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9"/>
  </p:notesMasterIdLst>
  <p:sldIdLst>
    <p:sldId id="256" r:id="rId2"/>
    <p:sldId id="262" r:id="rId3"/>
    <p:sldId id="286" r:id="rId4"/>
    <p:sldId id="308" r:id="rId5"/>
    <p:sldId id="309" r:id="rId6"/>
    <p:sldId id="310" r:id="rId7"/>
    <p:sldId id="311" r:id="rId8"/>
    <p:sldId id="312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0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 autoAdjust="0"/>
    <p:restoredTop sz="94624" autoAdjust="0"/>
  </p:normalViewPr>
  <p:slideViewPr>
    <p:cSldViewPr>
      <p:cViewPr>
        <p:scale>
          <a:sx n="70" d="100"/>
          <a:sy n="70" d="100"/>
        </p:scale>
        <p:origin x="-12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62B72-5F92-438E-AEC9-28487E3031B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F9DF5-B8D1-4D8B-B0B7-F4FFE047F5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482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324-6FE5-47EF-8691-57A149D2568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996A0A4-4274-4837-96C0-EE19F91A39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324-6FE5-47EF-8691-57A149D2568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A0A4-4274-4837-96C0-EE19F91A3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996A0A4-4274-4837-96C0-EE19F91A39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324-6FE5-47EF-8691-57A149D2568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324-6FE5-47EF-8691-57A149D2568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996A0A4-4274-4837-96C0-EE19F91A39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324-6FE5-47EF-8691-57A149D2568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996A0A4-4274-4837-96C0-EE19F91A39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F684324-6FE5-47EF-8691-57A149D2568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A0A4-4274-4837-96C0-EE19F91A39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324-6FE5-47EF-8691-57A149D2568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996A0A4-4274-4837-96C0-EE19F91A39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324-6FE5-47EF-8691-57A149D2568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996A0A4-4274-4837-96C0-EE19F91A3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324-6FE5-47EF-8691-57A149D2568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96A0A4-4274-4837-96C0-EE19F91A3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996A0A4-4274-4837-96C0-EE19F91A39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4324-6FE5-47EF-8691-57A149D2568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996A0A4-4274-4837-96C0-EE19F91A39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F684324-6FE5-47EF-8691-57A149D2568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F684324-6FE5-47EF-8691-57A149D25684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996A0A4-4274-4837-96C0-EE19F91A39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Firebase Deploy</a:t>
            </a:r>
            <a:endParaRPr lang="en-US" dirty="0"/>
          </a:p>
        </p:txBody>
      </p:sp>
      <p:sp>
        <p:nvSpPr>
          <p:cNvPr id="4" name="Подзаглавие 2"/>
          <p:cNvSpPr txBox="1">
            <a:spLocks/>
          </p:cNvSpPr>
          <p:nvPr/>
        </p:nvSpPr>
        <p:spPr>
          <a:xfrm>
            <a:off x="1411560" y="3212976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1600" b="1" i="0" u="none" strike="noStrike" kern="1200" cap="all" spc="2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Подзаглавие 2"/>
          <p:cNvSpPr txBox="1">
            <a:spLocks/>
          </p:cNvSpPr>
          <p:nvPr/>
        </p:nvSpPr>
        <p:spPr>
          <a:xfrm>
            <a:off x="1403648" y="3501008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1600" b="1" i="0" u="none" strike="noStrike" kern="1200" cap="all" spc="25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40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pic>
        <p:nvPicPr>
          <p:cNvPr id="7171" name="Picture 3" descr="C:\Users\senthilnath\Desktop\U\logo\fb_projfold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278284" cy="4104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338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Setup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2060848"/>
            <a:ext cx="83529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First, let's associate this project directory with a Firebase project.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create multiple project aliases by running firebase use --add,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 for now we'll just set up a default project.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 What Firebase project do you want to associate as default? (Use arrow keys)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[don't setup a default project]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Select the project you created before.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2338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Setup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628800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Firebase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Realtime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Database Rules allow you to define how your data should be structured and when your data can be read from and written to.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 What file should be used for Database Rules?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database.rules.json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click enter</a:t>
            </a:r>
          </a:p>
          <a:p>
            <a:endParaRPr lang="en-US" sz="2000" dirty="0" smtClean="0"/>
          </a:p>
        </p:txBody>
      </p:sp>
      <p:pic>
        <p:nvPicPr>
          <p:cNvPr id="27650" name="Picture 2" descr="C:\Users\senthilnath\Desktop\U\logo\fb_js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212976"/>
            <a:ext cx="6690001" cy="3316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338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Hosting Setup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916832"/>
            <a:ext cx="8352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Your public directory is the folder (relative to your project directory) that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will contain Hosting assets to uploaded with firebase deploy. If you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have a build process for your assets, use your build's output directory.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 What do you want to use as your public directory? (public)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Give public folder of your project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(ex: www)</a:t>
            </a:r>
          </a:p>
          <a:p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 Configure as a single-page app (rewrite all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urls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/index.html)? (y/N)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(give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if your app is SPA otherwise give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 File www/index.html already exists. Overwrite? (y/N)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give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That’s it. Your initialization process has been completed.</a:t>
            </a:r>
          </a:p>
          <a:p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2338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Hosting Setup</a:t>
            </a:r>
            <a:endParaRPr lang="en-US" dirty="0"/>
          </a:p>
        </p:txBody>
      </p:sp>
      <p:pic>
        <p:nvPicPr>
          <p:cNvPr id="28674" name="Picture 2" descr="C:\Users\senthilnath\Desktop\U\logo\fb_publi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79428"/>
            <a:ext cx="8152034" cy="40418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338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Hosting Setup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556792"/>
            <a:ext cx="8352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6 : Finally give, 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Firebase deploy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deploy your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webapp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firebase.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sz="2000" dirty="0" smtClean="0"/>
          </a:p>
          <a:p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</p:txBody>
      </p:sp>
      <p:pic>
        <p:nvPicPr>
          <p:cNvPr id="29698" name="Picture 2" descr="C:\Users\senthilnath\Desktop\U\logo\fb_deplo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36912"/>
            <a:ext cx="7439017" cy="36883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338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Hosting Setup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1556792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Deploy Completed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My URL is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all-about-vaishnavi.firebaseapp.com </a:t>
            </a:r>
          </a:p>
          <a:p>
            <a:endParaRPr lang="en-US" sz="2000" dirty="0" smtClean="0"/>
          </a:p>
          <a:p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/>
          </a:p>
        </p:txBody>
      </p:sp>
      <p:pic>
        <p:nvPicPr>
          <p:cNvPr id="30723" name="Picture 3" descr="C:\Users\senthilnath\Desktop\U\logo\fb_depcomplet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7987817" cy="3960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338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880" y="2708920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Thank You !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Firebase 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772816"/>
            <a:ext cx="83529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en-US" sz="2000" dirty="0" smtClean="0"/>
              <a:t>Firebase is a mobile and web application platform with tools and infrastructure designed to help developers build high-quality </a:t>
            </a:r>
            <a:r>
              <a:rPr lang="en-US" sz="2000" dirty="0" smtClean="0"/>
              <a:t>apps.</a:t>
            </a:r>
          </a:p>
          <a:p>
            <a:pPr marL="177800" indent="-177800" algn="just">
              <a:buFont typeface="Arial" pitchFamily="34" charset="0"/>
              <a:buChar char="•"/>
            </a:pPr>
            <a:endParaRPr lang="en-US" sz="2000" dirty="0" smtClean="0"/>
          </a:p>
          <a:p>
            <a:pPr marL="177800" indent="-177800" algn="just">
              <a:buFont typeface="Arial" pitchFamily="34" charset="0"/>
              <a:buChar char="•"/>
            </a:pPr>
            <a:r>
              <a:rPr lang="en-US" sz="2000" dirty="0" smtClean="0"/>
              <a:t>Firebase </a:t>
            </a:r>
            <a:r>
              <a:rPr lang="en-US" sz="2000" dirty="0" smtClean="0"/>
              <a:t>is made up of complementary features that developers can mix-and-match to fit their needs.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2338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772816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Step1 – First create one application in firebase console.</a:t>
            </a:r>
          </a:p>
          <a:p>
            <a:pPr lvl="0"/>
            <a:r>
              <a:rPr lang="en-US" sz="2000" dirty="0" smtClean="0"/>
              <a:t>             </a:t>
            </a:r>
            <a:r>
              <a:rPr lang="en-US" sz="2000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console.firebase.google.com</a:t>
            </a:r>
            <a:endParaRPr lang="en-US" sz="2000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3693" y="2492896"/>
            <a:ext cx="6879702" cy="386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338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772816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2 – In command prompt, install firebase-tools globally using below command.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install –g firebase-tools (if you done it already leave this step)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7" name="Picture 1" descr="C:\Users\senthilnath\Desktop\U\logo\install fireba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780928"/>
            <a:ext cx="6637459" cy="3731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338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772816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3 – </a:t>
            </a:r>
            <a:r>
              <a:rPr lang="en-US" sz="2000" dirty="0" err="1" smtClean="0"/>
              <a:t>Goto</a:t>
            </a:r>
            <a:r>
              <a:rPr lang="en-US" sz="2000" dirty="0" smtClean="0"/>
              <a:t> your project folder.</a:t>
            </a:r>
          </a:p>
          <a:p>
            <a:pPr lvl="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7704856" cy="4331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338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772816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4 – In command prompt, give the commands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firebase login (To login into your firebase account)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senthilnath\Desktop\U\logo\firebase_log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2896"/>
            <a:ext cx="7200800" cy="39792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338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772816"/>
            <a:ext cx="7940757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338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628800"/>
            <a:ext cx="8352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firebase init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Step 5 : This will ask the below questions: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you ready to proceed? (Y/n) Y</a:t>
            </a:r>
          </a:p>
          <a:p>
            <a:pPr lvl="0"/>
            <a:endParaRPr lang="en-US" sz="2000" dirty="0" smtClean="0"/>
          </a:p>
          <a:p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C:\Users\senthilnath\Desktop\U\logo\fb_ini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852936"/>
            <a:ext cx="6959584" cy="35283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338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132856"/>
            <a:ext cx="835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Firebase CLI features do you want to setup for this folder? (Press &lt;space&gt; to select)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(*) Database: Deploy Firebase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Realtime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Database Rules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(*) Hosting: Configure and deploy Firebase Hosting sites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Choose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Hosting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option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=== Project Setup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38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3768</TotalTime>
  <Words>382</Words>
  <Application>Microsoft Office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Firebase Deploy</vt:lpstr>
      <vt:lpstr>What is Firebase ?</vt:lpstr>
      <vt:lpstr>Project Setup</vt:lpstr>
      <vt:lpstr>Project Setup</vt:lpstr>
      <vt:lpstr>Project Setup</vt:lpstr>
      <vt:lpstr>Project Setup</vt:lpstr>
      <vt:lpstr>Project Setup</vt:lpstr>
      <vt:lpstr>Project Setup</vt:lpstr>
      <vt:lpstr>Project Setup</vt:lpstr>
      <vt:lpstr>Project Setup</vt:lpstr>
      <vt:lpstr>Database Setup</vt:lpstr>
      <vt:lpstr>Database Setup</vt:lpstr>
      <vt:lpstr>Hosting Setup</vt:lpstr>
      <vt:lpstr>Hosting Setup</vt:lpstr>
      <vt:lpstr>Hosting Setup</vt:lpstr>
      <vt:lpstr>Hosting Setup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InfiniteCat</dc:creator>
  <cp:lastModifiedBy>Krish</cp:lastModifiedBy>
  <cp:revision>111</cp:revision>
  <dcterms:created xsi:type="dcterms:W3CDTF">2011-10-27T10:33:14Z</dcterms:created>
  <dcterms:modified xsi:type="dcterms:W3CDTF">2017-10-05T19:57:56Z</dcterms:modified>
</cp:coreProperties>
</file>