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D7850-3970-4104-8D05-4C76C7B54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564DF2-BCD0-474A-80ED-DD9A06F7D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FDD65F-450C-400D-9365-517C7581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BB6B-752A-480B-B749-55A54625D5CD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4D585-8F64-4B45-A245-B09E1DC5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90B8B2-B0FE-4EE5-BB12-B0866E66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A9D4-0E15-4612-841E-81945F07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39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A3B6F-5720-4649-9B40-A3CB4AF0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7F68DC-0575-4986-B1B9-4D9B94606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3F1EB-22E0-417E-84DF-4A6763D3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BB6B-752A-480B-B749-55A54625D5CD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DD97E-6A5F-4567-B64E-19777462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F431E-DB1F-4F49-BDFF-DAC25011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A9D4-0E15-4612-841E-81945F07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16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A3F44E-2948-4977-B236-B06EC8827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4BE3B0-7DC6-4476-8D25-5D3467C78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58980-9F8A-4CC1-955B-BEEC2972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BB6B-752A-480B-B749-55A54625D5CD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AA8EC-58E7-4957-905D-B3A55638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36FA0-CBFE-40A5-806D-BEFCD286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A9D4-0E15-4612-841E-81945F07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1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A9BB1-D38F-41FB-812F-30D37581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DB246-5A12-41E2-8579-A0CA462CF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A7B06-60C2-43EF-B684-A4C50454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BB6B-752A-480B-B749-55A54625D5CD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EC156-D905-425C-8E51-BB67BD63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ED857-87EA-4646-B477-0A73E58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A9D4-0E15-4612-841E-81945F07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83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94CDC-1662-4ABE-9134-CE3E0AC5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78426-437A-4BF3-A348-94A0FD078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644CD-0EAA-43C2-B1B3-7B0003A9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BB6B-752A-480B-B749-55A54625D5CD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A7305-5A60-4FC9-84BC-22DF91B3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0431E-A2E4-4D3B-8D99-2316A487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A9D4-0E15-4612-841E-81945F07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6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4A379-624A-4AEE-8056-D246E95A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79EC3-0389-4066-B59E-3CAF78B42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1B0E76-3B10-484C-8628-3BDC2F562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D86EE3-0535-45AA-AA28-8DAAA685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BB6B-752A-480B-B749-55A54625D5CD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409E8B-3818-46EA-AA05-95B67E1A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B693B-E0A7-40E5-A0F1-7124BBBD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A9D4-0E15-4612-841E-81945F07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70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9AE5C-41F0-4D3F-B6B2-4E9D0AE1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2EEBAA-8761-4B92-818C-FB8A324F2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A19AD-C131-4C0D-9249-1199C17EA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3C4198-B3BD-4C91-9620-05E0C2DBD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E8EC3-6126-4EF6-8B72-2A3021AED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53D72C-058F-442B-9BE2-7B158957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BB6B-752A-480B-B749-55A54625D5CD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DACC11-85A6-4702-9B6E-301C6981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1F82B1-E3EE-454E-80ED-D16BF807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A9D4-0E15-4612-841E-81945F07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3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ED327-2D56-49AC-B29E-6C6F9DD2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533669-2FF6-4439-B9DA-20766444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BB6B-752A-480B-B749-55A54625D5CD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B60575-AA44-4593-85A1-059AA566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D27479-6FBC-46C5-B937-6BA7DD1C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A9D4-0E15-4612-841E-81945F07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3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B6212C-AF17-4E91-B8DC-E677475E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BB6B-752A-480B-B749-55A54625D5CD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8E1935-3093-42A2-B5B0-2621EF0B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D09A92-C4C3-4B8A-9758-162D7A17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A9D4-0E15-4612-841E-81945F07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73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C5691-F736-4233-AAAF-7A95298B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DB5F6-5F3B-43FD-A7F2-6EB3E243D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043CC1-FC52-49D2-8DF7-418BFE670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E7EA71-1EE2-440D-B721-36859418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BB6B-752A-480B-B749-55A54625D5CD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4BE535-3DE4-43E1-93DB-207C0A38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68EA40-8B76-456F-AAE1-ECBFCACF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A9D4-0E15-4612-841E-81945F07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95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F9F64-EDFF-4A83-BC4E-EC2649AB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FB26CC-C814-49D8-8E92-E3263478A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9A694B-5F51-483E-BFA2-D1EC9E0D1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D13000-92E2-4556-9086-ED65623B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BB6B-752A-480B-B749-55A54625D5CD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739EAF-1BC8-40AB-AC23-A620BA99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E77FF7-AE3B-4588-BD78-E8C66276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A9D4-0E15-4612-841E-81945F07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07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C360C2-C813-492E-A1EF-4D5034BA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A88349-2297-4C8C-8221-4F9753A87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058D9-90D8-4309-9A60-0EF22D990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5BB6B-752A-480B-B749-55A54625D5CD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5C95E-C47E-4ECE-9CB1-3029DB7BA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8285C-9510-4D35-994E-2C5F67024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CA9D4-0E15-4612-841E-81945F07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2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31937E-1C80-43C9-8479-E71330466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3711575"/>
            <a:ext cx="1171575" cy="1543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009AC6-18A8-4E8A-B3DE-5AC62EEB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394" y="3768725"/>
            <a:ext cx="1562100" cy="14287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EBE9384-010F-4F9B-A9DE-3F6393E871B6}"/>
              </a:ext>
            </a:extLst>
          </p:cNvPr>
          <p:cNvSpPr/>
          <p:nvPr/>
        </p:nvSpPr>
        <p:spPr>
          <a:xfrm>
            <a:off x="1738312" y="2698750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고유키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5D0D8F-CABA-42A8-9363-149F8D33B95E}"/>
              </a:ext>
            </a:extLst>
          </p:cNvPr>
          <p:cNvSpPr/>
          <p:nvPr/>
        </p:nvSpPr>
        <p:spPr>
          <a:xfrm>
            <a:off x="1738312" y="1685925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고정키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799299-97C5-46E2-B486-D77ADEC6A962}"/>
              </a:ext>
            </a:extLst>
          </p:cNvPr>
          <p:cNvSpPr/>
          <p:nvPr/>
        </p:nvSpPr>
        <p:spPr>
          <a:xfrm>
            <a:off x="1738312" y="619125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특정좌표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681BDA-723B-4F87-B75E-CDC74C9185BB}"/>
              </a:ext>
            </a:extLst>
          </p:cNvPr>
          <p:cNvSpPr/>
          <p:nvPr/>
        </p:nvSpPr>
        <p:spPr>
          <a:xfrm>
            <a:off x="9347200" y="2698750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고유키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260BFA-3268-4D5B-A5DE-D3F8A552DF9A}"/>
              </a:ext>
            </a:extLst>
          </p:cNvPr>
          <p:cNvSpPr/>
          <p:nvPr/>
        </p:nvSpPr>
        <p:spPr>
          <a:xfrm>
            <a:off x="9347200" y="1685925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고정키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CB2394-E4B4-4A25-95E1-9447E0103A49}"/>
              </a:ext>
            </a:extLst>
          </p:cNvPr>
          <p:cNvSpPr/>
          <p:nvPr/>
        </p:nvSpPr>
        <p:spPr>
          <a:xfrm>
            <a:off x="9347200" y="619125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특정좌표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2AEEE9-F041-4B25-9F18-42A4656EE5AB}"/>
              </a:ext>
            </a:extLst>
          </p:cNvPr>
          <p:cNvCxnSpPr/>
          <p:nvPr/>
        </p:nvCxnSpPr>
        <p:spPr>
          <a:xfrm>
            <a:off x="2997200" y="4483100"/>
            <a:ext cx="5962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6E0287-1F3B-4C3B-9D19-94F341148533}"/>
              </a:ext>
            </a:extLst>
          </p:cNvPr>
          <p:cNvSpPr txBox="1"/>
          <p:nvPr/>
        </p:nvSpPr>
        <p:spPr>
          <a:xfrm>
            <a:off x="5682456" y="4016375"/>
            <a:ext cx="50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DE8CD7-7C2B-4A96-AA6D-205766BEAAE0}"/>
              </a:ext>
            </a:extLst>
          </p:cNvPr>
          <p:cNvSpPr txBox="1"/>
          <p:nvPr/>
        </p:nvSpPr>
        <p:spPr>
          <a:xfrm>
            <a:off x="4927600" y="4544539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 값 </a:t>
            </a:r>
            <a:r>
              <a:rPr lang="en-US" altLang="ko-KR" dirty="0"/>
              <a:t>: </a:t>
            </a:r>
            <a:r>
              <a:rPr lang="ko-KR" altLang="en-US" dirty="0"/>
              <a:t>고유키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7408F9-93DD-471C-BF4C-F7F2756B7375}"/>
              </a:ext>
            </a:extLst>
          </p:cNvPr>
          <p:cNvSpPr/>
          <p:nvPr/>
        </p:nvSpPr>
        <p:spPr>
          <a:xfrm>
            <a:off x="8012906" y="2698750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랜덤값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대량생성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302B47-FEDC-46F7-AF48-F67E03AEA2F3}"/>
              </a:ext>
            </a:extLst>
          </p:cNvPr>
          <p:cNvSpPr txBox="1"/>
          <p:nvPr/>
        </p:nvSpPr>
        <p:spPr>
          <a:xfrm>
            <a:off x="8412956" y="2345809"/>
            <a:ext cx="50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0957CE0-C444-49F3-A7A5-656B41DD2BA0}"/>
              </a:ext>
            </a:extLst>
          </p:cNvPr>
          <p:cNvCxnSpPr>
            <a:cxnSpLocks/>
          </p:cNvCxnSpPr>
          <p:nvPr/>
        </p:nvCxnSpPr>
        <p:spPr>
          <a:xfrm flipH="1" flipV="1">
            <a:off x="4648200" y="1562100"/>
            <a:ext cx="3332162" cy="1558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554764-99E5-4B45-B783-9E87F22115E8}"/>
              </a:ext>
            </a:extLst>
          </p:cNvPr>
          <p:cNvSpPr/>
          <p:nvPr/>
        </p:nvSpPr>
        <p:spPr>
          <a:xfrm>
            <a:off x="3275806" y="619125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대량의 </a:t>
            </a:r>
            <a:r>
              <a:rPr lang="ko-KR" altLang="en-US" dirty="0" err="1">
                <a:solidFill>
                  <a:schemeClr val="tx1"/>
                </a:solidFill>
              </a:rPr>
              <a:t>랜덤값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CD33BF-B524-4FC3-B2F8-05DD16971D5C}"/>
              </a:ext>
            </a:extLst>
          </p:cNvPr>
          <p:cNvSpPr txBox="1"/>
          <p:nvPr/>
        </p:nvSpPr>
        <p:spPr>
          <a:xfrm>
            <a:off x="5682456" y="2382361"/>
            <a:ext cx="50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39EFFF-2F30-44D4-B427-A851DEE1C50F}"/>
              </a:ext>
            </a:extLst>
          </p:cNvPr>
          <p:cNvSpPr txBox="1"/>
          <p:nvPr/>
        </p:nvSpPr>
        <p:spPr>
          <a:xfrm>
            <a:off x="4551758" y="2761734"/>
            <a:ext cx="298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 값 </a:t>
            </a:r>
            <a:r>
              <a:rPr lang="en-US" altLang="ko-KR" dirty="0"/>
              <a:t>: </a:t>
            </a:r>
            <a:r>
              <a:rPr lang="ko-KR" altLang="en-US" dirty="0"/>
              <a:t>대량의 </a:t>
            </a:r>
            <a:r>
              <a:rPr lang="ko-KR" altLang="en-US" dirty="0" err="1"/>
              <a:t>랜덤값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3BE9D-18DC-4999-A8BD-A1AC9F988E4B}"/>
              </a:ext>
            </a:extLst>
          </p:cNvPr>
          <p:cNvSpPr txBox="1"/>
          <p:nvPr/>
        </p:nvSpPr>
        <p:spPr>
          <a:xfrm>
            <a:off x="7791450" y="4544539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고유키 확인</a:t>
            </a:r>
          </a:p>
        </p:txBody>
      </p:sp>
    </p:spTree>
    <p:extLst>
      <p:ext uri="{BB962C8B-B14F-4D97-AF65-F5344CB8AC3E}">
        <p14:creationId xmlns:p14="http://schemas.microsoft.com/office/powerpoint/2010/main" val="369370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31937E-1C80-43C9-8479-E71330466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3711575"/>
            <a:ext cx="1171575" cy="1543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009AC6-18A8-4E8A-B3DE-5AC62EEB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394" y="3768725"/>
            <a:ext cx="1562100" cy="14287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EBE9384-010F-4F9B-A9DE-3F6393E871B6}"/>
              </a:ext>
            </a:extLst>
          </p:cNvPr>
          <p:cNvSpPr/>
          <p:nvPr/>
        </p:nvSpPr>
        <p:spPr>
          <a:xfrm>
            <a:off x="1738312" y="2698750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고유키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5D0D8F-CABA-42A8-9363-149F8D33B95E}"/>
              </a:ext>
            </a:extLst>
          </p:cNvPr>
          <p:cNvSpPr/>
          <p:nvPr/>
        </p:nvSpPr>
        <p:spPr>
          <a:xfrm>
            <a:off x="1738312" y="1685925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고정키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799299-97C5-46E2-B486-D77ADEC6A962}"/>
              </a:ext>
            </a:extLst>
          </p:cNvPr>
          <p:cNvSpPr/>
          <p:nvPr/>
        </p:nvSpPr>
        <p:spPr>
          <a:xfrm>
            <a:off x="1738312" y="619125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특정좌표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681BDA-723B-4F87-B75E-CDC74C9185BB}"/>
              </a:ext>
            </a:extLst>
          </p:cNvPr>
          <p:cNvSpPr/>
          <p:nvPr/>
        </p:nvSpPr>
        <p:spPr>
          <a:xfrm>
            <a:off x="9347200" y="2698750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고유키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260BFA-3268-4D5B-A5DE-D3F8A552DF9A}"/>
              </a:ext>
            </a:extLst>
          </p:cNvPr>
          <p:cNvSpPr/>
          <p:nvPr/>
        </p:nvSpPr>
        <p:spPr>
          <a:xfrm>
            <a:off x="9347200" y="1685925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고정키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CB2394-E4B4-4A25-95E1-9447E0103A49}"/>
              </a:ext>
            </a:extLst>
          </p:cNvPr>
          <p:cNvSpPr/>
          <p:nvPr/>
        </p:nvSpPr>
        <p:spPr>
          <a:xfrm>
            <a:off x="9347200" y="619125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특정좌표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DE8CD7-7C2B-4A96-AA6D-205766BEAAE0}"/>
              </a:ext>
            </a:extLst>
          </p:cNvPr>
          <p:cNvSpPr txBox="1"/>
          <p:nvPr/>
        </p:nvSpPr>
        <p:spPr>
          <a:xfrm>
            <a:off x="4049745" y="2376021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값 삽입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7408F9-93DD-471C-BF4C-F7F2756B7375}"/>
              </a:ext>
            </a:extLst>
          </p:cNvPr>
          <p:cNvSpPr/>
          <p:nvPr/>
        </p:nvSpPr>
        <p:spPr>
          <a:xfrm>
            <a:off x="8012906" y="2698750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랜덤값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302B47-FEDC-46F7-AF48-F67E03AEA2F3}"/>
              </a:ext>
            </a:extLst>
          </p:cNvPr>
          <p:cNvSpPr txBox="1"/>
          <p:nvPr/>
        </p:nvSpPr>
        <p:spPr>
          <a:xfrm>
            <a:off x="4310095" y="2034143"/>
            <a:ext cx="50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554764-99E5-4B45-B783-9E87F22115E8}"/>
              </a:ext>
            </a:extLst>
          </p:cNvPr>
          <p:cNvSpPr/>
          <p:nvPr/>
        </p:nvSpPr>
        <p:spPr>
          <a:xfrm>
            <a:off x="3275806" y="619125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E7E08CE-DC13-4F3B-A21A-1B400EA55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300" y="450851"/>
            <a:ext cx="3432240" cy="1657349"/>
          </a:xfrm>
          <a:prstGeom prst="rect">
            <a:avLst/>
          </a:prstGeom>
        </p:spPr>
      </p:pic>
      <p:sp>
        <p:nvSpPr>
          <p:cNvPr id="9" name="화살표: 위로 구부러짐 8">
            <a:extLst>
              <a:ext uri="{FF2B5EF4-FFF2-40B4-BE49-F238E27FC236}">
                <a16:creationId xmlns:a16="http://schemas.microsoft.com/office/drawing/2014/main" id="{C5E938C0-5280-4793-B615-6629C6EC7CDF}"/>
              </a:ext>
            </a:extLst>
          </p:cNvPr>
          <p:cNvSpPr/>
          <p:nvPr/>
        </p:nvSpPr>
        <p:spPr>
          <a:xfrm>
            <a:off x="4139803" y="1494403"/>
            <a:ext cx="914400" cy="529094"/>
          </a:xfrm>
          <a:prstGeom prst="curvedUpArrow">
            <a:avLst>
              <a:gd name="adj1" fmla="val 25000"/>
              <a:gd name="adj2" fmla="val 41532"/>
              <a:gd name="adj3" fmla="val 4060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59C2E7-4F64-4CB7-9D62-6F08061948FC}"/>
              </a:ext>
            </a:extLst>
          </p:cNvPr>
          <p:cNvSpPr/>
          <p:nvPr/>
        </p:nvSpPr>
        <p:spPr>
          <a:xfrm>
            <a:off x="7726395" y="450850"/>
            <a:ext cx="3170205" cy="3416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CC47FD-2D01-4677-874A-63686B663586}"/>
              </a:ext>
            </a:extLst>
          </p:cNvPr>
          <p:cNvSpPr txBox="1"/>
          <p:nvPr/>
        </p:nvSpPr>
        <p:spPr>
          <a:xfrm>
            <a:off x="8012906" y="799213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똑같은 </a:t>
            </a:r>
            <a:endParaRPr lang="en-US" altLang="ko-KR" dirty="0"/>
          </a:p>
          <a:p>
            <a:r>
              <a:rPr lang="ko-KR" altLang="en-US" dirty="0"/>
              <a:t>일 </a:t>
            </a:r>
            <a:endParaRPr lang="en-US" altLang="ko-KR" dirty="0"/>
          </a:p>
          <a:p>
            <a:r>
              <a:rPr lang="ko-KR" altLang="en-US" dirty="0"/>
              <a:t>처리됨 </a:t>
            </a:r>
          </a:p>
        </p:txBody>
      </p:sp>
    </p:spTree>
    <p:extLst>
      <p:ext uri="{BB962C8B-B14F-4D97-AF65-F5344CB8AC3E}">
        <p14:creationId xmlns:p14="http://schemas.microsoft.com/office/powerpoint/2010/main" val="265118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31937E-1C80-43C9-8479-E71330466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3711575"/>
            <a:ext cx="1171575" cy="1543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009AC6-18A8-4E8A-B3DE-5AC62EEB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394" y="3768725"/>
            <a:ext cx="1562100" cy="14287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EBE9384-010F-4F9B-A9DE-3F6393E871B6}"/>
              </a:ext>
            </a:extLst>
          </p:cNvPr>
          <p:cNvSpPr/>
          <p:nvPr/>
        </p:nvSpPr>
        <p:spPr>
          <a:xfrm>
            <a:off x="1738312" y="2698750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고유키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5D0D8F-CABA-42A8-9363-149F8D33B95E}"/>
              </a:ext>
            </a:extLst>
          </p:cNvPr>
          <p:cNvSpPr/>
          <p:nvPr/>
        </p:nvSpPr>
        <p:spPr>
          <a:xfrm>
            <a:off x="1738312" y="1685925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고정키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799299-97C5-46E2-B486-D77ADEC6A962}"/>
              </a:ext>
            </a:extLst>
          </p:cNvPr>
          <p:cNvSpPr/>
          <p:nvPr/>
        </p:nvSpPr>
        <p:spPr>
          <a:xfrm>
            <a:off x="1738312" y="619125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특정좌표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681BDA-723B-4F87-B75E-CDC74C9185BB}"/>
              </a:ext>
            </a:extLst>
          </p:cNvPr>
          <p:cNvSpPr/>
          <p:nvPr/>
        </p:nvSpPr>
        <p:spPr>
          <a:xfrm>
            <a:off x="9347200" y="2698750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고유키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260BFA-3268-4D5B-A5DE-D3F8A552DF9A}"/>
              </a:ext>
            </a:extLst>
          </p:cNvPr>
          <p:cNvSpPr/>
          <p:nvPr/>
        </p:nvSpPr>
        <p:spPr>
          <a:xfrm>
            <a:off x="9347200" y="1685925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고정키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CB2394-E4B4-4A25-95E1-9447E0103A49}"/>
              </a:ext>
            </a:extLst>
          </p:cNvPr>
          <p:cNvSpPr/>
          <p:nvPr/>
        </p:nvSpPr>
        <p:spPr>
          <a:xfrm>
            <a:off x="9347200" y="619125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특정좌표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7408F9-93DD-471C-BF4C-F7F2756B7375}"/>
              </a:ext>
            </a:extLst>
          </p:cNvPr>
          <p:cNvSpPr/>
          <p:nvPr/>
        </p:nvSpPr>
        <p:spPr>
          <a:xfrm>
            <a:off x="8012906" y="2698750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랜덤값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554764-99E5-4B45-B783-9E87F22115E8}"/>
              </a:ext>
            </a:extLst>
          </p:cNvPr>
          <p:cNvSpPr/>
          <p:nvPr/>
        </p:nvSpPr>
        <p:spPr>
          <a:xfrm>
            <a:off x="3275806" y="619125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E7E08CE-DC13-4F3B-A21A-1B400EA55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300" y="450851"/>
            <a:ext cx="3432240" cy="1657349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3BF37DD-2B4E-4827-AC07-162BAAB19023}"/>
              </a:ext>
            </a:extLst>
          </p:cNvPr>
          <p:cNvSpPr/>
          <p:nvPr/>
        </p:nvSpPr>
        <p:spPr>
          <a:xfrm rot="20319937">
            <a:off x="3042461" y="1676319"/>
            <a:ext cx="1898650" cy="28572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51018F-EFFC-4016-9124-B4DF6D1B2A1D}"/>
              </a:ext>
            </a:extLst>
          </p:cNvPr>
          <p:cNvSpPr txBox="1"/>
          <p:nvPr/>
        </p:nvSpPr>
        <p:spPr>
          <a:xfrm>
            <a:off x="3690937" y="1959014"/>
            <a:ext cx="89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 </a:t>
            </a:r>
            <a:r>
              <a:rPr lang="ko-KR" altLang="en-US" b="1" dirty="0"/>
              <a:t>비교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E4C197-0047-48F8-B1D1-B6BB73952D07}"/>
              </a:ext>
            </a:extLst>
          </p:cNvPr>
          <p:cNvSpPr/>
          <p:nvPr/>
        </p:nvSpPr>
        <p:spPr>
          <a:xfrm>
            <a:off x="8012906" y="1681212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비교결과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80811D-5598-40B0-AF5C-F80735BA384C}"/>
              </a:ext>
            </a:extLst>
          </p:cNvPr>
          <p:cNvSpPr txBox="1"/>
          <p:nvPr/>
        </p:nvSpPr>
        <p:spPr>
          <a:xfrm>
            <a:off x="4702950" y="2586645"/>
            <a:ext cx="207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 </a:t>
            </a:r>
            <a:r>
              <a:rPr lang="ko-KR" altLang="en-US" b="1" dirty="0"/>
              <a:t>비교결과 출력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85E12E3-1A3D-430F-BC55-465E576BAE67}"/>
              </a:ext>
            </a:extLst>
          </p:cNvPr>
          <p:cNvSpPr/>
          <p:nvPr/>
        </p:nvSpPr>
        <p:spPr>
          <a:xfrm>
            <a:off x="3131311" y="2698750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비교결과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1CCDFB0-9CBF-47B1-BE22-4FD8814D48C4}"/>
              </a:ext>
            </a:extLst>
          </p:cNvPr>
          <p:cNvSpPr/>
          <p:nvPr/>
        </p:nvSpPr>
        <p:spPr>
          <a:xfrm rot="8543894">
            <a:off x="3984536" y="2318879"/>
            <a:ext cx="1735176" cy="28572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9B29CB-E119-40D6-8B9C-5AF9AA37E267}"/>
              </a:ext>
            </a:extLst>
          </p:cNvPr>
          <p:cNvSpPr/>
          <p:nvPr/>
        </p:nvSpPr>
        <p:spPr>
          <a:xfrm>
            <a:off x="7726395" y="388832"/>
            <a:ext cx="3170205" cy="3416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D06F37-454D-493D-9CA0-63B8A5B0F4F5}"/>
              </a:ext>
            </a:extLst>
          </p:cNvPr>
          <p:cNvSpPr txBox="1"/>
          <p:nvPr/>
        </p:nvSpPr>
        <p:spPr>
          <a:xfrm>
            <a:off x="8012906" y="737195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똑같은 </a:t>
            </a:r>
            <a:endParaRPr lang="en-US" altLang="ko-KR" dirty="0"/>
          </a:p>
          <a:p>
            <a:r>
              <a:rPr lang="ko-KR" altLang="en-US" dirty="0"/>
              <a:t>일 </a:t>
            </a:r>
            <a:endParaRPr lang="en-US" altLang="ko-KR" dirty="0"/>
          </a:p>
          <a:p>
            <a:r>
              <a:rPr lang="ko-KR" altLang="en-US" dirty="0"/>
              <a:t>처리됨 </a:t>
            </a:r>
          </a:p>
        </p:txBody>
      </p:sp>
    </p:spTree>
    <p:extLst>
      <p:ext uri="{BB962C8B-B14F-4D97-AF65-F5344CB8AC3E}">
        <p14:creationId xmlns:p14="http://schemas.microsoft.com/office/powerpoint/2010/main" val="382730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31937E-1C80-43C9-8479-E71330466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3711575"/>
            <a:ext cx="1171575" cy="1543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009AC6-18A8-4E8A-B3DE-5AC62EEB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394" y="3768725"/>
            <a:ext cx="1562100" cy="14287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EBE9384-010F-4F9B-A9DE-3F6393E871B6}"/>
              </a:ext>
            </a:extLst>
          </p:cNvPr>
          <p:cNvSpPr/>
          <p:nvPr/>
        </p:nvSpPr>
        <p:spPr>
          <a:xfrm>
            <a:off x="1738312" y="2698750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고유키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5D0D8F-CABA-42A8-9363-149F8D33B95E}"/>
              </a:ext>
            </a:extLst>
          </p:cNvPr>
          <p:cNvSpPr/>
          <p:nvPr/>
        </p:nvSpPr>
        <p:spPr>
          <a:xfrm>
            <a:off x="1738312" y="1685925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고정키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799299-97C5-46E2-B486-D77ADEC6A962}"/>
              </a:ext>
            </a:extLst>
          </p:cNvPr>
          <p:cNvSpPr/>
          <p:nvPr/>
        </p:nvSpPr>
        <p:spPr>
          <a:xfrm>
            <a:off x="1738312" y="619125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특정좌표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681BDA-723B-4F87-B75E-CDC74C9185BB}"/>
              </a:ext>
            </a:extLst>
          </p:cNvPr>
          <p:cNvSpPr/>
          <p:nvPr/>
        </p:nvSpPr>
        <p:spPr>
          <a:xfrm>
            <a:off x="9347200" y="2698750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고유키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260BFA-3268-4D5B-A5DE-D3F8A552DF9A}"/>
              </a:ext>
            </a:extLst>
          </p:cNvPr>
          <p:cNvSpPr/>
          <p:nvPr/>
        </p:nvSpPr>
        <p:spPr>
          <a:xfrm>
            <a:off x="9347200" y="1685925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고정키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CB2394-E4B4-4A25-95E1-9447E0103A49}"/>
              </a:ext>
            </a:extLst>
          </p:cNvPr>
          <p:cNvSpPr/>
          <p:nvPr/>
        </p:nvSpPr>
        <p:spPr>
          <a:xfrm>
            <a:off x="9347200" y="619125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특정좌표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7408F9-93DD-471C-BF4C-F7F2756B7375}"/>
              </a:ext>
            </a:extLst>
          </p:cNvPr>
          <p:cNvSpPr/>
          <p:nvPr/>
        </p:nvSpPr>
        <p:spPr>
          <a:xfrm>
            <a:off x="8012906" y="2698750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랜덤값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554764-99E5-4B45-B783-9E87F22115E8}"/>
              </a:ext>
            </a:extLst>
          </p:cNvPr>
          <p:cNvSpPr/>
          <p:nvPr/>
        </p:nvSpPr>
        <p:spPr>
          <a:xfrm>
            <a:off x="3275806" y="619125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E7E08CE-DC13-4F3B-A21A-1B400EA55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300" y="450851"/>
            <a:ext cx="3432240" cy="165734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51018F-EFFC-4016-9124-B4DF6D1B2A1D}"/>
              </a:ext>
            </a:extLst>
          </p:cNvPr>
          <p:cNvSpPr txBox="1"/>
          <p:nvPr/>
        </p:nvSpPr>
        <p:spPr>
          <a:xfrm>
            <a:off x="3497953" y="2187560"/>
            <a:ext cx="263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7 </a:t>
            </a:r>
            <a:r>
              <a:rPr lang="ko-KR" altLang="en-US" b="1" dirty="0"/>
              <a:t>특정좌표 값만 생성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E4C197-0047-48F8-B1D1-B6BB73952D07}"/>
              </a:ext>
            </a:extLst>
          </p:cNvPr>
          <p:cNvSpPr/>
          <p:nvPr/>
        </p:nvSpPr>
        <p:spPr>
          <a:xfrm>
            <a:off x="8012906" y="1681212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비교결과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85E12E3-1A3D-430F-BC55-465E576BAE67}"/>
              </a:ext>
            </a:extLst>
          </p:cNvPr>
          <p:cNvSpPr/>
          <p:nvPr/>
        </p:nvSpPr>
        <p:spPr>
          <a:xfrm>
            <a:off x="3131311" y="2698750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비교결과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3BF37DD-2B4E-4827-AC07-162BAAB19023}"/>
              </a:ext>
            </a:extLst>
          </p:cNvPr>
          <p:cNvSpPr/>
          <p:nvPr/>
        </p:nvSpPr>
        <p:spPr>
          <a:xfrm rot="2719936">
            <a:off x="1980921" y="1960626"/>
            <a:ext cx="2032212" cy="28572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B0FCD-85C4-43F6-8379-3FB2F4CF023C}"/>
              </a:ext>
            </a:extLst>
          </p:cNvPr>
          <p:cNvSpPr/>
          <p:nvPr/>
        </p:nvSpPr>
        <p:spPr>
          <a:xfrm>
            <a:off x="3131310" y="3869824"/>
            <a:ext cx="1562099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특정 위치의 </a:t>
            </a:r>
            <a:r>
              <a:rPr lang="ko-KR" altLang="en-US" dirty="0" err="1">
                <a:solidFill>
                  <a:schemeClr val="tx1"/>
                </a:solidFill>
              </a:rPr>
              <a:t>비교값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9E72775D-995A-4E4A-89D0-0FC3EBB1E483}"/>
              </a:ext>
            </a:extLst>
          </p:cNvPr>
          <p:cNvSpPr/>
          <p:nvPr/>
        </p:nvSpPr>
        <p:spPr>
          <a:xfrm>
            <a:off x="3407932" y="3450138"/>
            <a:ext cx="553245" cy="339725"/>
          </a:xfrm>
          <a:prstGeom prst="down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5524ED-608A-4294-A1DC-4AA5EB79CEBE}"/>
              </a:ext>
            </a:extLst>
          </p:cNvPr>
          <p:cNvSpPr/>
          <p:nvPr/>
        </p:nvSpPr>
        <p:spPr>
          <a:xfrm>
            <a:off x="7557295" y="3869824"/>
            <a:ext cx="1562099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특정 위치의 비교 값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55D53AE-1F24-4787-A9E4-2F27D967A6F0}"/>
              </a:ext>
            </a:extLst>
          </p:cNvPr>
          <p:cNvCxnSpPr>
            <a:cxnSpLocks/>
          </p:cNvCxnSpPr>
          <p:nvPr/>
        </p:nvCxnSpPr>
        <p:spPr>
          <a:xfrm>
            <a:off x="5041900" y="4483100"/>
            <a:ext cx="23241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B5CEE11-2AFD-49C4-B7B5-CCDB79470D42}"/>
              </a:ext>
            </a:extLst>
          </p:cNvPr>
          <p:cNvSpPr txBox="1"/>
          <p:nvPr/>
        </p:nvSpPr>
        <p:spPr>
          <a:xfrm>
            <a:off x="4693409" y="4741417"/>
            <a:ext cx="34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8 </a:t>
            </a:r>
            <a:r>
              <a:rPr lang="ko-KR" altLang="en-US" b="1" dirty="0" err="1"/>
              <a:t>전송값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특정 위치의 </a:t>
            </a:r>
            <a:r>
              <a:rPr lang="ko-KR" altLang="en-US" b="1" dirty="0" err="1"/>
              <a:t>비교값</a:t>
            </a:r>
            <a:endParaRPr lang="ko-KR" altLang="en-US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206EDB4-861C-4D65-9FBD-43A071FFB7BA}"/>
              </a:ext>
            </a:extLst>
          </p:cNvPr>
          <p:cNvSpPr/>
          <p:nvPr/>
        </p:nvSpPr>
        <p:spPr>
          <a:xfrm>
            <a:off x="7762097" y="352440"/>
            <a:ext cx="3170205" cy="3416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3545E9-F960-489C-A136-72BC0638F540}"/>
              </a:ext>
            </a:extLst>
          </p:cNvPr>
          <p:cNvSpPr txBox="1"/>
          <p:nvPr/>
        </p:nvSpPr>
        <p:spPr>
          <a:xfrm>
            <a:off x="8048608" y="700803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똑같은 </a:t>
            </a:r>
            <a:endParaRPr lang="en-US" altLang="ko-KR" dirty="0"/>
          </a:p>
          <a:p>
            <a:r>
              <a:rPr lang="ko-KR" altLang="en-US" dirty="0"/>
              <a:t>일 </a:t>
            </a:r>
            <a:endParaRPr lang="en-US" altLang="ko-KR" dirty="0"/>
          </a:p>
          <a:p>
            <a:r>
              <a:rPr lang="ko-KR" altLang="en-US" dirty="0"/>
              <a:t>처리됨 </a:t>
            </a:r>
          </a:p>
        </p:txBody>
      </p:sp>
    </p:spTree>
    <p:extLst>
      <p:ext uri="{BB962C8B-B14F-4D97-AF65-F5344CB8AC3E}">
        <p14:creationId xmlns:p14="http://schemas.microsoft.com/office/powerpoint/2010/main" val="344746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31937E-1C80-43C9-8479-E71330466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3711575"/>
            <a:ext cx="1171575" cy="1543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009AC6-18A8-4E8A-B3DE-5AC62EEB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394" y="3768725"/>
            <a:ext cx="1562100" cy="14287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EBE9384-010F-4F9B-A9DE-3F6393E871B6}"/>
              </a:ext>
            </a:extLst>
          </p:cNvPr>
          <p:cNvSpPr/>
          <p:nvPr/>
        </p:nvSpPr>
        <p:spPr>
          <a:xfrm>
            <a:off x="1738312" y="2698750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고유키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5D0D8F-CABA-42A8-9363-149F8D33B95E}"/>
              </a:ext>
            </a:extLst>
          </p:cNvPr>
          <p:cNvSpPr/>
          <p:nvPr/>
        </p:nvSpPr>
        <p:spPr>
          <a:xfrm>
            <a:off x="1738312" y="1685925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고정키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799299-97C5-46E2-B486-D77ADEC6A962}"/>
              </a:ext>
            </a:extLst>
          </p:cNvPr>
          <p:cNvSpPr/>
          <p:nvPr/>
        </p:nvSpPr>
        <p:spPr>
          <a:xfrm>
            <a:off x="1738312" y="619125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특정좌표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681BDA-723B-4F87-B75E-CDC74C9185BB}"/>
              </a:ext>
            </a:extLst>
          </p:cNvPr>
          <p:cNvSpPr/>
          <p:nvPr/>
        </p:nvSpPr>
        <p:spPr>
          <a:xfrm>
            <a:off x="9347200" y="2698750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고유키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260BFA-3268-4D5B-A5DE-D3F8A552DF9A}"/>
              </a:ext>
            </a:extLst>
          </p:cNvPr>
          <p:cNvSpPr/>
          <p:nvPr/>
        </p:nvSpPr>
        <p:spPr>
          <a:xfrm>
            <a:off x="9347200" y="1685925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고정키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CB2394-E4B4-4A25-95E1-9447E0103A49}"/>
              </a:ext>
            </a:extLst>
          </p:cNvPr>
          <p:cNvSpPr/>
          <p:nvPr/>
        </p:nvSpPr>
        <p:spPr>
          <a:xfrm>
            <a:off x="9347200" y="619125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특정좌표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7408F9-93DD-471C-BF4C-F7F2756B7375}"/>
              </a:ext>
            </a:extLst>
          </p:cNvPr>
          <p:cNvSpPr/>
          <p:nvPr/>
        </p:nvSpPr>
        <p:spPr>
          <a:xfrm>
            <a:off x="8012906" y="2698750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랜덤값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E7E08CE-DC13-4F3B-A21A-1B400EA55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300" y="450851"/>
            <a:ext cx="3432240" cy="165734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51018F-EFFC-4016-9124-B4DF6D1B2A1D}"/>
              </a:ext>
            </a:extLst>
          </p:cNvPr>
          <p:cNvSpPr txBox="1"/>
          <p:nvPr/>
        </p:nvSpPr>
        <p:spPr>
          <a:xfrm>
            <a:off x="3028053" y="2525762"/>
            <a:ext cx="263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9 </a:t>
            </a:r>
            <a:r>
              <a:rPr lang="ko-KR" altLang="en-US" b="1" dirty="0"/>
              <a:t>생성파일 삭제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E4C197-0047-48F8-B1D1-B6BB73952D07}"/>
              </a:ext>
            </a:extLst>
          </p:cNvPr>
          <p:cNvSpPr/>
          <p:nvPr/>
        </p:nvSpPr>
        <p:spPr>
          <a:xfrm>
            <a:off x="8012906" y="1681212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비교결과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5524ED-608A-4294-A1DC-4AA5EB79CEBE}"/>
              </a:ext>
            </a:extLst>
          </p:cNvPr>
          <p:cNvSpPr/>
          <p:nvPr/>
        </p:nvSpPr>
        <p:spPr>
          <a:xfrm>
            <a:off x="7557295" y="3869824"/>
            <a:ext cx="1562099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특정 위치의 비교 값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5CEE11-2AFD-49C4-B7B5-CCDB79470D42}"/>
              </a:ext>
            </a:extLst>
          </p:cNvPr>
          <p:cNvSpPr txBox="1"/>
          <p:nvPr/>
        </p:nvSpPr>
        <p:spPr>
          <a:xfrm>
            <a:off x="3534468" y="5569771"/>
            <a:ext cx="388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 </a:t>
            </a:r>
            <a:r>
              <a:rPr lang="ko-KR" altLang="en-US" b="1" dirty="0"/>
              <a:t>특정 위치의 </a:t>
            </a:r>
            <a:r>
              <a:rPr lang="ko-KR" altLang="en-US" b="1" dirty="0" err="1"/>
              <a:t>비교값</a:t>
            </a:r>
            <a:r>
              <a:rPr lang="ko-KR" altLang="en-US" b="1" dirty="0"/>
              <a:t> </a:t>
            </a:r>
            <a:r>
              <a:rPr lang="ko-KR" altLang="en-US" b="1" dirty="0" err="1"/>
              <a:t>같은지</a:t>
            </a:r>
            <a:r>
              <a:rPr lang="ko-KR" altLang="en-US" b="1" dirty="0"/>
              <a:t> 비교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2EA42A-F433-40CA-875A-77BCB75E7C6C}"/>
              </a:ext>
            </a:extLst>
          </p:cNvPr>
          <p:cNvSpPr/>
          <p:nvPr/>
        </p:nvSpPr>
        <p:spPr>
          <a:xfrm>
            <a:off x="7557294" y="5298574"/>
            <a:ext cx="1789906" cy="10133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의 특정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위치의 비교 값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화살표: 위쪽/아래쪽 4">
            <a:extLst>
              <a:ext uri="{FF2B5EF4-FFF2-40B4-BE49-F238E27FC236}">
                <a16:creationId xmlns:a16="http://schemas.microsoft.com/office/drawing/2014/main" id="{4CFF24D5-DE22-4285-AD0D-43052DFB5102}"/>
              </a:ext>
            </a:extLst>
          </p:cNvPr>
          <p:cNvSpPr/>
          <p:nvPr/>
        </p:nvSpPr>
        <p:spPr>
          <a:xfrm>
            <a:off x="8010922" y="4527317"/>
            <a:ext cx="654844" cy="1001762"/>
          </a:xfrm>
          <a:prstGeom prst="upDown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DFF01B-4C64-4AD0-A875-C53BD8825C51}"/>
              </a:ext>
            </a:extLst>
          </p:cNvPr>
          <p:cNvSpPr/>
          <p:nvPr/>
        </p:nvSpPr>
        <p:spPr>
          <a:xfrm>
            <a:off x="9900444" y="5207320"/>
            <a:ext cx="1881188" cy="377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일치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문열어줌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F03D4A9-E46D-4A62-BB08-65818222D640}"/>
              </a:ext>
            </a:extLst>
          </p:cNvPr>
          <p:cNvSpPr/>
          <p:nvPr/>
        </p:nvSpPr>
        <p:spPr>
          <a:xfrm>
            <a:off x="9900444" y="5939103"/>
            <a:ext cx="2037556" cy="377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불일치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반응없음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293FF09-408C-43BE-A37E-16E15D7642F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892580" y="5037710"/>
            <a:ext cx="1007864" cy="3585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D5ED33B-9B7E-4BB7-A604-4D9852DA35FC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8892580" y="5048185"/>
            <a:ext cx="1007864" cy="10798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1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31937E-1C80-43C9-8479-E71330466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3711575"/>
            <a:ext cx="1171575" cy="1543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009AC6-18A8-4E8A-B3DE-5AC62EEB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394" y="3768725"/>
            <a:ext cx="1562100" cy="14287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EBE9384-010F-4F9B-A9DE-3F6393E871B6}"/>
              </a:ext>
            </a:extLst>
          </p:cNvPr>
          <p:cNvSpPr/>
          <p:nvPr/>
        </p:nvSpPr>
        <p:spPr>
          <a:xfrm>
            <a:off x="1738312" y="2698750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고유키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5D0D8F-CABA-42A8-9363-149F8D33B95E}"/>
              </a:ext>
            </a:extLst>
          </p:cNvPr>
          <p:cNvSpPr/>
          <p:nvPr/>
        </p:nvSpPr>
        <p:spPr>
          <a:xfrm>
            <a:off x="1738312" y="1685925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고정키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799299-97C5-46E2-B486-D77ADEC6A962}"/>
              </a:ext>
            </a:extLst>
          </p:cNvPr>
          <p:cNvSpPr/>
          <p:nvPr/>
        </p:nvSpPr>
        <p:spPr>
          <a:xfrm>
            <a:off x="1738312" y="619125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특정좌표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681BDA-723B-4F87-B75E-CDC74C9185BB}"/>
              </a:ext>
            </a:extLst>
          </p:cNvPr>
          <p:cNvSpPr/>
          <p:nvPr/>
        </p:nvSpPr>
        <p:spPr>
          <a:xfrm>
            <a:off x="9347200" y="2698750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고유키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260BFA-3268-4D5B-A5DE-D3F8A552DF9A}"/>
              </a:ext>
            </a:extLst>
          </p:cNvPr>
          <p:cNvSpPr/>
          <p:nvPr/>
        </p:nvSpPr>
        <p:spPr>
          <a:xfrm>
            <a:off x="9347200" y="1685925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고정키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CB2394-E4B4-4A25-95E1-9447E0103A49}"/>
              </a:ext>
            </a:extLst>
          </p:cNvPr>
          <p:cNvSpPr/>
          <p:nvPr/>
        </p:nvSpPr>
        <p:spPr>
          <a:xfrm>
            <a:off x="9347200" y="619125"/>
            <a:ext cx="1106488" cy="844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특정좌표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51018F-EFFC-4016-9124-B4DF6D1B2A1D}"/>
              </a:ext>
            </a:extLst>
          </p:cNvPr>
          <p:cNvSpPr txBox="1"/>
          <p:nvPr/>
        </p:nvSpPr>
        <p:spPr>
          <a:xfrm>
            <a:off x="7218951" y="3173968"/>
            <a:ext cx="263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11 </a:t>
            </a:r>
            <a:r>
              <a:rPr lang="ko-KR" altLang="en-US" b="1" dirty="0"/>
              <a:t>생성파일 삭제 </a:t>
            </a:r>
          </a:p>
        </p:txBody>
      </p:sp>
    </p:spTree>
    <p:extLst>
      <p:ext uri="{BB962C8B-B14F-4D97-AF65-F5344CB8AC3E}">
        <p14:creationId xmlns:p14="http://schemas.microsoft.com/office/powerpoint/2010/main" val="98493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와이드스크린</PresentationFormat>
  <Paragraphs>91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gh</dc:creator>
  <cp:lastModifiedBy>kim gh</cp:lastModifiedBy>
  <cp:revision>1</cp:revision>
  <dcterms:created xsi:type="dcterms:W3CDTF">2020-07-02T17:01:27Z</dcterms:created>
  <dcterms:modified xsi:type="dcterms:W3CDTF">2020-07-02T17:02:17Z</dcterms:modified>
</cp:coreProperties>
</file>