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92" r:id="rId3"/>
    <p:sldId id="325" r:id="rId4"/>
    <p:sldId id="341" r:id="rId5"/>
    <p:sldId id="285" r:id="rId6"/>
    <p:sldId id="338" r:id="rId7"/>
    <p:sldId id="340" r:id="rId8"/>
    <p:sldId id="291" r:id="rId9"/>
    <p:sldId id="327" r:id="rId10"/>
    <p:sldId id="329" r:id="rId11"/>
    <p:sldId id="342" r:id="rId12"/>
    <p:sldId id="343" r:id="rId13"/>
    <p:sldId id="344" r:id="rId14"/>
    <p:sldId id="345" r:id="rId15"/>
    <p:sldId id="348" r:id="rId16"/>
    <p:sldId id="349" r:id="rId17"/>
    <p:sldId id="350" r:id="rId18"/>
    <p:sldId id="351" r:id="rId19"/>
    <p:sldId id="331" r:id="rId20"/>
    <p:sldId id="353" r:id="rId21"/>
    <p:sldId id="356" r:id="rId22"/>
    <p:sldId id="352" r:id="rId23"/>
    <p:sldId id="354" r:id="rId24"/>
    <p:sldId id="355" r:id="rId25"/>
    <p:sldId id="332" r:id="rId26"/>
    <p:sldId id="357" r:id="rId27"/>
    <p:sldId id="337" r:id="rId28"/>
    <p:sldId id="358" r:id="rId29"/>
    <p:sldId id="339" r:id="rId30"/>
    <p:sldId id="359" r:id="rId31"/>
    <p:sldId id="330" r:id="rId32"/>
    <p:sldId id="333" r:id="rId33"/>
    <p:sldId id="335" r:id="rId34"/>
    <p:sldId id="336" r:id="rId35"/>
    <p:sldId id="29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 kim" initials="gk" lastIdx="1" clrIdx="0">
    <p:extLst>
      <p:ext uri="{19B8F6BF-5375-455C-9EA6-DF929625EA0E}">
        <p15:presenceInfo xmlns:p15="http://schemas.microsoft.com/office/powerpoint/2012/main" userId="a687de54183d6b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2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4EEC-30B8-44B5-A98A-871BB239D5B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4CD517-0F38-4553-8A26-EC5D78FF0895}">
      <dgm:prSet/>
      <dgm:spPr/>
      <dgm:t>
        <a:bodyPr/>
        <a:lstStyle/>
        <a:p>
          <a:r>
            <a:rPr lang="en-US" dirty="0"/>
            <a:t>C  N  C</a:t>
          </a:r>
        </a:p>
      </dgm:t>
    </dgm:pt>
    <dgm:pt modelId="{8C946107-2B6C-40FC-AD6F-6F0DED4620DF}" type="parTrans" cxnId="{07271A08-63D3-47E9-B40E-59E924263C70}">
      <dgm:prSet/>
      <dgm:spPr/>
      <dgm:t>
        <a:bodyPr/>
        <a:lstStyle/>
        <a:p>
          <a:endParaRPr lang="en-US"/>
        </a:p>
      </dgm:t>
    </dgm:pt>
    <dgm:pt modelId="{D9320C7C-E02A-4F5A-8F21-EBCD01D10F2D}" type="sibTrans" cxnId="{07271A08-63D3-47E9-B40E-59E924263C70}">
      <dgm:prSet/>
      <dgm:spPr/>
      <dgm:t>
        <a:bodyPr/>
        <a:lstStyle/>
        <a:p>
          <a:endParaRPr lang="en-US"/>
        </a:p>
      </dgm:t>
    </dgm:pt>
    <dgm:pt modelId="{8ACECFCA-9841-4E84-9DCF-0E0A1AC6B3C3}">
      <dgm:prSet/>
      <dgm:spPr/>
      <dgm:t>
        <a:bodyPr/>
        <a:lstStyle/>
        <a:p>
          <a:r>
            <a:rPr lang="en-US" dirty="0" err="1"/>
            <a:t>Chosun</a:t>
          </a:r>
          <a:r>
            <a:rPr lang="en-US" dirty="0"/>
            <a:t> </a:t>
          </a:r>
          <a:r>
            <a:rPr lang="en-US" dirty="0" err="1"/>
            <a:t>Universit</a:t>
          </a:r>
          <a:endParaRPr lang="en-US" dirty="0"/>
        </a:p>
      </dgm:t>
    </dgm:pt>
    <dgm:pt modelId="{9F3E5F97-E9F8-4AA7-936E-132F45F42588}" type="parTrans" cxnId="{D46A2354-DE0C-48F0-8292-A91D239F23D8}">
      <dgm:prSet/>
      <dgm:spPr/>
      <dgm:t>
        <a:bodyPr/>
        <a:lstStyle/>
        <a:p>
          <a:endParaRPr lang="en-US"/>
        </a:p>
      </dgm:t>
    </dgm:pt>
    <dgm:pt modelId="{7CCA8F1D-873A-443A-9D66-A994359D39DE}" type="sibTrans" cxnId="{D46A2354-DE0C-48F0-8292-A91D239F23D8}">
      <dgm:prSet/>
      <dgm:spPr/>
      <dgm:t>
        <a:bodyPr/>
        <a:lstStyle/>
        <a:p>
          <a:endParaRPr lang="en-US"/>
        </a:p>
      </dgm:t>
    </dgm:pt>
    <dgm:pt modelId="{0D3C8BD7-7134-497D-917D-0DD92EDFEF6A}">
      <dgm:prSet/>
      <dgm:spPr/>
      <dgm:t>
        <a:bodyPr/>
        <a:lstStyle/>
        <a:p>
          <a:r>
            <a:rPr lang="en-US" dirty="0"/>
            <a:t>Chatbot service</a:t>
          </a:r>
        </a:p>
      </dgm:t>
    </dgm:pt>
    <dgm:pt modelId="{806009FC-9AB3-4A1F-914E-16539B3020E2}" type="parTrans" cxnId="{170AD500-086F-47D8-AD1D-2B6AE602227B}">
      <dgm:prSet/>
      <dgm:spPr/>
      <dgm:t>
        <a:bodyPr/>
        <a:lstStyle/>
        <a:p>
          <a:endParaRPr lang="en-US"/>
        </a:p>
      </dgm:t>
    </dgm:pt>
    <dgm:pt modelId="{3CEA1CA8-B369-47F2-A2A3-B9A0CC794789}" type="sibTrans" cxnId="{170AD500-086F-47D8-AD1D-2B6AE602227B}">
      <dgm:prSet/>
      <dgm:spPr/>
      <dgm:t>
        <a:bodyPr/>
        <a:lstStyle/>
        <a:p>
          <a:endParaRPr lang="en-US"/>
        </a:p>
      </dgm:t>
    </dgm:pt>
    <dgm:pt modelId="{E52D534C-A292-4060-A772-7239210AD6C8}">
      <dgm:prSet/>
      <dgm:spPr/>
      <dgm:t>
        <a:bodyPr/>
        <a:lstStyle/>
        <a:p>
          <a:r>
            <a:rPr lang="ko-KR" i="0" baseline="0" dirty="0" err="1"/>
            <a:t>Notification</a:t>
          </a:r>
          <a:endParaRPr lang="en-US" dirty="0"/>
        </a:p>
      </dgm:t>
    </dgm:pt>
    <dgm:pt modelId="{0279F52F-36DE-4BD9-BE6D-9B0AD40714C4}" type="parTrans" cxnId="{36EA676A-AF7E-416C-87FD-50CAB80FF6D0}">
      <dgm:prSet/>
      <dgm:spPr/>
      <dgm:t>
        <a:bodyPr/>
        <a:lstStyle/>
        <a:p>
          <a:pPr latinLnBrk="1"/>
          <a:endParaRPr lang="ko-KR" altLang="en-US"/>
        </a:p>
      </dgm:t>
    </dgm:pt>
    <dgm:pt modelId="{DA87D754-F070-4E27-9A3C-CBB6041F8C4F}" type="sibTrans" cxnId="{36EA676A-AF7E-416C-87FD-50CAB80FF6D0}">
      <dgm:prSet/>
      <dgm:spPr/>
      <dgm:t>
        <a:bodyPr/>
        <a:lstStyle/>
        <a:p>
          <a:pPr latinLnBrk="1"/>
          <a:endParaRPr lang="ko-KR" altLang="en-US"/>
        </a:p>
      </dgm:t>
    </dgm:pt>
    <dgm:pt modelId="{86D5ACE1-AC98-40BB-BA2F-6C2D168D00FF}">
      <dgm:prSet phldrT="[텍스트]" phldr="1"/>
      <dgm:spPr/>
      <dgm:t>
        <a:bodyPr/>
        <a:lstStyle/>
        <a:p>
          <a:endParaRPr lang="en-US" dirty="0"/>
        </a:p>
      </dgm:t>
    </dgm:pt>
    <dgm:pt modelId="{D64142EC-6892-4044-A1D0-20AC8C424464}" type="parTrans" cxnId="{3081CCAC-F04E-45DE-BDC6-9DBD285AE5D6}">
      <dgm:prSet/>
      <dgm:spPr/>
      <dgm:t>
        <a:bodyPr/>
        <a:lstStyle/>
        <a:p>
          <a:pPr latinLnBrk="1"/>
          <a:endParaRPr lang="ko-KR" altLang="en-US"/>
        </a:p>
      </dgm:t>
    </dgm:pt>
    <dgm:pt modelId="{E23FA9D4-C3D9-4022-9234-AA3655F44204}" type="sibTrans" cxnId="{3081CCAC-F04E-45DE-BDC6-9DBD285AE5D6}">
      <dgm:prSet/>
      <dgm:spPr/>
      <dgm:t>
        <a:bodyPr/>
        <a:lstStyle/>
        <a:p>
          <a:pPr latinLnBrk="1"/>
          <a:endParaRPr lang="ko-KR" altLang="en-US"/>
        </a:p>
      </dgm:t>
    </dgm:pt>
    <dgm:pt modelId="{C093563B-8452-422D-8A20-3DE7849BF0C0}" type="pres">
      <dgm:prSet presAssocID="{749C4EEC-30B8-44B5-A98A-871BB239D5BE}" presName="linear" presStyleCnt="0">
        <dgm:presLayoutVars>
          <dgm:animLvl val="lvl"/>
          <dgm:resizeHandles val="exact"/>
        </dgm:presLayoutVars>
      </dgm:prSet>
      <dgm:spPr/>
    </dgm:pt>
    <dgm:pt modelId="{B5111A5A-A2CE-4455-B8B9-160E1276EF1B}" type="pres">
      <dgm:prSet presAssocID="{E44CD517-0F38-4553-8A26-EC5D78FF0895}" presName="parentText" presStyleLbl="node1" presStyleIdx="0" presStyleCnt="5" custLinFactY="-95870" custLinFactNeighborX="9" custLinFactNeighborY="-100000">
        <dgm:presLayoutVars>
          <dgm:chMax val="0"/>
          <dgm:bulletEnabled val="1"/>
        </dgm:presLayoutVars>
      </dgm:prSet>
      <dgm:spPr/>
    </dgm:pt>
    <dgm:pt modelId="{EB8011E1-197D-4653-AC44-78BF4D717225}" type="pres">
      <dgm:prSet presAssocID="{D9320C7C-E02A-4F5A-8F21-EBCD01D10F2D}" presName="spacer" presStyleCnt="0"/>
      <dgm:spPr/>
    </dgm:pt>
    <dgm:pt modelId="{BDFE260E-5B20-4FDB-9C33-93ED42B9BC23}" type="pres">
      <dgm:prSet presAssocID="{86D5ACE1-AC98-40BB-BA2F-6C2D168D00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BC42EC-3382-4097-83E7-D92835A0E0AA}" type="pres">
      <dgm:prSet presAssocID="{E23FA9D4-C3D9-4022-9234-AA3655F44204}" presName="spacer" presStyleCnt="0"/>
      <dgm:spPr/>
    </dgm:pt>
    <dgm:pt modelId="{809CA144-A170-46A8-9F0D-16138E19B989}" type="pres">
      <dgm:prSet presAssocID="{8ACECFCA-9841-4E84-9DCF-0E0A1AC6B3C3}" presName="parentText" presStyleLbl="node1" presStyleIdx="2" presStyleCnt="5" custLinFactY="-98553" custLinFactNeighborX="9" custLinFactNeighborY="-100000">
        <dgm:presLayoutVars>
          <dgm:chMax val="0"/>
          <dgm:bulletEnabled val="1"/>
        </dgm:presLayoutVars>
      </dgm:prSet>
      <dgm:spPr/>
    </dgm:pt>
    <dgm:pt modelId="{5C46A65A-F43B-4CC2-BD53-4E6535E40B31}" type="pres">
      <dgm:prSet presAssocID="{7CCA8F1D-873A-443A-9D66-A994359D39DE}" presName="spacer" presStyleCnt="0"/>
      <dgm:spPr/>
    </dgm:pt>
    <dgm:pt modelId="{DD0DFF8F-C47F-4F2E-BC44-5529AC5FD5F3}" type="pres">
      <dgm:prSet presAssocID="{E52D534C-A292-4060-A772-7239210AD6C8}" presName="parentText" presStyleLbl="node1" presStyleIdx="3" presStyleCnt="5" custLinFactY="-95970" custLinFactNeighborY="-100000">
        <dgm:presLayoutVars>
          <dgm:chMax val="0"/>
          <dgm:bulletEnabled val="1"/>
        </dgm:presLayoutVars>
      </dgm:prSet>
      <dgm:spPr/>
    </dgm:pt>
    <dgm:pt modelId="{1134DB63-ECDA-43B6-B17E-C1EBA04086BE}" type="pres">
      <dgm:prSet presAssocID="{DA87D754-F070-4E27-9A3C-CBB6041F8C4F}" presName="spacer" presStyleCnt="0"/>
      <dgm:spPr/>
    </dgm:pt>
    <dgm:pt modelId="{B525ACC2-C666-45A8-B70B-4A3A5842B17A}" type="pres">
      <dgm:prSet presAssocID="{0D3C8BD7-7134-497D-917D-0DD92EDFEF6A}" presName="parentText" presStyleLbl="node1" presStyleIdx="4" presStyleCnt="5" custLinFactY="-99420" custLinFactNeighborX="-180" custLinFactNeighborY="-100000">
        <dgm:presLayoutVars>
          <dgm:chMax val="0"/>
          <dgm:bulletEnabled val="1"/>
        </dgm:presLayoutVars>
      </dgm:prSet>
      <dgm:spPr/>
    </dgm:pt>
  </dgm:ptLst>
  <dgm:cxnLst>
    <dgm:cxn modelId="{4A4B8A00-7E39-4FED-A122-04F9A2FB970F}" type="presOf" srcId="{0D3C8BD7-7134-497D-917D-0DD92EDFEF6A}" destId="{B525ACC2-C666-45A8-B70B-4A3A5842B17A}" srcOrd="0" destOrd="0" presId="urn:microsoft.com/office/officeart/2005/8/layout/vList2"/>
    <dgm:cxn modelId="{170AD500-086F-47D8-AD1D-2B6AE602227B}" srcId="{749C4EEC-30B8-44B5-A98A-871BB239D5BE}" destId="{0D3C8BD7-7134-497D-917D-0DD92EDFEF6A}" srcOrd="4" destOrd="0" parTransId="{806009FC-9AB3-4A1F-914E-16539B3020E2}" sibTransId="{3CEA1CA8-B369-47F2-A2A3-B9A0CC794789}"/>
    <dgm:cxn modelId="{07271A08-63D3-47E9-B40E-59E924263C70}" srcId="{749C4EEC-30B8-44B5-A98A-871BB239D5BE}" destId="{E44CD517-0F38-4553-8A26-EC5D78FF0895}" srcOrd="0" destOrd="0" parTransId="{8C946107-2B6C-40FC-AD6F-6F0DED4620DF}" sibTransId="{D9320C7C-E02A-4F5A-8F21-EBCD01D10F2D}"/>
    <dgm:cxn modelId="{8AA7C31E-6F00-44C8-942F-04A84EDC83C5}" type="presOf" srcId="{86D5ACE1-AC98-40BB-BA2F-6C2D168D00FF}" destId="{BDFE260E-5B20-4FDB-9C33-93ED42B9BC23}" srcOrd="0" destOrd="0" presId="urn:microsoft.com/office/officeart/2005/8/layout/vList2"/>
    <dgm:cxn modelId="{36EA676A-AF7E-416C-87FD-50CAB80FF6D0}" srcId="{749C4EEC-30B8-44B5-A98A-871BB239D5BE}" destId="{E52D534C-A292-4060-A772-7239210AD6C8}" srcOrd="3" destOrd="0" parTransId="{0279F52F-36DE-4BD9-BE6D-9B0AD40714C4}" sibTransId="{DA87D754-F070-4E27-9A3C-CBB6041F8C4F}"/>
    <dgm:cxn modelId="{D46A2354-DE0C-48F0-8292-A91D239F23D8}" srcId="{749C4EEC-30B8-44B5-A98A-871BB239D5BE}" destId="{8ACECFCA-9841-4E84-9DCF-0E0A1AC6B3C3}" srcOrd="2" destOrd="0" parTransId="{9F3E5F97-E9F8-4AA7-936E-132F45F42588}" sibTransId="{7CCA8F1D-873A-443A-9D66-A994359D39DE}"/>
    <dgm:cxn modelId="{20813190-AEC1-40BD-99C4-75553E248CB7}" type="presOf" srcId="{E44CD517-0F38-4553-8A26-EC5D78FF0895}" destId="{B5111A5A-A2CE-4455-B8B9-160E1276EF1B}" srcOrd="0" destOrd="0" presId="urn:microsoft.com/office/officeart/2005/8/layout/vList2"/>
    <dgm:cxn modelId="{3081CCAC-F04E-45DE-BDC6-9DBD285AE5D6}" srcId="{749C4EEC-30B8-44B5-A98A-871BB239D5BE}" destId="{86D5ACE1-AC98-40BB-BA2F-6C2D168D00FF}" srcOrd="1" destOrd="0" parTransId="{D64142EC-6892-4044-A1D0-20AC8C424464}" sibTransId="{E23FA9D4-C3D9-4022-9234-AA3655F44204}"/>
    <dgm:cxn modelId="{08D8B4CA-6D94-4EFC-88AD-85EAF32B870A}" type="presOf" srcId="{749C4EEC-30B8-44B5-A98A-871BB239D5BE}" destId="{C093563B-8452-422D-8A20-3DE7849BF0C0}" srcOrd="0" destOrd="0" presId="urn:microsoft.com/office/officeart/2005/8/layout/vList2"/>
    <dgm:cxn modelId="{43F2DBD3-CA64-4ED1-91A8-882487FEE48D}" type="presOf" srcId="{8ACECFCA-9841-4E84-9DCF-0E0A1AC6B3C3}" destId="{809CA144-A170-46A8-9F0D-16138E19B989}" srcOrd="0" destOrd="0" presId="urn:microsoft.com/office/officeart/2005/8/layout/vList2"/>
    <dgm:cxn modelId="{A13CCFEF-6553-428E-A193-06ACE7B37CF3}" type="presOf" srcId="{E52D534C-A292-4060-A772-7239210AD6C8}" destId="{DD0DFF8F-C47F-4F2E-BC44-5529AC5FD5F3}" srcOrd="0" destOrd="0" presId="urn:microsoft.com/office/officeart/2005/8/layout/vList2"/>
    <dgm:cxn modelId="{9B4472BE-5FD0-4941-8EA0-76C91C4374E2}" type="presParOf" srcId="{C093563B-8452-422D-8A20-3DE7849BF0C0}" destId="{B5111A5A-A2CE-4455-B8B9-160E1276EF1B}" srcOrd="0" destOrd="0" presId="urn:microsoft.com/office/officeart/2005/8/layout/vList2"/>
    <dgm:cxn modelId="{E36503DA-B6B9-4353-A4F3-19D54A2B5D04}" type="presParOf" srcId="{C093563B-8452-422D-8A20-3DE7849BF0C0}" destId="{EB8011E1-197D-4653-AC44-78BF4D717225}" srcOrd="1" destOrd="0" presId="urn:microsoft.com/office/officeart/2005/8/layout/vList2"/>
    <dgm:cxn modelId="{B5F4026B-813C-4907-A9EE-FA9A921F1ED0}" type="presParOf" srcId="{C093563B-8452-422D-8A20-3DE7849BF0C0}" destId="{BDFE260E-5B20-4FDB-9C33-93ED42B9BC23}" srcOrd="2" destOrd="0" presId="urn:microsoft.com/office/officeart/2005/8/layout/vList2"/>
    <dgm:cxn modelId="{2FEBBFD9-852A-400D-B366-5C3A69CB5EFE}" type="presParOf" srcId="{C093563B-8452-422D-8A20-3DE7849BF0C0}" destId="{4DBC42EC-3382-4097-83E7-D92835A0E0AA}" srcOrd="3" destOrd="0" presId="urn:microsoft.com/office/officeart/2005/8/layout/vList2"/>
    <dgm:cxn modelId="{6BA47FD5-4AF4-45FF-B5DE-30B6B24EFB42}" type="presParOf" srcId="{C093563B-8452-422D-8A20-3DE7849BF0C0}" destId="{809CA144-A170-46A8-9F0D-16138E19B989}" srcOrd="4" destOrd="0" presId="urn:microsoft.com/office/officeart/2005/8/layout/vList2"/>
    <dgm:cxn modelId="{6C70517A-C98B-4351-BA42-77CBABE22A8F}" type="presParOf" srcId="{C093563B-8452-422D-8A20-3DE7849BF0C0}" destId="{5C46A65A-F43B-4CC2-BD53-4E6535E40B31}" srcOrd="5" destOrd="0" presId="urn:microsoft.com/office/officeart/2005/8/layout/vList2"/>
    <dgm:cxn modelId="{6539D516-38FB-406D-A2BC-F0ACBADA0C72}" type="presParOf" srcId="{C093563B-8452-422D-8A20-3DE7849BF0C0}" destId="{DD0DFF8F-C47F-4F2E-BC44-5529AC5FD5F3}" srcOrd="6" destOrd="0" presId="urn:microsoft.com/office/officeart/2005/8/layout/vList2"/>
    <dgm:cxn modelId="{DF188CEC-76DE-46A0-B394-73CA9DBE7871}" type="presParOf" srcId="{C093563B-8452-422D-8A20-3DE7849BF0C0}" destId="{1134DB63-ECDA-43B6-B17E-C1EBA04086BE}" srcOrd="7" destOrd="0" presId="urn:microsoft.com/office/officeart/2005/8/layout/vList2"/>
    <dgm:cxn modelId="{261C2595-6FBC-4D17-BBD5-B2B6BF538FC6}" type="presParOf" srcId="{C093563B-8452-422D-8A20-3DE7849BF0C0}" destId="{B525ACC2-C666-45A8-B70B-4A3A5842B1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D8533-6DF9-4FA6-BEF0-7A48935B9004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BF52C02-A14E-4383-A32C-7BB6FD059EC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개발 동기 및 필요성</a:t>
          </a:r>
          <a:endParaRPr lang="en-US" dirty="0"/>
        </a:p>
      </dgm:t>
    </dgm:pt>
    <dgm:pt modelId="{A57DAD20-3F02-4446-8C43-CBB407E36529}" type="parTrans" cxnId="{B4EB7EED-9D6F-4A64-978E-D9A764C925A2}">
      <dgm:prSet/>
      <dgm:spPr/>
      <dgm:t>
        <a:bodyPr/>
        <a:lstStyle/>
        <a:p>
          <a:endParaRPr lang="en-US"/>
        </a:p>
      </dgm:t>
    </dgm:pt>
    <dgm:pt modelId="{2564ADC5-E291-4F99-B440-95E8AD8D2DB0}" type="sibTrans" cxnId="{B4EB7EED-9D6F-4A64-978E-D9A764C925A2}">
      <dgm:prSet/>
      <dgm:spPr/>
      <dgm:t>
        <a:bodyPr/>
        <a:lstStyle/>
        <a:p>
          <a:endParaRPr lang="en-US"/>
        </a:p>
      </dgm:t>
    </dgm:pt>
    <dgm:pt modelId="{170458CC-E812-4849-B63B-004E27B824C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프로젝트 개요</a:t>
          </a:r>
          <a:endParaRPr lang="en-US"/>
        </a:p>
      </dgm:t>
    </dgm:pt>
    <dgm:pt modelId="{24438931-786C-4061-9A5B-4697AF632ADE}" type="parTrans" cxnId="{B34DB1A5-D7F1-45B5-B3E1-2403D1C3CF4F}">
      <dgm:prSet/>
      <dgm:spPr/>
      <dgm:t>
        <a:bodyPr/>
        <a:lstStyle/>
        <a:p>
          <a:endParaRPr lang="en-US"/>
        </a:p>
      </dgm:t>
    </dgm:pt>
    <dgm:pt modelId="{BF3306E1-7F90-4789-AE85-47B9C869CAE7}" type="sibTrans" cxnId="{B34DB1A5-D7F1-45B5-B3E1-2403D1C3CF4F}">
      <dgm:prSet/>
      <dgm:spPr/>
      <dgm:t>
        <a:bodyPr/>
        <a:lstStyle/>
        <a:p>
          <a:endParaRPr lang="en-US"/>
        </a:p>
      </dgm:t>
    </dgm:pt>
    <dgm:pt modelId="{DFD4F18C-2F8D-4D93-ACBE-405DDAAFB0A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프로젝트 개발 내용</a:t>
          </a:r>
          <a:endParaRPr lang="en-US" dirty="0"/>
        </a:p>
      </dgm:t>
    </dgm:pt>
    <dgm:pt modelId="{AEF55A26-0AE4-4E15-9CBB-E8E78C040769}" type="parTrans" cxnId="{2CAF81C1-E6D2-4411-B40A-E672828E038A}">
      <dgm:prSet/>
      <dgm:spPr/>
      <dgm:t>
        <a:bodyPr/>
        <a:lstStyle/>
        <a:p>
          <a:endParaRPr lang="en-US"/>
        </a:p>
      </dgm:t>
    </dgm:pt>
    <dgm:pt modelId="{4F32E652-075C-4CF6-8E80-18C75F4B106E}" type="sibTrans" cxnId="{2CAF81C1-E6D2-4411-B40A-E672828E038A}">
      <dgm:prSet/>
      <dgm:spPr/>
      <dgm:t>
        <a:bodyPr/>
        <a:lstStyle/>
        <a:p>
          <a:endParaRPr lang="en-US"/>
        </a:p>
      </dgm:t>
    </dgm:pt>
    <dgm:pt modelId="{95FCA3CB-3E5C-49D1-836B-7FF836F46C3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개인별 담당업무</a:t>
          </a:r>
          <a:endParaRPr lang="en-US"/>
        </a:p>
      </dgm:t>
    </dgm:pt>
    <dgm:pt modelId="{DF00922A-2F76-449A-9DA9-F5F55866D0AC}" type="parTrans" cxnId="{F239C6CE-5359-4E03-824C-1BC412056EBA}">
      <dgm:prSet/>
      <dgm:spPr/>
      <dgm:t>
        <a:bodyPr/>
        <a:lstStyle/>
        <a:p>
          <a:endParaRPr lang="en-US"/>
        </a:p>
      </dgm:t>
    </dgm:pt>
    <dgm:pt modelId="{369583A3-64D6-49E6-819A-11815F23EFAE}" type="sibTrans" cxnId="{F239C6CE-5359-4E03-824C-1BC412056EBA}">
      <dgm:prSet/>
      <dgm:spPr/>
      <dgm:t>
        <a:bodyPr/>
        <a:lstStyle/>
        <a:p>
          <a:endParaRPr lang="en-US"/>
        </a:p>
      </dgm:t>
    </dgm:pt>
    <dgm:pt modelId="{BF86A8CF-3614-4F8E-A5A9-01958C6CE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</a:t>
          </a:r>
        </a:p>
      </dgm:t>
    </dgm:pt>
    <dgm:pt modelId="{C0701776-5598-49BA-B32C-C9AC54D4BCA8}" type="parTrans" cxnId="{119031B6-07CF-4D16-A912-12BB6B5AC58D}">
      <dgm:prSet/>
      <dgm:spPr/>
      <dgm:t>
        <a:bodyPr/>
        <a:lstStyle/>
        <a:p>
          <a:endParaRPr lang="en-US"/>
        </a:p>
      </dgm:t>
    </dgm:pt>
    <dgm:pt modelId="{047E9761-CD7B-4EE3-B73B-1E240B1C1594}" type="sibTrans" cxnId="{119031B6-07CF-4D16-A912-12BB6B5AC58D}">
      <dgm:prSet/>
      <dgm:spPr/>
      <dgm:t>
        <a:bodyPr/>
        <a:lstStyle/>
        <a:p>
          <a:endParaRPr lang="en-US"/>
        </a:p>
      </dgm:t>
    </dgm:pt>
    <dgm:pt modelId="{62025F08-CC29-402C-BBFD-83509D506E6D}" type="pres">
      <dgm:prSet presAssocID="{183D8533-6DF9-4FA6-BEF0-7A48935B9004}" presName="vert0" presStyleCnt="0">
        <dgm:presLayoutVars>
          <dgm:dir/>
          <dgm:animOne val="branch"/>
          <dgm:animLvl val="lvl"/>
        </dgm:presLayoutVars>
      </dgm:prSet>
      <dgm:spPr/>
    </dgm:pt>
    <dgm:pt modelId="{8CA92B9A-B8D8-41B0-80D5-02329F1D2E23}" type="pres">
      <dgm:prSet presAssocID="{FBF52C02-A14E-4383-A32C-7BB6FD059EC8}" presName="thickLine" presStyleLbl="alignNode1" presStyleIdx="0" presStyleCnt="5"/>
      <dgm:spPr/>
    </dgm:pt>
    <dgm:pt modelId="{15E35F99-32F8-4837-B09A-3ACADA903762}" type="pres">
      <dgm:prSet presAssocID="{FBF52C02-A14E-4383-A32C-7BB6FD059EC8}" presName="horz1" presStyleCnt="0"/>
      <dgm:spPr/>
    </dgm:pt>
    <dgm:pt modelId="{DDA0C4F4-1643-47A2-80D6-987E18C3D373}" type="pres">
      <dgm:prSet presAssocID="{FBF52C02-A14E-4383-A32C-7BB6FD059EC8}" presName="tx1" presStyleLbl="revTx" presStyleIdx="0" presStyleCnt="5"/>
      <dgm:spPr/>
    </dgm:pt>
    <dgm:pt modelId="{B80AA001-D482-4F36-B4E6-50EE7182500B}" type="pres">
      <dgm:prSet presAssocID="{FBF52C02-A14E-4383-A32C-7BB6FD059EC8}" presName="vert1" presStyleCnt="0"/>
      <dgm:spPr/>
    </dgm:pt>
    <dgm:pt modelId="{DB035F5B-2B0C-4BF1-9CB3-E853DFA61EE3}" type="pres">
      <dgm:prSet presAssocID="{170458CC-E812-4849-B63B-004E27B824C6}" presName="thickLine" presStyleLbl="alignNode1" presStyleIdx="1" presStyleCnt="5"/>
      <dgm:spPr/>
    </dgm:pt>
    <dgm:pt modelId="{FBA478B5-A3FB-4655-BFCE-A97B3AD0C714}" type="pres">
      <dgm:prSet presAssocID="{170458CC-E812-4849-B63B-004E27B824C6}" presName="horz1" presStyleCnt="0"/>
      <dgm:spPr/>
    </dgm:pt>
    <dgm:pt modelId="{8A47FB8E-C8B1-4CB4-9DC6-DF6722133F6F}" type="pres">
      <dgm:prSet presAssocID="{170458CC-E812-4849-B63B-004E27B824C6}" presName="tx1" presStyleLbl="revTx" presStyleIdx="1" presStyleCnt="5"/>
      <dgm:spPr/>
    </dgm:pt>
    <dgm:pt modelId="{00F3C422-7AC9-4271-A328-61D97CDB2332}" type="pres">
      <dgm:prSet presAssocID="{170458CC-E812-4849-B63B-004E27B824C6}" presName="vert1" presStyleCnt="0"/>
      <dgm:spPr/>
    </dgm:pt>
    <dgm:pt modelId="{B56BB859-849B-41A0-9190-1193B78DC5A7}" type="pres">
      <dgm:prSet presAssocID="{DFD4F18C-2F8D-4D93-ACBE-405DDAAFB0AF}" presName="thickLine" presStyleLbl="alignNode1" presStyleIdx="2" presStyleCnt="5"/>
      <dgm:spPr/>
    </dgm:pt>
    <dgm:pt modelId="{25662A90-68BB-4F8F-934D-92D892F62363}" type="pres">
      <dgm:prSet presAssocID="{DFD4F18C-2F8D-4D93-ACBE-405DDAAFB0AF}" presName="horz1" presStyleCnt="0"/>
      <dgm:spPr/>
    </dgm:pt>
    <dgm:pt modelId="{6B83943E-CC1F-4C15-8FAC-B6CB86ABC9FD}" type="pres">
      <dgm:prSet presAssocID="{DFD4F18C-2F8D-4D93-ACBE-405DDAAFB0AF}" presName="tx1" presStyleLbl="revTx" presStyleIdx="2" presStyleCnt="5"/>
      <dgm:spPr/>
    </dgm:pt>
    <dgm:pt modelId="{74299120-AC95-4D7E-941C-1267EFBAB633}" type="pres">
      <dgm:prSet presAssocID="{DFD4F18C-2F8D-4D93-ACBE-405DDAAFB0AF}" presName="vert1" presStyleCnt="0"/>
      <dgm:spPr/>
    </dgm:pt>
    <dgm:pt modelId="{1B4ADDE7-A3A1-48DD-AFEA-88E9A7DEB7F1}" type="pres">
      <dgm:prSet presAssocID="{95FCA3CB-3E5C-49D1-836B-7FF836F46C3D}" presName="thickLine" presStyleLbl="alignNode1" presStyleIdx="3" presStyleCnt="5"/>
      <dgm:spPr/>
    </dgm:pt>
    <dgm:pt modelId="{2C10BD06-8AC5-4476-830B-F424DA811552}" type="pres">
      <dgm:prSet presAssocID="{95FCA3CB-3E5C-49D1-836B-7FF836F46C3D}" presName="horz1" presStyleCnt="0"/>
      <dgm:spPr/>
    </dgm:pt>
    <dgm:pt modelId="{A541FD60-18F3-42D3-9F00-8B94DF9C491F}" type="pres">
      <dgm:prSet presAssocID="{95FCA3CB-3E5C-49D1-836B-7FF836F46C3D}" presName="tx1" presStyleLbl="revTx" presStyleIdx="3" presStyleCnt="5"/>
      <dgm:spPr/>
    </dgm:pt>
    <dgm:pt modelId="{AC33AD56-F736-40EA-B5C4-2B087626C7D7}" type="pres">
      <dgm:prSet presAssocID="{95FCA3CB-3E5C-49D1-836B-7FF836F46C3D}" presName="vert1" presStyleCnt="0"/>
      <dgm:spPr/>
    </dgm:pt>
    <dgm:pt modelId="{B8245C5D-5326-4F18-9B1C-6B979D8B0175}" type="pres">
      <dgm:prSet presAssocID="{BF86A8CF-3614-4F8E-A5A9-01958C6CE988}" presName="thickLine" presStyleLbl="alignNode1" presStyleIdx="4" presStyleCnt="5"/>
      <dgm:spPr/>
    </dgm:pt>
    <dgm:pt modelId="{7213AD80-5909-4471-87CC-393285A0B80A}" type="pres">
      <dgm:prSet presAssocID="{BF86A8CF-3614-4F8E-A5A9-01958C6CE988}" presName="horz1" presStyleCnt="0"/>
      <dgm:spPr/>
    </dgm:pt>
    <dgm:pt modelId="{25FE11A6-CE52-4C4D-99B6-CDC9D09E5812}" type="pres">
      <dgm:prSet presAssocID="{BF86A8CF-3614-4F8E-A5A9-01958C6CE988}" presName="tx1" presStyleLbl="revTx" presStyleIdx="4" presStyleCnt="5"/>
      <dgm:spPr/>
    </dgm:pt>
    <dgm:pt modelId="{DD2B948F-A4DD-4CB8-BA23-7FC7E1E66709}" type="pres">
      <dgm:prSet presAssocID="{BF86A8CF-3614-4F8E-A5A9-01958C6CE988}" presName="vert1" presStyleCnt="0"/>
      <dgm:spPr/>
    </dgm:pt>
  </dgm:ptLst>
  <dgm:cxnLst>
    <dgm:cxn modelId="{C3F3121A-F2CB-47DC-9469-D1C6A2F2162A}" type="presOf" srcId="{DFD4F18C-2F8D-4D93-ACBE-405DDAAFB0AF}" destId="{6B83943E-CC1F-4C15-8FAC-B6CB86ABC9FD}" srcOrd="0" destOrd="0" presId="urn:microsoft.com/office/officeart/2008/layout/LinedList"/>
    <dgm:cxn modelId="{944D7646-285D-4397-B4D3-FE843A082DFF}" type="presOf" srcId="{95FCA3CB-3E5C-49D1-836B-7FF836F46C3D}" destId="{A541FD60-18F3-42D3-9F00-8B94DF9C491F}" srcOrd="0" destOrd="0" presId="urn:microsoft.com/office/officeart/2008/layout/LinedList"/>
    <dgm:cxn modelId="{4266837F-B860-4CAB-9748-A2B734433E6D}" type="presOf" srcId="{FBF52C02-A14E-4383-A32C-7BB6FD059EC8}" destId="{DDA0C4F4-1643-47A2-80D6-987E18C3D373}" srcOrd="0" destOrd="0" presId="urn:microsoft.com/office/officeart/2008/layout/LinedList"/>
    <dgm:cxn modelId="{3B096EA3-6B90-4AE0-9A64-9A053C4D99BD}" type="presOf" srcId="{183D8533-6DF9-4FA6-BEF0-7A48935B9004}" destId="{62025F08-CC29-402C-BBFD-83509D506E6D}" srcOrd="0" destOrd="0" presId="urn:microsoft.com/office/officeart/2008/layout/LinedList"/>
    <dgm:cxn modelId="{B34DB1A5-D7F1-45B5-B3E1-2403D1C3CF4F}" srcId="{183D8533-6DF9-4FA6-BEF0-7A48935B9004}" destId="{170458CC-E812-4849-B63B-004E27B824C6}" srcOrd="1" destOrd="0" parTransId="{24438931-786C-4061-9A5B-4697AF632ADE}" sibTransId="{BF3306E1-7F90-4789-AE85-47B9C869CAE7}"/>
    <dgm:cxn modelId="{119031B6-07CF-4D16-A912-12BB6B5AC58D}" srcId="{183D8533-6DF9-4FA6-BEF0-7A48935B9004}" destId="{BF86A8CF-3614-4F8E-A5A9-01958C6CE988}" srcOrd="4" destOrd="0" parTransId="{C0701776-5598-49BA-B32C-C9AC54D4BCA8}" sibTransId="{047E9761-CD7B-4EE3-B73B-1E240B1C1594}"/>
    <dgm:cxn modelId="{2CAF81C1-E6D2-4411-B40A-E672828E038A}" srcId="{183D8533-6DF9-4FA6-BEF0-7A48935B9004}" destId="{DFD4F18C-2F8D-4D93-ACBE-405DDAAFB0AF}" srcOrd="2" destOrd="0" parTransId="{AEF55A26-0AE4-4E15-9CBB-E8E78C040769}" sibTransId="{4F32E652-075C-4CF6-8E80-18C75F4B106E}"/>
    <dgm:cxn modelId="{638CE7CD-5246-43DC-B90B-081CC920D43C}" type="presOf" srcId="{170458CC-E812-4849-B63B-004E27B824C6}" destId="{8A47FB8E-C8B1-4CB4-9DC6-DF6722133F6F}" srcOrd="0" destOrd="0" presId="urn:microsoft.com/office/officeart/2008/layout/LinedList"/>
    <dgm:cxn modelId="{F239C6CE-5359-4E03-824C-1BC412056EBA}" srcId="{183D8533-6DF9-4FA6-BEF0-7A48935B9004}" destId="{95FCA3CB-3E5C-49D1-836B-7FF836F46C3D}" srcOrd="3" destOrd="0" parTransId="{DF00922A-2F76-449A-9DA9-F5F55866D0AC}" sibTransId="{369583A3-64D6-49E6-819A-11815F23EFAE}"/>
    <dgm:cxn modelId="{19E25FD0-9FF5-4C08-82EF-154552FC7558}" type="presOf" srcId="{BF86A8CF-3614-4F8E-A5A9-01958C6CE988}" destId="{25FE11A6-CE52-4C4D-99B6-CDC9D09E5812}" srcOrd="0" destOrd="0" presId="urn:microsoft.com/office/officeart/2008/layout/LinedList"/>
    <dgm:cxn modelId="{B4EB7EED-9D6F-4A64-978E-D9A764C925A2}" srcId="{183D8533-6DF9-4FA6-BEF0-7A48935B9004}" destId="{FBF52C02-A14E-4383-A32C-7BB6FD059EC8}" srcOrd="0" destOrd="0" parTransId="{A57DAD20-3F02-4446-8C43-CBB407E36529}" sibTransId="{2564ADC5-E291-4F99-B440-95E8AD8D2DB0}"/>
    <dgm:cxn modelId="{35E21610-2C48-4119-8E52-1D4A41BD2C29}" type="presParOf" srcId="{62025F08-CC29-402C-BBFD-83509D506E6D}" destId="{8CA92B9A-B8D8-41B0-80D5-02329F1D2E23}" srcOrd="0" destOrd="0" presId="urn:microsoft.com/office/officeart/2008/layout/LinedList"/>
    <dgm:cxn modelId="{F24C71BA-11B3-4E26-A2C2-59AF0E0CBABD}" type="presParOf" srcId="{62025F08-CC29-402C-BBFD-83509D506E6D}" destId="{15E35F99-32F8-4837-B09A-3ACADA903762}" srcOrd="1" destOrd="0" presId="urn:microsoft.com/office/officeart/2008/layout/LinedList"/>
    <dgm:cxn modelId="{A2CCDC07-176E-4C8E-A8CF-7409C4BA494F}" type="presParOf" srcId="{15E35F99-32F8-4837-B09A-3ACADA903762}" destId="{DDA0C4F4-1643-47A2-80D6-987E18C3D373}" srcOrd="0" destOrd="0" presId="urn:microsoft.com/office/officeart/2008/layout/LinedList"/>
    <dgm:cxn modelId="{6EAFD6AC-E973-4DBF-AA2D-C52D2505FC55}" type="presParOf" srcId="{15E35F99-32F8-4837-B09A-3ACADA903762}" destId="{B80AA001-D482-4F36-B4E6-50EE7182500B}" srcOrd="1" destOrd="0" presId="urn:microsoft.com/office/officeart/2008/layout/LinedList"/>
    <dgm:cxn modelId="{5C471582-C8A2-4AF2-813D-96A4CFD85B66}" type="presParOf" srcId="{62025F08-CC29-402C-BBFD-83509D506E6D}" destId="{DB035F5B-2B0C-4BF1-9CB3-E853DFA61EE3}" srcOrd="2" destOrd="0" presId="urn:microsoft.com/office/officeart/2008/layout/LinedList"/>
    <dgm:cxn modelId="{230B0560-952E-40BA-8439-577DEA28CD24}" type="presParOf" srcId="{62025F08-CC29-402C-BBFD-83509D506E6D}" destId="{FBA478B5-A3FB-4655-BFCE-A97B3AD0C714}" srcOrd="3" destOrd="0" presId="urn:microsoft.com/office/officeart/2008/layout/LinedList"/>
    <dgm:cxn modelId="{34735684-9737-484B-85FF-B61346E50F9C}" type="presParOf" srcId="{FBA478B5-A3FB-4655-BFCE-A97B3AD0C714}" destId="{8A47FB8E-C8B1-4CB4-9DC6-DF6722133F6F}" srcOrd="0" destOrd="0" presId="urn:microsoft.com/office/officeart/2008/layout/LinedList"/>
    <dgm:cxn modelId="{A4E56FB9-B364-4AA8-9EE0-E1D0D12EC798}" type="presParOf" srcId="{FBA478B5-A3FB-4655-BFCE-A97B3AD0C714}" destId="{00F3C422-7AC9-4271-A328-61D97CDB2332}" srcOrd="1" destOrd="0" presId="urn:microsoft.com/office/officeart/2008/layout/LinedList"/>
    <dgm:cxn modelId="{72BC1ED6-E471-4BDC-84B9-AD91B1367751}" type="presParOf" srcId="{62025F08-CC29-402C-BBFD-83509D506E6D}" destId="{B56BB859-849B-41A0-9190-1193B78DC5A7}" srcOrd="4" destOrd="0" presId="urn:microsoft.com/office/officeart/2008/layout/LinedList"/>
    <dgm:cxn modelId="{D5606CAD-0DAE-4226-AF48-904BE4C594FC}" type="presParOf" srcId="{62025F08-CC29-402C-BBFD-83509D506E6D}" destId="{25662A90-68BB-4F8F-934D-92D892F62363}" srcOrd="5" destOrd="0" presId="urn:microsoft.com/office/officeart/2008/layout/LinedList"/>
    <dgm:cxn modelId="{9C790297-09E7-4ADF-9CC4-4A0961DF131C}" type="presParOf" srcId="{25662A90-68BB-4F8F-934D-92D892F62363}" destId="{6B83943E-CC1F-4C15-8FAC-B6CB86ABC9FD}" srcOrd="0" destOrd="0" presId="urn:microsoft.com/office/officeart/2008/layout/LinedList"/>
    <dgm:cxn modelId="{4CC4DCE7-7DD1-4A02-A73F-59CBCA95330F}" type="presParOf" srcId="{25662A90-68BB-4F8F-934D-92D892F62363}" destId="{74299120-AC95-4D7E-941C-1267EFBAB633}" srcOrd="1" destOrd="0" presId="urn:microsoft.com/office/officeart/2008/layout/LinedList"/>
    <dgm:cxn modelId="{AE3DF837-BD29-4FF4-AC65-084221E2A63B}" type="presParOf" srcId="{62025F08-CC29-402C-BBFD-83509D506E6D}" destId="{1B4ADDE7-A3A1-48DD-AFEA-88E9A7DEB7F1}" srcOrd="6" destOrd="0" presId="urn:microsoft.com/office/officeart/2008/layout/LinedList"/>
    <dgm:cxn modelId="{D844AAE1-E609-48B2-9459-04BD432E9763}" type="presParOf" srcId="{62025F08-CC29-402C-BBFD-83509D506E6D}" destId="{2C10BD06-8AC5-4476-830B-F424DA811552}" srcOrd="7" destOrd="0" presId="urn:microsoft.com/office/officeart/2008/layout/LinedList"/>
    <dgm:cxn modelId="{2B494DC5-BC32-4C2C-B9C8-CA59C88F9329}" type="presParOf" srcId="{2C10BD06-8AC5-4476-830B-F424DA811552}" destId="{A541FD60-18F3-42D3-9F00-8B94DF9C491F}" srcOrd="0" destOrd="0" presId="urn:microsoft.com/office/officeart/2008/layout/LinedList"/>
    <dgm:cxn modelId="{47A4F230-C6D1-4A5C-9B97-CF8BDC771B69}" type="presParOf" srcId="{2C10BD06-8AC5-4476-830B-F424DA811552}" destId="{AC33AD56-F736-40EA-B5C4-2B087626C7D7}" srcOrd="1" destOrd="0" presId="urn:microsoft.com/office/officeart/2008/layout/LinedList"/>
    <dgm:cxn modelId="{35D2474F-B6AA-4867-920E-EECE658A8740}" type="presParOf" srcId="{62025F08-CC29-402C-BBFD-83509D506E6D}" destId="{B8245C5D-5326-4F18-9B1C-6B979D8B0175}" srcOrd="8" destOrd="0" presId="urn:microsoft.com/office/officeart/2008/layout/LinedList"/>
    <dgm:cxn modelId="{A89B46D1-585E-4B80-BE97-2F4B77F68D6E}" type="presParOf" srcId="{62025F08-CC29-402C-BBFD-83509D506E6D}" destId="{7213AD80-5909-4471-87CC-393285A0B80A}" srcOrd="9" destOrd="0" presId="urn:microsoft.com/office/officeart/2008/layout/LinedList"/>
    <dgm:cxn modelId="{B2E9403F-7079-42CF-A43E-7A5302D089DD}" type="presParOf" srcId="{7213AD80-5909-4471-87CC-393285A0B80A}" destId="{25FE11A6-CE52-4C4D-99B6-CDC9D09E5812}" srcOrd="0" destOrd="0" presId="urn:microsoft.com/office/officeart/2008/layout/LinedList"/>
    <dgm:cxn modelId="{AE2DB7B0-09F2-4400-8135-8BAF6A63DA37}" type="presParOf" srcId="{7213AD80-5909-4471-87CC-393285A0B80A}" destId="{DD2B948F-A4DD-4CB8-BA23-7FC7E1E667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3847F-BE82-458B-9307-71236F6BF5AC}" type="doc">
      <dgm:prSet loTypeId="urn:microsoft.com/office/officeart/2008/layout/Lin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26FBC93-7DFE-4521-ADE5-4DF512B0B557}">
      <dgm:prSet/>
      <dgm:spPr/>
      <dgm:t>
        <a:bodyPr/>
        <a:lstStyle/>
        <a:p>
          <a:r>
            <a:rPr lang="ko-KR" altLang="en-US" b="1" dirty="0"/>
            <a:t>대상 </a:t>
          </a:r>
          <a:r>
            <a:rPr lang="en-US" altLang="ko-KR" b="1" dirty="0"/>
            <a:t>: </a:t>
          </a:r>
          <a:r>
            <a:rPr lang="ko-KR" b="1" dirty="0"/>
            <a:t>조선대학교 컴퓨터공학과 학생들 </a:t>
          </a:r>
          <a:endParaRPr lang="en-US" dirty="0"/>
        </a:p>
      </dgm:t>
    </dgm:pt>
    <dgm:pt modelId="{4D33CA7F-ED3C-4324-A268-A8A786501C0D}" type="parTrans" cxnId="{902C8D92-1B60-413F-92B5-7889357BEBB2}">
      <dgm:prSet/>
      <dgm:spPr/>
      <dgm:t>
        <a:bodyPr/>
        <a:lstStyle/>
        <a:p>
          <a:endParaRPr lang="en-US"/>
        </a:p>
      </dgm:t>
    </dgm:pt>
    <dgm:pt modelId="{AC20F888-F54B-4BEE-A6B4-94F1712649BA}" type="sibTrans" cxnId="{902C8D92-1B60-413F-92B5-7889357BEBB2}">
      <dgm:prSet/>
      <dgm:spPr/>
      <dgm:t>
        <a:bodyPr/>
        <a:lstStyle/>
        <a:p>
          <a:endParaRPr lang="en-US"/>
        </a:p>
      </dgm:t>
    </dgm:pt>
    <dgm:pt modelId="{08FF3D48-8AA9-42EC-AA18-37E9B163CC21}">
      <dgm:prSet/>
      <dgm:spPr/>
      <dgm:t>
        <a:bodyPr/>
        <a:lstStyle/>
        <a:p>
          <a:r>
            <a:rPr lang="en-US" altLang="ko-KR" b="1" dirty="0"/>
            <a:t>Who? </a:t>
          </a:r>
          <a:r>
            <a:rPr lang="ko-KR" b="1" dirty="0"/>
            <a:t>정보를 제공하는 카카오톡 </a:t>
          </a:r>
          <a:r>
            <a:rPr lang="ko-KR" b="1" dirty="0" err="1"/>
            <a:t>챗봇</a:t>
          </a:r>
          <a:r>
            <a:rPr lang="ko-KR" b="1" dirty="0"/>
            <a:t> 서비스</a:t>
          </a:r>
          <a:endParaRPr lang="en-US" dirty="0"/>
        </a:p>
      </dgm:t>
    </dgm:pt>
    <dgm:pt modelId="{62749A76-1AD2-4F83-AF26-3D648217C467}" type="parTrans" cxnId="{C3C062FE-0CBF-4F7C-84B4-8FE33F62A9A7}">
      <dgm:prSet/>
      <dgm:spPr/>
      <dgm:t>
        <a:bodyPr/>
        <a:lstStyle/>
        <a:p>
          <a:endParaRPr lang="en-US"/>
        </a:p>
      </dgm:t>
    </dgm:pt>
    <dgm:pt modelId="{1457395D-DE9E-4158-97A0-7F993A7C8CEC}" type="sibTrans" cxnId="{C3C062FE-0CBF-4F7C-84B4-8FE33F62A9A7}">
      <dgm:prSet/>
      <dgm:spPr/>
      <dgm:t>
        <a:bodyPr/>
        <a:lstStyle/>
        <a:p>
          <a:endParaRPr lang="en-US"/>
        </a:p>
      </dgm:t>
    </dgm:pt>
    <dgm:pt modelId="{53122B16-B6D7-474C-90F6-430D07E0EB4E}" type="pres">
      <dgm:prSet presAssocID="{5E53847F-BE82-458B-9307-71236F6BF5AC}" presName="vert0" presStyleCnt="0">
        <dgm:presLayoutVars>
          <dgm:dir/>
          <dgm:animOne val="branch"/>
          <dgm:animLvl val="lvl"/>
        </dgm:presLayoutVars>
      </dgm:prSet>
      <dgm:spPr/>
    </dgm:pt>
    <dgm:pt modelId="{8FB4A70B-4081-4C94-A83F-6A87A41A9A66}" type="pres">
      <dgm:prSet presAssocID="{926FBC93-7DFE-4521-ADE5-4DF512B0B557}" presName="thickLine" presStyleLbl="alignNode1" presStyleIdx="0" presStyleCnt="2"/>
      <dgm:spPr/>
    </dgm:pt>
    <dgm:pt modelId="{BDB3DB45-7570-4539-B39A-FB41DC4AE388}" type="pres">
      <dgm:prSet presAssocID="{926FBC93-7DFE-4521-ADE5-4DF512B0B557}" presName="horz1" presStyleCnt="0"/>
      <dgm:spPr/>
    </dgm:pt>
    <dgm:pt modelId="{0BC39383-38A0-4226-BE9C-8CC7B50D91B7}" type="pres">
      <dgm:prSet presAssocID="{926FBC93-7DFE-4521-ADE5-4DF512B0B557}" presName="tx1" presStyleLbl="revTx" presStyleIdx="0" presStyleCnt="2"/>
      <dgm:spPr/>
    </dgm:pt>
    <dgm:pt modelId="{C87D27DF-C21D-4190-A7C0-F53CED4A677A}" type="pres">
      <dgm:prSet presAssocID="{926FBC93-7DFE-4521-ADE5-4DF512B0B557}" presName="vert1" presStyleCnt="0"/>
      <dgm:spPr/>
    </dgm:pt>
    <dgm:pt modelId="{5E132A72-13DB-477A-BCB8-2222FC4535C0}" type="pres">
      <dgm:prSet presAssocID="{08FF3D48-8AA9-42EC-AA18-37E9B163CC21}" presName="thickLine" presStyleLbl="alignNode1" presStyleIdx="1" presStyleCnt="2"/>
      <dgm:spPr/>
    </dgm:pt>
    <dgm:pt modelId="{BE4DAC9F-2570-4E1C-8EBE-776A061B76D5}" type="pres">
      <dgm:prSet presAssocID="{08FF3D48-8AA9-42EC-AA18-37E9B163CC21}" presName="horz1" presStyleCnt="0"/>
      <dgm:spPr/>
    </dgm:pt>
    <dgm:pt modelId="{C14BF0EE-46E5-4C4F-B7A0-18E7846A6CE3}" type="pres">
      <dgm:prSet presAssocID="{08FF3D48-8AA9-42EC-AA18-37E9B163CC21}" presName="tx1" presStyleLbl="revTx" presStyleIdx="1" presStyleCnt="2"/>
      <dgm:spPr/>
    </dgm:pt>
    <dgm:pt modelId="{CCFA0A94-D481-4EE6-9FC2-DBDA3A42C3B1}" type="pres">
      <dgm:prSet presAssocID="{08FF3D48-8AA9-42EC-AA18-37E9B163CC21}" presName="vert1" presStyleCnt="0"/>
      <dgm:spPr/>
    </dgm:pt>
  </dgm:ptLst>
  <dgm:cxnLst>
    <dgm:cxn modelId="{B9E96211-4246-444A-97B5-55E0C88023F5}" type="presOf" srcId="{08FF3D48-8AA9-42EC-AA18-37E9B163CC21}" destId="{C14BF0EE-46E5-4C4F-B7A0-18E7846A6CE3}" srcOrd="0" destOrd="0" presId="urn:microsoft.com/office/officeart/2008/layout/LinedList"/>
    <dgm:cxn modelId="{902C8D92-1B60-413F-92B5-7889357BEBB2}" srcId="{5E53847F-BE82-458B-9307-71236F6BF5AC}" destId="{926FBC93-7DFE-4521-ADE5-4DF512B0B557}" srcOrd="0" destOrd="0" parTransId="{4D33CA7F-ED3C-4324-A268-A8A786501C0D}" sibTransId="{AC20F888-F54B-4BEE-A6B4-94F1712649BA}"/>
    <dgm:cxn modelId="{FE6FE3C6-89D3-4666-A296-18AC01545FF1}" type="presOf" srcId="{926FBC93-7DFE-4521-ADE5-4DF512B0B557}" destId="{0BC39383-38A0-4226-BE9C-8CC7B50D91B7}" srcOrd="0" destOrd="0" presId="urn:microsoft.com/office/officeart/2008/layout/LinedList"/>
    <dgm:cxn modelId="{8924D3E5-2FF8-4BD9-8854-8DFB22AB6B95}" type="presOf" srcId="{5E53847F-BE82-458B-9307-71236F6BF5AC}" destId="{53122B16-B6D7-474C-90F6-430D07E0EB4E}" srcOrd="0" destOrd="0" presId="urn:microsoft.com/office/officeart/2008/layout/LinedList"/>
    <dgm:cxn modelId="{C3C062FE-0CBF-4F7C-84B4-8FE33F62A9A7}" srcId="{5E53847F-BE82-458B-9307-71236F6BF5AC}" destId="{08FF3D48-8AA9-42EC-AA18-37E9B163CC21}" srcOrd="1" destOrd="0" parTransId="{62749A76-1AD2-4F83-AF26-3D648217C467}" sibTransId="{1457395D-DE9E-4158-97A0-7F993A7C8CEC}"/>
    <dgm:cxn modelId="{53FCF6B1-EFB9-41A5-A89E-D546441B6B20}" type="presParOf" srcId="{53122B16-B6D7-474C-90F6-430D07E0EB4E}" destId="{8FB4A70B-4081-4C94-A83F-6A87A41A9A66}" srcOrd="0" destOrd="0" presId="urn:microsoft.com/office/officeart/2008/layout/LinedList"/>
    <dgm:cxn modelId="{F9F6D16B-8F8A-46FF-AA69-819D7DF96E35}" type="presParOf" srcId="{53122B16-B6D7-474C-90F6-430D07E0EB4E}" destId="{BDB3DB45-7570-4539-B39A-FB41DC4AE388}" srcOrd="1" destOrd="0" presId="urn:microsoft.com/office/officeart/2008/layout/LinedList"/>
    <dgm:cxn modelId="{B7672EB6-475B-4101-80A2-C8B95996134F}" type="presParOf" srcId="{BDB3DB45-7570-4539-B39A-FB41DC4AE388}" destId="{0BC39383-38A0-4226-BE9C-8CC7B50D91B7}" srcOrd="0" destOrd="0" presId="urn:microsoft.com/office/officeart/2008/layout/LinedList"/>
    <dgm:cxn modelId="{7A45122A-819A-47A2-B59D-38D621165F44}" type="presParOf" srcId="{BDB3DB45-7570-4539-B39A-FB41DC4AE388}" destId="{C87D27DF-C21D-4190-A7C0-F53CED4A677A}" srcOrd="1" destOrd="0" presId="urn:microsoft.com/office/officeart/2008/layout/LinedList"/>
    <dgm:cxn modelId="{6863F653-86A1-4D20-BEC3-87A636F10751}" type="presParOf" srcId="{53122B16-B6D7-474C-90F6-430D07E0EB4E}" destId="{5E132A72-13DB-477A-BCB8-2222FC4535C0}" srcOrd="2" destOrd="0" presId="urn:microsoft.com/office/officeart/2008/layout/LinedList"/>
    <dgm:cxn modelId="{EA438291-EA89-4BFC-818C-07FE59EA5F73}" type="presParOf" srcId="{53122B16-B6D7-474C-90F6-430D07E0EB4E}" destId="{BE4DAC9F-2570-4E1C-8EBE-776A061B76D5}" srcOrd="3" destOrd="0" presId="urn:microsoft.com/office/officeart/2008/layout/LinedList"/>
    <dgm:cxn modelId="{522C5182-A2B9-41E5-9AC4-6D6D78347CA3}" type="presParOf" srcId="{BE4DAC9F-2570-4E1C-8EBE-776A061B76D5}" destId="{C14BF0EE-46E5-4C4F-B7A0-18E7846A6CE3}" srcOrd="0" destOrd="0" presId="urn:microsoft.com/office/officeart/2008/layout/LinedList"/>
    <dgm:cxn modelId="{50019786-9F56-4549-B5A4-6D84F8C2E5DF}" type="presParOf" srcId="{BE4DAC9F-2570-4E1C-8EBE-776A061B76D5}" destId="{CCFA0A94-D481-4EE6-9FC2-DBDA3A42C3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53847F-BE82-458B-9307-71236F6BF5AC}" type="doc">
      <dgm:prSet loTypeId="urn:microsoft.com/office/officeart/2008/layout/LinedList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26FBC93-7DFE-4521-ADE5-4DF512B0B557}">
      <dgm:prSet custT="1"/>
      <dgm:spPr/>
      <dgm:t>
        <a:bodyPr/>
        <a:lstStyle/>
        <a:p>
          <a:r>
            <a:rPr lang="ko-KR" altLang="en-US" sz="4000" b="1" dirty="0">
              <a:solidFill>
                <a:schemeClr val="tx1"/>
              </a:solidFill>
            </a:rPr>
            <a:t>정보는 개인이 </a:t>
          </a:r>
          <a:r>
            <a:rPr lang="ko-KR" altLang="en-US" sz="4000" b="1" dirty="0" err="1">
              <a:solidFill>
                <a:schemeClr val="tx1"/>
              </a:solidFill>
            </a:rPr>
            <a:t>필요할때</a:t>
          </a:r>
          <a:r>
            <a:rPr lang="ko-KR" altLang="en-US" sz="4000" b="1" dirty="0">
              <a:solidFill>
                <a:schemeClr val="tx1"/>
              </a:solidFill>
            </a:rPr>
            <a:t> </a:t>
          </a:r>
          <a:endParaRPr lang="en-US" sz="4000" dirty="0">
            <a:solidFill>
              <a:schemeClr val="tx1"/>
            </a:solidFill>
          </a:endParaRPr>
        </a:p>
      </dgm:t>
    </dgm:pt>
    <dgm:pt modelId="{4D33CA7F-ED3C-4324-A268-A8A786501C0D}" type="parTrans" cxnId="{902C8D92-1B60-413F-92B5-7889357BEBB2}">
      <dgm:prSet/>
      <dgm:spPr/>
      <dgm:t>
        <a:bodyPr/>
        <a:lstStyle/>
        <a:p>
          <a:endParaRPr lang="en-US"/>
        </a:p>
      </dgm:t>
    </dgm:pt>
    <dgm:pt modelId="{AC20F888-F54B-4BEE-A6B4-94F1712649BA}" type="sibTrans" cxnId="{902C8D92-1B60-413F-92B5-7889357BEBB2}">
      <dgm:prSet/>
      <dgm:spPr/>
      <dgm:t>
        <a:bodyPr/>
        <a:lstStyle/>
        <a:p>
          <a:endParaRPr lang="en-US"/>
        </a:p>
      </dgm:t>
    </dgm:pt>
    <dgm:pt modelId="{8CC9E7AF-4162-4BCD-8DC1-20F82346C8DB}">
      <dgm:prSet custT="1"/>
      <dgm:spPr/>
      <dgm:t>
        <a:bodyPr/>
        <a:lstStyle/>
        <a:p>
          <a:pPr latinLnBrk="1"/>
          <a:r>
            <a:rPr lang="ko-KR" altLang="en-US" sz="3500" b="1" dirty="0">
              <a:solidFill>
                <a:schemeClr val="tx1"/>
              </a:solidFill>
            </a:rPr>
            <a:t>필요하고 정확한 정보만 제공  </a:t>
          </a:r>
          <a:endParaRPr lang="en-US" altLang="ko-KR" sz="3500" b="1" dirty="0">
            <a:solidFill>
              <a:schemeClr val="tx1"/>
            </a:solidFill>
          </a:endParaRPr>
        </a:p>
      </dgm:t>
    </dgm:pt>
    <dgm:pt modelId="{4FC3BFD1-4CCB-439A-B899-227D9DB42914}" type="parTrans" cxnId="{B83C2B57-F850-4196-9FF1-53790EA1D0D3}">
      <dgm:prSet/>
      <dgm:spPr/>
      <dgm:t>
        <a:bodyPr/>
        <a:lstStyle/>
        <a:p>
          <a:pPr latinLnBrk="1"/>
          <a:endParaRPr lang="ko-KR" altLang="en-US"/>
        </a:p>
      </dgm:t>
    </dgm:pt>
    <dgm:pt modelId="{DB0B139C-1377-4810-8ED2-C0C192E65BC0}" type="sibTrans" cxnId="{B83C2B57-F850-4196-9FF1-53790EA1D0D3}">
      <dgm:prSet/>
      <dgm:spPr/>
      <dgm:t>
        <a:bodyPr/>
        <a:lstStyle/>
        <a:p>
          <a:pPr latinLnBrk="1"/>
          <a:endParaRPr lang="ko-KR" altLang="en-US"/>
        </a:p>
      </dgm:t>
    </dgm:pt>
    <dgm:pt modelId="{351720F5-1E4E-4BCF-949D-79758A3EFB61}">
      <dgm:prSet custT="1"/>
      <dgm:spPr/>
      <dgm:t>
        <a:bodyPr/>
        <a:lstStyle/>
        <a:p>
          <a:pPr latinLnBrk="1"/>
          <a:r>
            <a:rPr lang="ko-KR" altLang="en-US" sz="4000" b="1" dirty="0">
              <a:solidFill>
                <a:schemeClr val="tx1"/>
              </a:solidFill>
            </a:rPr>
            <a:t>그렇지 못하면 결국 광고</a:t>
          </a:r>
          <a:endParaRPr lang="en-US" altLang="ko-KR" sz="4000" b="1" dirty="0">
            <a:solidFill>
              <a:schemeClr val="tx1"/>
            </a:solidFill>
          </a:endParaRPr>
        </a:p>
      </dgm:t>
    </dgm:pt>
    <dgm:pt modelId="{A95E90F9-40C9-4142-ADFC-9CABBCB85784}" type="parTrans" cxnId="{219C26F9-4C7A-4A3C-97C6-561A332DFEF1}">
      <dgm:prSet/>
      <dgm:spPr/>
      <dgm:t>
        <a:bodyPr/>
        <a:lstStyle/>
        <a:p>
          <a:pPr latinLnBrk="1"/>
          <a:endParaRPr lang="ko-KR" altLang="en-US"/>
        </a:p>
      </dgm:t>
    </dgm:pt>
    <dgm:pt modelId="{261609F0-A490-4477-8FE6-94444CCCE72C}" type="sibTrans" cxnId="{219C26F9-4C7A-4A3C-97C6-561A332DFEF1}">
      <dgm:prSet/>
      <dgm:spPr/>
      <dgm:t>
        <a:bodyPr/>
        <a:lstStyle/>
        <a:p>
          <a:pPr latinLnBrk="1"/>
          <a:endParaRPr lang="ko-KR" altLang="en-US"/>
        </a:p>
      </dgm:t>
    </dgm:pt>
    <dgm:pt modelId="{53122B16-B6D7-474C-90F6-430D07E0EB4E}" type="pres">
      <dgm:prSet presAssocID="{5E53847F-BE82-458B-9307-71236F6BF5AC}" presName="vert0" presStyleCnt="0">
        <dgm:presLayoutVars>
          <dgm:dir/>
          <dgm:animOne val="branch"/>
          <dgm:animLvl val="lvl"/>
        </dgm:presLayoutVars>
      </dgm:prSet>
      <dgm:spPr/>
    </dgm:pt>
    <dgm:pt modelId="{8FB4A70B-4081-4C94-A83F-6A87A41A9A66}" type="pres">
      <dgm:prSet presAssocID="{926FBC93-7DFE-4521-ADE5-4DF512B0B557}" presName="thickLine" presStyleLbl="alignNode1" presStyleIdx="0" presStyleCnt="3"/>
      <dgm:spPr/>
    </dgm:pt>
    <dgm:pt modelId="{BDB3DB45-7570-4539-B39A-FB41DC4AE388}" type="pres">
      <dgm:prSet presAssocID="{926FBC93-7DFE-4521-ADE5-4DF512B0B557}" presName="horz1" presStyleCnt="0"/>
      <dgm:spPr/>
    </dgm:pt>
    <dgm:pt modelId="{0BC39383-38A0-4226-BE9C-8CC7B50D91B7}" type="pres">
      <dgm:prSet presAssocID="{926FBC93-7DFE-4521-ADE5-4DF512B0B557}" presName="tx1" presStyleLbl="revTx" presStyleIdx="0" presStyleCnt="3"/>
      <dgm:spPr/>
    </dgm:pt>
    <dgm:pt modelId="{C87D27DF-C21D-4190-A7C0-F53CED4A677A}" type="pres">
      <dgm:prSet presAssocID="{926FBC93-7DFE-4521-ADE5-4DF512B0B557}" presName="vert1" presStyleCnt="0"/>
      <dgm:spPr/>
    </dgm:pt>
    <dgm:pt modelId="{B2865944-27FA-418F-B334-3773D9E8D34D}" type="pres">
      <dgm:prSet presAssocID="{8CC9E7AF-4162-4BCD-8DC1-20F82346C8DB}" presName="thickLine" presStyleLbl="alignNode1" presStyleIdx="1" presStyleCnt="3"/>
      <dgm:spPr/>
    </dgm:pt>
    <dgm:pt modelId="{600CFB92-86EB-4BB6-88DD-17DE7EC85B19}" type="pres">
      <dgm:prSet presAssocID="{8CC9E7AF-4162-4BCD-8DC1-20F82346C8DB}" presName="horz1" presStyleCnt="0"/>
      <dgm:spPr/>
    </dgm:pt>
    <dgm:pt modelId="{9D4F1B87-E154-48A7-8084-6880BE99A0DD}" type="pres">
      <dgm:prSet presAssocID="{8CC9E7AF-4162-4BCD-8DC1-20F82346C8DB}" presName="tx1" presStyleLbl="revTx" presStyleIdx="1" presStyleCnt="3"/>
      <dgm:spPr/>
    </dgm:pt>
    <dgm:pt modelId="{48729A3B-168B-4668-A9B9-3F41F76F6640}" type="pres">
      <dgm:prSet presAssocID="{8CC9E7AF-4162-4BCD-8DC1-20F82346C8DB}" presName="vert1" presStyleCnt="0"/>
      <dgm:spPr/>
    </dgm:pt>
    <dgm:pt modelId="{589C536F-F9F8-4B76-97B5-D24F282886B1}" type="pres">
      <dgm:prSet presAssocID="{351720F5-1E4E-4BCF-949D-79758A3EFB61}" presName="thickLine" presStyleLbl="alignNode1" presStyleIdx="2" presStyleCnt="3"/>
      <dgm:spPr/>
    </dgm:pt>
    <dgm:pt modelId="{9CEA592E-83F5-4F6C-B41F-A59B4C2C04FE}" type="pres">
      <dgm:prSet presAssocID="{351720F5-1E4E-4BCF-949D-79758A3EFB61}" presName="horz1" presStyleCnt="0"/>
      <dgm:spPr/>
    </dgm:pt>
    <dgm:pt modelId="{BD0AC15E-07E4-47F8-8FA2-5BD18910C87C}" type="pres">
      <dgm:prSet presAssocID="{351720F5-1E4E-4BCF-949D-79758A3EFB61}" presName="tx1" presStyleLbl="revTx" presStyleIdx="2" presStyleCnt="3"/>
      <dgm:spPr/>
    </dgm:pt>
    <dgm:pt modelId="{D97A9F13-FE29-47CA-8CDD-ECC318323FE9}" type="pres">
      <dgm:prSet presAssocID="{351720F5-1E4E-4BCF-949D-79758A3EFB61}" presName="vert1" presStyleCnt="0"/>
      <dgm:spPr/>
    </dgm:pt>
  </dgm:ptLst>
  <dgm:cxnLst>
    <dgm:cxn modelId="{883C3A5B-0531-4F4E-B4CA-FCEB97AD9433}" type="presOf" srcId="{5E53847F-BE82-458B-9307-71236F6BF5AC}" destId="{53122B16-B6D7-474C-90F6-430D07E0EB4E}" srcOrd="0" destOrd="0" presId="urn:microsoft.com/office/officeart/2008/layout/LinedList"/>
    <dgm:cxn modelId="{2A8CAA48-27A3-4868-829F-7D7A1D2C06BE}" type="presOf" srcId="{8CC9E7AF-4162-4BCD-8DC1-20F82346C8DB}" destId="{9D4F1B87-E154-48A7-8084-6880BE99A0DD}" srcOrd="0" destOrd="0" presId="urn:microsoft.com/office/officeart/2008/layout/LinedList"/>
    <dgm:cxn modelId="{B83C2B57-F850-4196-9FF1-53790EA1D0D3}" srcId="{5E53847F-BE82-458B-9307-71236F6BF5AC}" destId="{8CC9E7AF-4162-4BCD-8DC1-20F82346C8DB}" srcOrd="1" destOrd="0" parTransId="{4FC3BFD1-4CCB-439A-B899-227D9DB42914}" sibTransId="{DB0B139C-1377-4810-8ED2-C0C192E65BC0}"/>
    <dgm:cxn modelId="{652A828C-8419-4E3B-9EAC-1D0A7DBB14E0}" type="presOf" srcId="{926FBC93-7DFE-4521-ADE5-4DF512B0B557}" destId="{0BC39383-38A0-4226-BE9C-8CC7B50D91B7}" srcOrd="0" destOrd="0" presId="urn:microsoft.com/office/officeart/2008/layout/LinedList"/>
    <dgm:cxn modelId="{902C8D92-1B60-413F-92B5-7889357BEBB2}" srcId="{5E53847F-BE82-458B-9307-71236F6BF5AC}" destId="{926FBC93-7DFE-4521-ADE5-4DF512B0B557}" srcOrd="0" destOrd="0" parTransId="{4D33CA7F-ED3C-4324-A268-A8A786501C0D}" sibTransId="{AC20F888-F54B-4BEE-A6B4-94F1712649BA}"/>
    <dgm:cxn modelId="{A2F757A6-B6C9-4A54-A11E-231118619165}" type="presOf" srcId="{351720F5-1E4E-4BCF-949D-79758A3EFB61}" destId="{BD0AC15E-07E4-47F8-8FA2-5BD18910C87C}" srcOrd="0" destOrd="0" presId="urn:microsoft.com/office/officeart/2008/layout/LinedList"/>
    <dgm:cxn modelId="{219C26F9-4C7A-4A3C-97C6-561A332DFEF1}" srcId="{5E53847F-BE82-458B-9307-71236F6BF5AC}" destId="{351720F5-1E4E-4BCF-949D-79758A3EFB61}" srcOrd="2" destOrd="0" parTransId="{A95E90F9-40C9-4142-ADFC-9CABBCB85784}" sibTransId="{261609F0-A490-4477-8FE6-94444CCCE72C}"/>
    <dgm:cxn modelId="{8C07BFCD-2FAB-464B-8542-C70803AE125B}" type="presParOf" srcId="{53122B16-B6D7-474C-90F6-430D07E0EB4E}" destId="{8FB4A70B-4081-4C94-A83F-6A87A41A9A66}" srcOrd="0" destOrd="0" presId="urn:microsoft.com/office/officeart/2008/layout/LinedList"/>
    <dgm:cxn modelId="{5B42B6E3-D9D8-445D-86D1-43F35E5754EF}" type="presParOf" srcId="{53122B16-B6D7-474C-90F6-430D07E0EB4E}" destId="{BDB3DB45-7570-4539-B39A-FB41DC4AE388}" srcOrd="1" destOrd="0" presId="urn:microsoft.com/office/officeart/2008/layout/LinedList"/>
    <dgm:cxn modelId="{9AAD4796-44D0-453A-AA72-8A25FAB08F07}" type="presParOf" srcId="{BDB3DB45-7570-4539-B39A-FB41DC4AE388}" destId="{0BC39383-38A0-4226-BE9C-8CC7B50D91B7}" srcOrd="0" destOrd="0" presId="urn:microsoft.com/office/officeart/2008/layout/LinedList"/>
    <dgm:cxn modelId="{48AB65EF-4E03-4FF2-90AE-90D302847855}" type="presParOf" srcId="{BDB3DB45-7570-4539-B39A-FB41DC4AE388}" destId="{C87D27DF-C21D-4190-A7C0-F53CED4A677A}" srcOrd="1" destOrd="0" presId="urn:microsoft.com/office/officeart/2008/layout/LinedList"/>
    <dgm:cxn modelId="{FFA01456-9298-46B8-8DE4-A7378E056272}" type="presParOf" srcId="{53122B16-B6D7-474C-90F6-430D07E0EB4E}" destId="{B2865944-27FA-418F-B334-3773D9E8D34D}" srcOrd="2" destOrd="0" presId="urn:microsoft.com/office/officeart/2008/layout/LinedList"/>
    <dgm:cxn modelId="{8AA6314B-5B12-45A2-9165-8CB98E7AD274}" type="presParOf" srcId="{53122B16-B6D7-474C-90F6-430D07E0EB4E}" destId="{600CFB92-86EB-4BB6-88DD-17DE7EC85B19}" srcOrd="3" destOrd="0" presId="urn:microsoft.com/office/officeart/2008/layout/LinedList"/>
    <dgm:cxn modelId="{935C06BC-96C6-4744-B097-2E60B424B74E}" type="presParOf" srcId="{600CFB92-86EB-4BB6-88DD-17DE7EC85B19}" destId="{9D4F1B87-E154-48A7-8084-6880BE99A0DD}" srcOrd="0" destOrd="0" presId="urn:microsoft.com/office/officeart/2008/layout/LinedList"/>
    <dgm:cxn modelId="{99F01039-CCF6-4D22-B861-61A194A7A52D}" type="presParOf" srcId="{600CFB92-86EB-4BB6-88DD-17DE7EC85B19}" destId="{48729A3B-168B-4668-A9B9-3F41F76F6640}" srcOrd="1" destOrd="0" presId="urn:microsoft.com/office/officeart/2008/layout/LinedList"/>
    <dgm:cxn modelId="{FA2575D1-C193-451F-9F2A-683E2404F2B4}" type="presParOf" srcId="{53122B16-B6D7-474C-90F6-430D07E0EB4E}" destId="{589C536F-F9F8-4B76-97B5-D24F282886B1}" srcOrd="4" destOrd="0" presId="urn:microsoft.com/office/officeart/2008/layout/LinedList"/>
    <dgm:cxn modelId="{3D9BCFAC-76F8-47B0-8DD9-8923F07BFCF7}" type="presParOf" srcId="{53122B16-B6D7-474C-90F6-430D07E0EB4E}" destId="{9CEA592E-83F5-4F6C-B41F-A59B4C2C04FE}" srcOrd="5" destOrd="0" presId="urn:microsoft.com/office/officeart/2008/layout/LinedList"/>
    <dgm:cxn modelId="{63EFF170-986C-4257-AC99-38B3E50630B9}" type="presParOf" srcId="{9CEA592E-83F5-4F6C-B41F-A59B4C2C04FE}" destId="{BD0AC15E-07E4-47F8-8FA2-5BD18910C87C}" srcOrd="0" destOrd="0" presId="urn:microsoft.com/office/officeart/2008/layout/LinedList"/>
    <dgm:cxn modelId="{3D2F1F30-AA53-4663-A45B-BEE594166A49}" type="presParOf" srcId="{9CEA592E-83F5-4F6C-B41F-A59B4C2C04FE}" destId="{D97A9F13-FE29-47CA-8CDD-ECC318323F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11A5A-A2CE-4455-B8B9-160E1276EF1B}">
      <dsp:nvSpPr>
        <dsp:cNvPr id="0" name=""/>
        <dsp:cNvSpPr/>
      </dsp:nvSpPr>
      <dsp:spPr>
        <a:xfrm>
          <a:off x="0" y="0"/>
          <a:ext cx="6492875" cy="930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  N  C</a:t>
          </a:r>
        </a:p>
      </dsp:txBody>
      <dsp:txXfrm>
        <a:off x="45406" y="45406"/>
        <a:ext cx="6402063" cy="839338"/>
      </dsp:txXfrm>
    </dsp:sp>
    <dsp:sp modelId="{BDFE260E-5B20-4FDB-9C33-93ED42B9BC23}">
      <dsp:nvSpPr>
        <dsp:cNvPr id="0" name=""/>
        <dsp:cNvSpPr/>
      </dsp:nvSpPr>
      <dsp:spPr>
        <a:xfrm>
          <a:off x="0" y="1071074"/>
          <a:ext cx="6492875" cy="93015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45406" y="1116480"/>
        <a:ext cx="6402063" cy="839338"/>
      </dsp:txXfrm>
    </dsp:sp>
    <dsp:sp modelId="{809CA144-A170-46A8-9F0D-16138E19B989}">
      <dsp:nvSpPr>
        <dsp:cNvPr id="0" name=""/>
        <dsp:cNvSpPr/>
      </dsp:nvSpPr>
      <dsp:spPr>
        <a:xfrm>
          <a:off x="0" y="1084534"/>
          <a:ext cx="6492875" cy="9301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Chosun</a:t>
          </a:r>
          <a:r>
            <a:rPr lang="en-US" sz="3000" kern="1200" dirty="0"/>
            <a:t> </a:t>
          </a:r>
          <a:r>
            <a:rPr lang="en-US" sz="3000" kern="1200" dirty="0" err="1"/>
            <a:t>Universit</a:t>
          </a:r>
          <a:endParaRPr lang="en-US" sz="3000" kern="1200" dirty="0"/>
        </a:p>
      </dsp:txBody>
      <dsp:txXfrm>
        <a:off x="45406" y="1129940"/>
        <a:ext cx="6402063" cy="839338"/>
      </dsp:txXfrm>
    </dsp:sp>
    <dsp:sp modelId="{DD0DFF8F-C47F-4F2E-BC44-5529AC5FD5F3}">
      <dsp:nvSpPr>
        <dsp:cNvPr id="0" name=""/>
        <dsp:cNvSpPr/>
      </dsp:nvSpPr>
      <dsp:spPr>
        <a:xfrm>
          <a:off x="0" y="2125110"/>
          <a:ext cx="6492875" cy="93015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i="0" kern="1200" baseline="0" dirty="0" err="1"/>
            <a:t>Notification</a:t>
          </a:r>
          <a:endParaRPr lang="en-US" sz="3000" kern="1200" dirty="0"/>
        </a:p>
      </dsp:txBody>
      <dsp:txXfrm>
        <a:off x="45406" y="2170516"/>
        <a:ext cx="6402063" cy="839338"/>
      </dsp:txXfrm>
    </dsp:sp>
    <dsp:sp modelId="{B525ACC2-C666-45A8-B70B-4A3A5842B17A}">
      <dsp:nvSpPr>
        <dsp:cNvPr id="0" name=""/>
        <dsp:cNvSpPr/>
      </dsp:nvSpPr>
      <dsp:spPr>
        <a:xfrm>
          <a:off x="0" y="3109569"/>
          <a:ext cx="6492875" cy="9301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Chatbot service</a:t>
          </a:r>
        </a:p>
      </dsp:txBody>
      <dsp:txXfrm>
        <a:off x="45406" y="3154975"/>
        <a:ext cx="6402063" cy="839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2B9A-B8D8-41B0-80D5-02329F1D2E2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0C4F4-1643-47A2-80D6-987E18C3D37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 dirty="0"/>
            <a:t>개발 동기 및 필요성</a:t>
          </a:r>
          <a:endParaRPr lang="en-US" sz="3400" kern="1200" dirty="0"/>
        </a:p>
      </dsp:txBody>
      <dsp:txXfrm>
        <a:off x="0" y="623"/>
        <a:ext cx="6492875" cy="1020830"/>
      </dsp:txXfrm>
    </dsp:sp>
    <dsp:sp modelId="{DB035F5B-2B0C-4BF1-9CB3-E853DFA61EE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FB8E-C8B1-4CB4-9DC6-DF6722133F6F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프로젝트 개요</a:t>
          </a:r>
          <a:endParaRPr lang="en-US" sz="3400" kern="1200"/>
        </a:p>
      </dsp:txBody>
      <dsp:txXfrm>
        <a:off x="0" y="1021453"/>
        <a:ext cx="6492875" cy="1020830"/>
      </dsp:txXfrm>
    </dsp:sp>
    <dsp:sp modelId="{B56BB859-849B-41A0-9190-1193B78DC5A7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943E-CC1F-4C15-8FAC-B6CB86ABC9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 dirty="0"/>
            <a:t>프로젝트 개발 내용</a:t>
          </a:r>
          <a:endParaRPr lang="en-US" sz="3400" kern="1200" dirty="0"/>
        </a:p>
      </dsp:txBody>
      <dsp:txXfrm>
        <a:off x="0" y="2042284"/>
        <a:ext cx="6492875" cy="1020830"/>
      </dsp:txXfrm>
    </dsp:sp>
    <dsp:sp modelId="{1B4ADDE7-A3A1-48DD-AFEA-88E9A7DEB7F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1FD60-18F3-42D3-9F00-8B94DF9C491F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개인별 담당업무</a:t>
          </a:r>
          <a:endParaRPr lang="en-US" sz="3400" kern="1200"/>
        </a:p>
      </dsp:txBody>
      <dsp:txXfrm>
        <a:off x="0" y="3063115"/>
        <a:ext cx="6492875" cy="1020830"/>
      </dsp:txXfrm>
    </dsp:sp>
    <dsp:sp modelId="{B8245C5D-5326-4F18-9B1C-6B979D8B017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E11A6-CE52-4C4D-99B6-CDC9D09E5812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Q&amp;A</a:t>
          </a:r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4A70B-4081-4C94-A83F-6A87A41A9A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39383-38A0-4226-BE9C-8CC7B50D91B7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b="1" kern="1200" dirty="0"/>
            <a:t>대상 </a:t>
          </a:r>
          <a:r>
            <a:rPr lang="en-US" altLang="ko-KR" sz="4600" b="1" kern="1200" dirty="0"/>
            <a:t>: </a:t>
          </a:r>
          <a:r>
            <a:rPr lang="ko-KR" sz="4600" b="1" kern="1200" dirty="0"/>
            <a:t>조선대학교 컴퓨터공학과 학생들 </a:t>
          </a:r>
          <a:endParaRPr lang="en-US" sz="4600" kern="1200" dirty="0"/>
        </a:p>
      </dsp:txBody>
      <dsp:txXfrm>
        <a:off x="0" y="0"/>
        <a:ext cx="6492875" cy="2552700"/>
      </dsp:txXfrm>
    </dsp:sp>
    <dsp:sp modelId="{5E132A72-13DB-477A-BCB8-2222FC4535C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EE-46E5-4C4F-B7A0-18E7846A6CE3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b="1" kern="1200" dirty="0"/>
            <a:t>Who? </a:t>
          </a:r>
          <a:r>
            <a:rPr lang="ko-KR" sz="4600" b="1" kern="1200" dirty="0"/>
            <a:t>정보를 제공하는 카카오톡 </a:t>
          </a:r>
          <a:r>
            <a:rPr lang="ko-KR" sz="4600" b="1" kern="1200" dirty="0" err="1"/>
            <a:t>챗봇</a:t>
          </a:r>
          <a:r>
            <a:rPr lang="ko-KR" sz="4600" b="1" kern="1200" dirty="0"/>
            <a:t> 서비스</a:t>
          </a:r>
          <a:endParaRPr lang="en-US" sz="4600" kern="1200" dirty="0"/>
        </a:p>
      </dsp:txBody>
      <dsp:txXfrm>
        <a:off x="0" y="2552700"/>
        <a:ext cx="6492875" cy="2552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4A70B-4081-4C94-A83F-6A87A41A9A6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39383-38A0-4226-BE9C-8CC7B50D91B7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b="1" kern="1200" dirty="0">
              <a:solidFill>
                <a:schemeClr val="tx1"/>
              </a:solidFill>
            </a:rPr>
            <a:t>정보는 개인이 </a:t>
          </a:r>
          <a:r>
            <a:rPr lang="ko-KR" altLang="en-US" sz="4000" b="1" kern="1200" dirty="0" err="1">
              <a:solidFill>
                <a:schemeClr val="tx1"/>
              </a:solidFill>
            </a:rPr>
            <a:t>필요할때</a:t>
          </a:r>
          <a:r>
            <a:rPr lang="ko-KR" altLang="en-US" sz="4000" b="1" kern="1200" dirty="0">
              <a:solidFill>
                <a:schemeClr val="tx1"/>
              </a:solidFill>
            </a:rPr>
            <a:t> </a:t>
          </a:r>
          <a:endParaRPr lang="en-US" sz="4000" kern="1200" dirty="0">
            <a:solidFill>
              <a:schemeClr val="tx1"/>
            </a:solidFill>
          </a:endParaRPr>
        </a:p>
      </dsp:txBody>
      <dsp:txXfrm>
        <a:off x="0" y="2492"/>
        <a:ext cx="6492875" cy="1700138"/>
      </dsp:txXfrm>
    </dsp:sp>
    <dsp:sp modelId="{B2865944-27FA-418F-B334-3773D9E8D34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F1B87-E154-48A7-8084-6880BE99A0D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b="1" kern="1200" dirty="0">
              <a:solidFill>
                <a:schemeClr val="tx1"/>
              </a:solidFill>
            </a:rPr>
            <a:t>필요하고 정확한 정보만 제공  </a:t>
          </a:r>
          <a:endParaRPr lang="en-US" altLang="ko-KR" sz="3500" b="1" kern="1200" dirty="0">
            <a:solidFill>
              <a:schemeClr val="tx1"/>
            </a:solidFill>
          </a:endParaRPr>
        </a:p>
      </dsp:txBody>
      <dsp:txXfrm>
        <a:off x="0" y="1702630"/>
        <a:ext cx="6492875" cy="1700138"/>
      </dsp:txXfrm>
    </dsp:sp>
    <dsp:sp modelId="{589C536F-F9F8-4B76-97B5-D24F282886B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AC15E-07E4-47F8-8FA2-5BD18910C87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b="1" kern="1200" dirty="0">
              <a:solidFill>
                <a:schemeClr val="tx1"/>
              </a:solidFill>
            </a:rPr>
            <a:t>그렇지 못하면 결국 광고</a:t>
          </a:r>
          <a:endParaRPr lang="en-US" altLang="ko-KR" sz="4000" b="1" kern="1200" dirty="0">
            <a:solidFill>
              <a:schemeClr val="tx1"/>
            </a:solidFill>
          </a:endParaRP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51B8C-60AE-4942-BC7A-B470F9924E39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CFE32-7340-4E92-AC5C-442E59401A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개발동기 및 필요성부터 프로젝트 개요 개발 내용 담당업무 </a:t>
            </a:r>
            <a:r>
              <a:rPr lang="en-US" altLang="ko-KR" dirty="0"/>
              <a:t>Q&amp;A </a:t>
            </a:r>
            <a:r>
              <a:rPr lang="ko-KR" altLang="en-US" dirty="0"/>
              <a:t>시간으로 진행하겠습니다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1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7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7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75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537D1-2CDF-49B5-92D2-E6FB007C2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30397-FF6C-4D75-AF6B-1D4E0FFF7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A58F0-C4E2-48D7-9EF1-E371059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E9280-1C47-4CFF-A333-A2CAB0AB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D8981-E9F4-4F2F-AA49-EDF9BAA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837E-6D5F-4BEE-B088-65445A04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52D57-97CF-4B28-ABBF-27DDFB81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1EEA-D53F-4B48-AD2F-7F996950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B8DD1-7816-4466-B09E-4825CE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D412A-D5BB-4BE7-AD7E-D05A588E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CC0905-6A2A-4F0D-A5B8-83EB507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EEE1B-13D7-4D4F-BC39-2579E8CC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E1C2B-CD11-4C3E-A7F1-02D4E27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F7BE-745C-4966-80E5-B1079A4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4DC0B-2ADC-41E6-A149-0DD1B5F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5B32B-A7B0-469A-8B22-0407AD54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62BE9-8EE3-411A-A9BD-179B3425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965C1-06B8-4721-BC62-25034679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9E793-7A05-4585-82E7-E9F0621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0A26B-E76B-4D2F-8A66-953F9426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9EBC-4C9B-4E97-85E8-418F5354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6F47D-037E-4706-8093-733B2AC0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B5903-5824-4AF4-84B9-E9EBA6F6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CD22A-E01B-4C9C-A584-D007872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6E2E3-7F8B-4FAF-A080-25D4C8E3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AAB0-1D0D-4D26-9E42-BDDC1A9B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3113-669B-481D-82FB-164228EDF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A903D-9D5C-4DAF-B41F-3FD02723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C1367-CE8A-4BD2-B014-B41C9133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CABA2-709E-44A3-9F4C-B79AE85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99883-C27E-45A5-8D0A-49F3858C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3E4B-680D-4F4D-BB6A-4CF1A0F9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EB71C-297A-4FD5-BDE6-D5B2E220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58931-7A06-4D36-A5E4-573BF7019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DAD43F-DD2A-4758-9895-0FE8B89F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C8545E-AE97-4505-AB12-5B5D1CCA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EE187-AA1E-40B7-8558-81B31DDE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36D7E-9296-428E-B51F-005B5A9C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FC04C4-7F23-4B3D-801D-4658210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D483F-C892-47BF-AACA-A84EE13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B5502-3461-427A-BC78-AB418920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35F94-CEDE-4379-8726-CDAA08D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90FF-CC08-4EA6-BBE0-357B828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1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DB823-D9D9-4F89-983A-7A1BC272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9BA9B-D612-4FCC-8378-7B9D7CFF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3E7BC-09BE-49DB-85DF-10ABA9DB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2F3E-8B8C-43FB-8B89-4AA5E067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B71A-D6A6-4D4E-AC23-BAEF2265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914CE-346E-4E7E-A73E-013F0B7C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452F7-A024-444F-A205-D90056A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3170F-8018-4B11-A96C-C32FDB84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7D366-D301-4D33-A7D9-97C1FF4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2FACB-34BA-48F7-9EF0-1BAF8E45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6E29BA-BAFE-4AD6-927A-4C233C944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83031-C537-491B-B79D-FBAFD620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433D0-7398-486A-9A1E-41908055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8F16-1DFE-4A9F-A1A3-15226C70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32665-95B0-431C-A678-91F295DE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48924-96EA-4860-9313-58643F6B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0B9DA-75AB-49AA-81AA-F8AA3133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DA651-BBFA-4302-AB13-D375005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E89C-FF66-4D94-92A6-00DB8959247B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039B4-6FFF-4004-B218-C7661B27A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1721E-84E8-4076-92C1-2A08A1FB2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2348-D79F-4BDC-A906-497B42F388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163E7D12-EDC8-48A3-9D35-204E98B9F4FE}"/>
              </a:ext>
            </a:extLst>
          </p:cNvPr>
          <p:cNvSpPr txBox="1"/>
          <p:nvPr/>
        </p:nvSpPr>
        <p:spPr>
          <a:xfrm>
            <a:off x="5709754" y="3336667"/>
            <a:ext cx="7724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600" b="1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ko-KR" altLang="en-US" sz="600" b="1">
                <a:solidFill>
                  <a:schemeClr val="tx1">
                    <a:lumMod val="95000"/>
                    <a:lumOff val="5000"/>
                  </a:schemeClr>
                </a:solidFill>
              </a:rPr>
              <a:t>월드 수완점</a:t>
            </a:r>
            <a:endParaRPr lang="en-US" altLang="ko-KR" sz="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95D13-ECD4-4A3E-8D4A-48882CE6A308}"/>
              </a:ext>
            </a:extLst>
          </p:cNvPr>
          <p:cNvSpPr txBox="1"/>
          <p:nvPr/>
        </p:nvSpPr>
        <p:spPr>
          <a:xfrm>
            <a:off x="7845552" y="4226288"/>
            <a:ext cx="4480560" cy="237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 err="1">
                <a:latin typeface="Arial Black" panose="020B0A04020102020204" pitchFamily="34" charset="0"/>
              </a:rPr>
              <a:t>Capston</a:t>
            </a:r>
            <a:r>
              <a:rPr lang="en-US" altLang="ko-KR" sz="2400" dirty="0">
                <a:latin typeface="Arial Black" panose="020B0A04020102020204" pitchFamily="34" charset="0"/>
              </a:rPr>
              <a:t> </a:t>
            </a:r>
            <a:r>
              <a:rPr lang="en-US" altLang="ko-KR" sz="2400" dirty="0" err="1">
                <a:latin typeface="Arial Black" panose="020B0A04020102020204" pitchFamily="34" charset="0"/>
              </a:rPr>
              <a:t>Degine</a:t>
            </a:r>
            <a:r>
              <a:rPr lang="en-US" altLang="ko-KR" sz="2400" dirty="0">
                <a:latin typeface="Arial Black" panose="020B0A04020102020204" pitchFamily="34" charset="0"/>
              </a:rPr>
              <a:t> Group H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b="1" dirty="0"/>
              <a:t>  Lee </a:t>
            </a:r>
            <a:r>
              <a:rPr lang="en-US" altLang="ko-KR" b="1" dirty="0" err="1"/>
              <a:t>Yona</a:t>
            </a:r>
            <a:r>
              <a:rPr lang="en-US" altLang="ko-KR" b="1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dirty="0">
                <a:solidFill>
                  <a:srgbClr val="FF0000"/>
                </a:solidFill>
              </a:rPr>
              <a:t> Leader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b="1" dirty="0"/>
              <a:t>  Kim </a:t>
            </a:r>
            <a:r>
              <a:rPr lang="en-US" altLang="ko-KR" b="1" dirty="0" err="1"/>
              <a:t>Geahong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b="1" dirty="0"/>
              <a:t>  Kim </a:t>
            </a:r>
            <a:r>
              <a:rPr lang="en-US" altLang="ko-KR" b="1" dirty="0" err="1"/>
              <a:t>Yeonsu</a:t>
            </a:r>
            <a:endParaRPr lang="en-US" altLang="ko-KR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b="1" dirty="0"/>
              <a:t>  Jo </a:t>
            </a:r>
            <a:r>
              <a:rPr lang="en-US" altLang="ko-KR" b="1" dirty="0" err="1"/>
              <a:t>Gyehyeon</a:t>
            </a:r>
            <a:r>
              <a:rPr lang="en-US" altLang="ko-KR" b="1" dirty="0"/>
              <a:t> </a:t>
            </a: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72CE2C0E-CF3D-4A8C-8094-93A961F5D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817803"/>
              </p:ext>
            </p:extLst>
          </p:nvPr>
        </p:nvGraphicFramePr>
        <p:xfrm>
          <a:off x="5050431" y="16100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67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</a:rPr>
              <a:t>개인별 담당업무</a:t>
            </a:r>
            <a:r>
              <a:rPr lang="en-US" altLang="ko-KR" sz="5400">
                <a:solidFill>
                  <a:srgbClr val="FFFFFF"/>
                </a:solidFill>
              </a:rPr>
              <a:t> – </a:t>
            </a:r>
            <a:r>
              <a:rPr lang="ko-KR" altLang="en-US" sz="5400">
                <a:solidFill>
                  <a:srgbClr val="FFFFFF"/>
                </a:solidFill>
              </a:rPr>
              <a:t>챗봇</a:t>
            </a:r>
            <a:endParaRPr lang="en-US" altLang="ko-KR" sz="5400">
              <a:solidFill>
                <a:srgbClr val="FFFFFF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5687" y="2426818"/>
            <a:ext cx="3927677" cy="3997637"/>
          </a:xfrm>
          <a:prstGeom prst="rect">
            <a:avLst/>
          </a:prstGeom>
          <a:noFill/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3279894"/>
            <a:ext cx="5455917" cy="2291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개인별 담당업무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챗봇</a:t>
            </a:r>
            <a:endParaRPr lang="ko-KR" alt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4706" y="1675227"/>
            <a:ext cx="6322587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6000" dirty="0"/>
              <a:t>개인별 담당업무</a:t>
            </a:r>
            <a:r>
              <a:rPr lang="en-US" altLang="ko-KR" sz="6000" dirty="0"/>
              <a:t> – </a:t>
            </a:r>
            <a:r>
              <a:rPr lang="ko-KR" altLang="en-US" sz="6000" dirty="0" err="1"/>
              <a:t>챗봇</a:t>
            </a:r>
            <a:endParaRPr lang="ko-KR" altLang="en-US" sz="6000" dirty="0"/>
          </a:p>
        </p:txBody>
      </p:sp>
      <p:pic>
        <p:nvPicPr>
          <p:cNvPr id="7170" name="Picture 2" descr="C:\Users\StarK\Desktop\장학금시나리오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6751" y="476573"/>
            <a:ext cx="2859498" cy="3774916"/>
          </a:xfrm>
          <a:prstGeom prst="rect">
            <a:avLst/>
          </a:prstGeom>
          <a:noFill/>
        </p:spPr>
      </p:pic>
      <p:pic>
        <p:nvPicPr>
          <p:cNvPr id="7172" name="Picture 4" descr="C:\Users\StarK\Desktop\과제시나리오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836122" y="476573"/>
            <a:ext cx="2519756" cy="3774916"/>
          </a:xfrm>
          <a:prstGeom prst="rect">
            <a:avLst/>
          </a:prstGeom>
          <a:noFill/>
        </p:spPr>
      </p:pic>
      <p:pic>
        <p:nvPicPr>
          <p:cNvPr id="7171" name="Picture 3" descr="C:\Users\StarK\Desktop\시나리오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58167" y="476573"/>
            <a:ext cx="2944434" cy="3774916"/>
          </a:xfrm>
          <a:prstGeom prst="rect">
            <a:avLst/>
          </a:prstGeom>
          <a:noFill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41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개인별 담당업무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챗봇</a:t>
            </a:r>
            <a:endParaRPr lang="ko-KR" alt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StarK\Desktop\스킬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1061" y="1675227"/>
            <a:ext cx="10849877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개인별 담당업무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챗봇</a:t>
            </a:r>
            <a:endParaRPr lang="ko-KR" alt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:\Users\StarK\Desktop\스킬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1048" y="1675227"/>
            <a:ext cx="836990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개인별 담당업무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챗봇</a:t>
            </a:r>
            <a:endParaRPr lang="ko-KR" alt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:\Users\StarK\Desktop\카카오톡챗봇대화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4626" y="1675227"/>
            <a:ext cx="6182747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6000"/>
              <a:t>개인별 담당업무</a:t>
            </a:r>
            <a:r>
              <a:rPr lang="en-US" altLang="ko-KR" sz="6000"/>
              <a:t> – </a:t>
            </a:r>
            <a:r>
              <a:rPr lang="ko-KR" altLang="en-US" sz="6000"/>
              <a:t>챗봇</a:t>
            </a:r>
          </a:p>
        </p:txBody>
      </p:sp>
      <p:pic>
        <p:nvPicPr>
          <p:cNvPr id="11266" name="Picture 2" descr="C:\Users\StarK\Desktop\공지사항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7707" y="476573"/>
            <a:ext cx="1717586" cy="3774916"/>
          </a:xfrm>
          <a:prstGeom prst="rect">
            <a:avLst/>
          </a:prstGeom>
          <a:noFill/>
        </p:spPr>
      </p:pic>
      <p:pic>
        <p:nvPicPr>
          <p:cNvPr id="11267" name="Picture 3" descr="C:\Users\StarK\Desktop\장학금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64610" y="476573"/>
            <a:ext cx="1462779" cy="3774916"/>
          </a:xfrm>
          <a:prstGeom prst="rect">
            <a:avLst/>
          </a:prstGeom>
          <a:noFill/>
        </p:spPr>
      </p:pic>
      <p:pic>
        <p:nvPicPr>
          <p:cNvPr id="11268" name="Picture 4" descr="C:\Users\StarK\Desktop\과제1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831478" y="476573"/>
            <a:ext cx="2197811" cy="3774916"/>
          </a:xfrm>
          <a:prstGeom prst="rect">
            <a:avLst/>
          </a:prstGeom>
          <a:noFill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ED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</a:rPr>
              <a:t>개인별 담당업무</a:t>
            </a:r>
            <a:r>
              <a:rPr lang="en-US" altLang="ko-KR" sz="5400">
                <a:solidFill>
                  <a:srgbClr val="FFFFFF"/>
                </a:solidFill>
              </a:rPr>
              <a:t> – </a:t>
            </a:r>
            <a:r>
              <a:rPr lang="ko-KR" altLang="en-US" sz="5400">
                <a:solidFill>
                  <a:srgbClr val="FFFFFF"/>
                </a:solidFill>
              </a:rPr>
              <a:t>챗봇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02AA2AE-013A-45A3-B57B-600E52A5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76" y="2426818"/>
            <a:ext cx="2198699" cy="399763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StarK\Desktop\과제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03561" y="2426818"/>
            <a:ext cx="2938940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95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457199" y="152400"/>
            <a:ext cx="1038243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개인별 담당업무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 프론트 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77A5B-2D6B-478C-9AF5-8B7278AFD2AD}"/>
              </a:ext>
            </a:extLst>
          </p:cNvPr>
          <p:cNvSpPr txBox="1"/>
          <p:nvPr/>
        </p:nvSpPr>
        <p:spPr>
          <a:xfrm>
            <a:off x="6974979" y="2207856"/>
            <a:ext cx="49566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한컴 솔잎 B" panose="02020603020101020101" pitchFamily="18" charset="-127"/>
                <a:ea typeface="한컴 솔잎 B" panose="02020603020101020101" pitchFamily="18" charset="-127"/>
              </a:rPr>
              <a:t>어플 메인 제작</a:t>
            </a:r>
            <a:endParaRPr lang="en-US" altLang="ko-KR" sz="2400" dirty="0"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한컴 솔잎 B" panose="02020603020101020101" pitchFamily="18" charset="-127"/>
                <a:ea typeface="한컴 솔잎 B" panose="02020603020101020101" pitchFamily="18" charset="-127"/>
              </a:rPr>
              <a:t>어플 </a:t>
            </a:r>
            <a:r>
              <a:rPr lang="ko-KR" altLang="en-US" sz="2400" dirty="0" err="1">
                <a:latin typeface="한컴 솔잎 B" panose="02020603020101020101" pitchFamily="18" charset="-127"/>
                <a:ea typeface="한컴 솔잎 B" panose="02020603020101020101" pitchFamily="18" charset="-127"/>
              </a:rPr>
              <a:t>인트로</a:t>
            </a:r>
            <a:r>
              <a:rPr lang="ko-KR" altLang="en-US" sz="2400" dirty="0">
                <a:latin typeface="한컴 솔잎 B" panose="02020603020101020101" pitchFamily="18" charset="-127"/>
                <a:ea typeface="한컴 솔잎 B" panose="02020603020101020101" pitchFamily="18" charset="-127"/>
              </a:rPr>
              <a:t> 화면 제작</a:t>
            </a:r>
            <a:endParaRPr lang="en-US" altLang="ko-KR" sz="2400" dirty="0"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한컴 솔잎 B" panose="02020603020101020101" pitchFamily="18" charset="-127"/>
                <a:ea typeface="한컴 솔잎 B" panose="02020603020101020101" pitchFamily="18" charset="-127"/>
              </a:rPr>
              <a:t>아이콘 제작</a:t>
            </a:r>
            <a:endParaRPr lang="en-US" altLang="ko-KR" sz="2400" dirty="0">
              <a:latin typeface="한컴 솔잎 B" panose="02020603020101020101" pitchFamily="18" charset="-127"/>
              <a:ea typeface="한컴 솔잎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8EC70-9BC7-47BA-8736-11CF7DB4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2" y="1912063"/>
            <a:ext cx="5467350" cy="36385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E9F0F9-8123-464F-A412-369FBD4EE6C7}"/>
              </a:ext>
            </a:extLst>
          </p:cNvPr>
          <p:cNvCxnSpPr>
            <a:cxnSpLocks/>
          </p:cNvCxnSpPr>
          <p:nvPr/>
        </p:nvCxnSpPr>
        <p:spPr>
          <a:xfrm>
            <a:off x="6711518" y="2219377"/>
            <a:ext cx="0" cy="302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5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어플 메인</a:t>
            </a:r>
          </a:p>
        </p:txBody>
      </p:sp>
      <p:pic>
        <p:nvPicPr>
          <p:cNvPr id="5" name="그림 4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A6F07915-4AD4-4933-82B1-267EA03D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INDEX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 eaLnBrk="1" latinLnBrk="0" hangingPunct="1">
              <a:spcAft>
                <a:spcPts val="600"/>
              </a:spcAft>
            </a:pPr>
            <a:fld id="{EA7C8D44-3667-46F6-9772-CC52308E2A7F}" type="slidenum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eaLnBrk="1" latinLnBrk="0" hangingPunct="1">
                <a:spcAft>
                  <a:spcPts val="600"/>
                </a:spcAft>
              </a:pPr>
              <a:t>2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B914BEF9-C760-4E53-9B11-377B9D216BD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87944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36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b="1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인트로</a:t>
            </a:r>
            <a:endParaRPr lang="en-US" altLang="ko-KR" sz="5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그림 6" descr="모니터, 스크린샷, 컴퓨터, 실내이(가) 표시된 사진&#10;&#10;자동 생성된 설명">
            <a:extLst>
              <a:ext uri="{FF2B5EF4-FFF2-40B4-BE49-F238E27FC236}">
                <a16:creationId xmlns:a16="http://schemas.microsoft.com/office/drawing/2014/main" id="{2B18FDB0-0374-470A-AE7C-E0CDE675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1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아이콘</a:t>
            </a:r>
          </a:p>
        </p:txBody>
      </p:sp>
      <p:pic>
        <p:nvPicPr>
          <p:cNvPr id="5" name="그림 4" descr="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9AD81213-6937-4620-ADA6-9CF51B1B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개인별 담당업무 </a:t>
            </a:r>
            <a:r>
              <a:rPr lang="en-US" altLang="ko-KR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PNG </a:t>
            </a:r>
            <a:r>
              <a:rPr lang="ko-KR" altLang="en-US" sz="5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0E44E-309B-445A-9483-2D53C58B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68" y="2264230"/>
            <a:ext cx="2254810" cy="40085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A8B36-7CD4-47B8-A724-9405BD6B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7" y="2294282"/>
            <a:ext cx="5681219" cy="39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5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개인별 담당업무 </a:t>
            </a:r>
            <a:r>
              <a:rPr lang="en-US" altLang="ko-KR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JIF </a:t>
            </a:r>
            <a:r>
              <a:rPr lang="ko-KR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제작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8B3F5-C094-414E-BAD8-51A01149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97" y="2264230"/>
            <a:ext cx="4008552" cy="40085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7C56A7-FE86-4CD2-AC78-82B539C4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36" y="2264229"/>
            <a:ext cx="5326981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아이콘 </a:t>
            </a:r>
            <a:r>
              <a:rPr lang="en-US" altLang="ko-KR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PNG</a:t>
            </a:r>
            <a:r>
              <a:rPr lang="ko-KR" altLang="en-US" sz="5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파일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29D1D5-3955-4401-852A-E5B5AD10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743075"/>
            <a:ext cx="6481763" cy="425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2D5F0C-59C1-49E5-8D7D-CA6DCCA0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1743075"/>
            <a:ext cx="4257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76F1BF-E3E2-4946-B11C-39AA35F21AA4}"/>
              </a:ext>
            </a:extLst>
          </p:cNvPr>
          <p:cNvSpPr/>
          <p:nvPr/>
        </p:nvSpPr>
        <p:spPr>
          <a:xfrm>
            <a:off x="7602417" y="3064187"/>
            <a:ext cx="1582615" cy="26894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3669C7-E8E2-4C41-8595-607F34EE0F27}"/>
              </a:ext>
            </a:extLst>
          </p:cNvPr>
          <p:cNvSpPr/>
          <p:nvPr/>
        </p:nvSpPr>
        <p:spPr>
          <a:xfrm>
            <a:off x="4642345" y="4797083"/>
            <a:ext cx="1575566" cy="7596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EC8D4-5C85-4D75-8A34-52A2B0770CA8}"/>
              </a:ext>
            </a:extLst>
          </p:cNvPr>
          <p:cNvSpPr/>
          <p:nvPr/>
        </p:nvSpPr>
        <p:spPr>
          <a:xfrm>
            <a:off x="1807698" y="2083777"/>
            <a:ext cx="2011680" cy="21945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B9120C-DCFA-413B-A1C9-F53452668A9E}"/>
              </a:ext>
            </a:extLst>
          </p:cNvPr>
          <p:cNvCxnSpPr>
            <a:cxnSpLocks/>
          </p:cNvCxnSpPr>
          <p:nvPr/>
        </p:nvCxnSpPr>
        <p:spPr>
          <a:xfrm>
            <a:off x="1807698" y="3605088"/>
            <a:ext cx="201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2C7D92-0C47-455C-AC1E-13388363F382}"/>
              </a:ext>
            </a:extLst>
          </p:cNvPr>
          <p:cNvCxnSpPr>
            <a:cxnSpLocks/>
          </p:cNvCxnSpPr>
          <p:nvPr/>
        </p:nvCxnSpPr>
        <p:spPr>
          <a:xfrm>
            <a:off x="2813538" y="4297640"/>
            <a:ext cx="0" cy="9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C4D304-2389-40CC-BFC3-3A36FB474370}"/>
              </a:ext>
            </a:extLst>
          </p:cNvPr>
          <p:cNvCxnSpPr/>
          <p:nvPr/>
        </p:nvCxnSpPr>
        <p:spPr>
          <a:xfrm>
            <a:off x="2799471" y="5219114"/>
            <a:ext cx="1758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0B2779-EC32-4B36-B2A0-13C1B7009045}"/>
              </a:ext>
            </a:extLst>
          </p:cNvPr>
          <p:cNvCxnSpPr>
            <a:cxnSpLocks/>
          </p:cNvCxnSpPr>
          <p:nvPr/>
        </p:nvCxnSpPr>
        <p:spPr>
          <a:xfrm flipV="1">
            <a:off x="6189784" y="5176909"/>
            <a:ext cx="14126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13F36B-842E-49AD-9FF6-49A1CEDE3164}"/>
              </a:ext>
            </a:extLst>
          </p:cNvPr>
          <p:cNvSpPr txBox="1"/>
          <p:nvPr/>
        </p:nvSpPr>
        <p:spPr>
          <a:xfrm>
            <a:off x="2074986" y="2659767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 작업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B16F6-50AE-464A-B8F6-FBB9BBFECABA}"/>
              </a:ext>
            </a:extLst>
          </p:cNvPr>
          <p:cNvSpPr txBox="1"/>
          <p:nvPr/>
        </p:nvSpPr>
        <p:spPr>
          <a:xfrm>
            <a:off x="2124221" y="3738412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백앤드</a:t>
            </a:r>
            <a:r>
              <a:rPr lang="ko-KR" altLang="en-US" dirty="0"/>
              <a:t> 작업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A4D8D-5896-4C2C-A00D-8B09F1802FF4}"/>
              </a:ext>
            </a:extLst>
          </p:cNvPr>
          <p:cNvSpPr txBox="1"/>
          <p:nvPr/>
        </p:nvSpPr>
        <p:spPr>
          <a:xfrm>
            <a:off x="4670474" y="5034447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PHP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4B2F8-4C56-4526-BBAC-2BD3D474333D}"/>
              </a:ext>
            </a:extLst>
          </p:cNvPr>
          <p:cNvSpPr txBox="1"/>
          <p:nvPr/>
        </p:nvSpPr>
        <p:spPr>
          <a:xfrm>
            <a:off x="7631718" y="3835975"/>
            <a:ext cx="1575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58AC00-F857-46DB-B6C2-CB18BA444794}"/>
              </a:ext>
            </a:extLst>
          </p:cNvPr>
          <p:cNvSpPr/>
          <p:nvPr/>
        </p:nvSpPr>
        <p:spPr>
          <a:xfrm>
            <a:off x="1505243" y="3429000"/>
            <a:ext cx="5078437" cy="253570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C43ED1C0-5582-4F72-B7D2-C4AE0BE6EFBF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 err="1"/>
              <a:t>백앤드</a:t>
            </a:r>
            <a:r>
              <a:rPr lang="ko-KR" altLang="en-US" dirty="0"/>
              <a:t> 작업</a:t>
            </a:r>
          </a:p>
        </p:txBody>
      </p:sp>
    </p:spTree>
    <p:extLst>
      <p:ext uri="{BB962C8B-B14F-4D97-AF65-F5344CB8AC3E}">
        <p14:creationId xmlns:p14="http://schemas.microsoft.com/office/powerpoint/2010/main" val="307336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9FB410-A00D-4651-A656-64A3C90B7540}"/>
              </a:ext>
            </a:extLst>
          </p:cNvPr>
          <p:cNvSpPr txBox="1">
            <a:spLocks/>
          </p:cNvSpPr>
          <p:nvPr/>
        </p:nvSpPr>
        <p:spPr>
          <a:xfrm>
            <a:off x="457199" y="152400"/>
            <a:ext cx="1020611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 err="1"/>
              <a:t>백앤드</a:t>
            </a:r>
            <a:r>
              <a:rPr lang="ko-KR" altLang="en-US" dirty="0"/>
              <a:t> 작업 </a:t>
            </a:r>
            <a:r>
              <a:rPr lang="en-US" altLang="ko-KR" dirty="0"/>
              <a:t>(php)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340B28-CDE2-4A17-AA82-B524924B5CED}"/>
              </a:ext>
            </a:extLst>
          </p:cNvPr>
          <p:cNvSpPr/>
          <p:nvPr/>
        </p:nvSpPr>
        <p:spPr>
          <a:xfrm>
            <a:off x="712762" y="1143001"/>
            <a:ext cx="104288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&lt;?</a:t>
            </a:r>
            <a:r>
              <a:rPr lang="ko-KR" altLang="en-US" dirty="0" err="1"/>
              <a:t>php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    $con = </a:t>
            </a:r>
            <a:r>
              <a:rPr lang="en-US" altLang="ko-KR" dirty="0" err="1"/>
              <a:t>mysqli_connect</a:t>
            </a:r>
            <a:r>
              <a:rPr lang="en-US" altLang="ko-KR" dirty="0"/>
              <a:t>("blacklunel.dothome.co.kr", "</a:t>
            </a:r>
            <a:r>
              <a:rPr lang="en-US" altLang="ko-KR" dirty="0" err="1"/>
              <a:t>blacklunel</a:t>
            </a:r>
            <a:r>
              <a:rPr lang="en-US" altLang="ko-KR" dirty="0"/>
              <a:t>", “</a:t>
            </a:r>
            <a:r>
              <a:rPr lang="en-US" altLang="ko-KR" dirty="0" err="1"/>
              <a:t>xxxxxxxxxx</a:t>
            </a:r>
            <a:r>
              <a:rPr lang="en-US" altLang="ko-KR" dirty="0"/>
              <a:t>", "</a:t>
            </a:r>
            <a:r>
              <a:rPr lang="en-US" altLang="ko-KR" dirty="0" err="1"/>
              <a:t>blacklunel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mysqli_query</a:t>
            </a:r>
            <a:r>
              <a:rPr lang="en-US" altLang="ko-KR" dirty="0"/>
              <a:t>($</a:t>
            </a:r>
            <a:r>
              <a:rPr lang="en-US" altLang="ko-KR" dirty="0" err="1"/>
              <a:t>con,'SET</a:t>
            </a:r>
            <a:r>
              <a:rPr lang="en-US" altLang="ko-KR" dirty="0"/>
              <a:t> NAMES utf8’);</a:t>
            </a:r>
          </a:p>
          <a:p>
            <a:endParaRPr lang="ko-KR" altLang="en-US" dirty="0"/>
          </a:p>
          <a:p>
            <a:r>
              <a:rPr lang="ko-KR" altLang="en-US" dirty="0"/>
              <a:t>    $</a:t>
            </a:r>
            <a:r>
              <a:rPr lang="ko-KR" altLang="en-US" dirty="0" err="1"/>
              <a:t>userID</a:t>
            </a:r>
            <a:r>
              <a:rPr lang="ko-KR" altLang="en-US" dirty="0"/>
              <a:t> = $_POST["</a:t>
            </a:r>
            <a:r>
              <a:rPr lang="ko-KR" altLang="en-US" dirty="0" err="1"/>
              <a:t>userID</a:t>
            </a:r>
            <a:r>
              <a:rPr lang="ko-KR" altLang="en-US" dirty="0"/>
              <a:t>"];</a:t>
            </a:r>
          </a:p>
          <a:p>
            <a:r>
              <a:rPr lang="ko-KR" altLang="en-US" dirty="0"/>
              <a:t>    $</a:t>
            </a:r>
            <a:r>
              <a:rPr lang="ko-KR" altLang="en-US" dirty="0" err="1"/>
              <a:t>userpass</a:t>
            </a:r>
            <a:r>
              <a:rPr lang="ko-KR" altLang="en-US" dirty="0"/>
              <a:t> = $_POST["</a:t>
            </a:r>
            <a:r>
              <a:rPr lang="ko-KR" altLang="en-US" dirty="0" err="1"/>
              <a:t>userpass</a:t>
            </a:r>
            <a:r>
              <a:rPr lang="ko-KR" altLang="en-US" dirty="0"/>
              <a:t>"];</a:t>
            </a:r>
          </a:p>
          <a:p>
            <a:r>
              <a:rPr lang="ko-KR" altLang="en-US" dirty="0"/>
              <a:t>    $</a:t>
            </a:r>
            <a:r>
              <a:rPr lang="ko-KR" altLang="en-US" dirty="0" err="1"/>
              <a:t>usernumber</a:t>
            </a:r>
            <a:r>
              <a:rPr lang="ko-KR" altLang="en-US" dirty="0"/>
              <a:t> = $_POST["</a:t>
            </a:r>
            <a:r>
              <a:rPr lang="ko-KR" altLang="en-US" dirty="0" err="1"/>
              <a:t>usernumber</a:t>
            </a:r>
            <a:r>
              <a:rPr lang="ko-KR" altLang="en-US" dirty="0"/>
              <a:t>"];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  $</a:t>
            </a:r>
            <a:r>
              <a:rPr lang="ko-KR" altLang="en-US" dirty="0" err="1"/>
              <a:t>statement</a:t>
            </a:r>
            <a:r>
              <a:rPr lang="ko-KR" altLang="en-US" dirty="0"/>
              <a:t> = </a:t>
            </a:r>
            <a:r>
              <a:rPr lang="ko-KR" altLang="en-US" dirty="0" err="1"/>
              <a:t>mysqli_prepare</a:t>
            </a:r>
            <a:r>
              <a:rPr lang="ko-KR" altLang="en-US" dirty="0"/>
              <a:t>($</a:t>
            </a:r>
            <a:r>
              <a:rPr lang="ko-KR" altLang="en-US" dirty="0" err="1"/>
              <a:t>con</a:t>
            </a:r>
            <a:r>
              <a:rPr lang="ko-KR" altLang="en-US" dirty="0"/>
              <a:t>, "INSERT INTO </a:t>
            </a:r>
            <a:r>
              <a:rPr lang="ko-KR" altLang="en-US" dirty="0" err="1"/>
              <a:t>chosun</a:t>
            </a:r>
            <a:r>
              <a:rPr lang="ko-KR" altLang="en-US" dirty="0"/>
              <a:t> VALUES (?,?,?)");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mysqli_stmt_bind_param</a:t>
            </a:r>
            <a:r>
              <a:rPr lang="ko-KR" altLang="en-US" dirty="0"/>
              <a:t>($</a:t>
            </a:r>
            <a:r>
              <a:rPr lang="ko-KR" altLang="en-US" dirty="0" err="1"/>
              <a:t>statement</a:t>
            </a:r>
            <a:r>
              <a:rPr lang="ko-KR" altLang="en-US" dirty="0"/>
              <a:t>, "</a:t>
            </a:r>
            <a:r>
              <a:rPr lang="ko-KR" altLang="en-US" dirty="0" err="1"/>
              <a:t>ssi</a:t>
            </a:r>
            <a:r>
              <a:rPr lang="ko-KR" altLang="en-US" dirty="0"/>
              <a:t>", $</a:t>
            </a:r>
            <a:r>
              <a:rPr lang="ko-KR" altLang="en-US" dirty="0" err="1"/>
              <a:t>userID</a:t>
            </a:r>
            <a:r>
              <a:rPr lang="ko-KR" altLang="en-US" dirty="0"/>
              <a:t>, $</a:t>
            </a:r>
            <a:r>
              <a:rPr lang="ko-KR" altLang="en-US" dirty="0" err="1"/>
              <a:t>userpass</a:t>
            </a:r>
            <a:r>
              <a:rPr lang="ko-KR" altLang="en-US" dirty="0"/>
              <a:t>, $</a:t>
            </a:r>
            <a:r>
              <a:rPr lang="ko-KR" altLang="en-US" dirty="0" err="1"/>
              <a:t>usernumber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mysqli_stmt_execute</a:t>
            </a:r>
            <a:r>
              <a:rPr lang="ko-KR" altLang="en-US" dirty="0"/>
              <a:t>($</a:t>
            </a:r>
            <a:r>
              <a:rPr lang="ko-KR" altLang="en-US" dirty="0" err="1"/>
              <a:t>statement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    $</a:t>
            </a:r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array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   $</a:t>
            </a:r>
            <a:r>
              <a:rPr lang="ko-KR" altLang="en-US" dirty="0" err="1"/>
              <a:t>response</a:t>
            </a:r>
            <a:r>
              <a:rPr lang="ko-KR" altLang="en-US" dirty="0"/>
              <a:t>["</a:t>
            </a:r>
            <a:r>
              <a:rPr lang="ko-KR" altLang="en-US" dirty="0" err="1"/>
              <a:t>success</a:t>
            </a:r>
            <a:r>
              <a:rPr lang="ko-KR" altLang="en-US" dirty="0"/>
              <a:t>"] = </a:t>
            </a:r>
            <a:r>
              <a:rPr lang="ko-KR" altLang="en-US" dirty="0" err="1"/>
              <a:t>true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echo</a:t>
            </a:r>
            <a:r>
              <a:rPr lang="ko-KR" altLang="en-US" dirty="0"/>
              <a:t> </a:t>
            </a:r>
            <a:r>
              <a:rPr lang="ko-KR" altLang="en-US" dirty="0" err="1"/>
              <a:t>json_encode</a:t>
            </a:r>
            <a:r>
              <a:rPr lang="ko-KR" altLang="en-US" dirty="0"/>
              <a:t>($</a:t>
            </a:r>
            <a:r>
              <a:rPr lang="ko-KR" altLang="en-US" dirty="0" err="1"/>
              <a:t>response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?&gt;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85466-7D35-4C1E-B95B-4B17E64F3559}"/>
              </a:ext>
            </a:extLst>
          </p:cNvPr>
          <p:cNvSpPr txBox="1"/>
          <p:nvPr/>
        </p:nvSpPr>
        <p:spPr>
          <a:xfrm>
            <a:off x="4268081" y="1290422"/>
            <a:ext cx="15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60F54-7C53-4D8F-ADB6-B38DC082B7B2}"/>
              </a:ext>
            </a:extLst>
          </p:cNvPr>
          <p:cNvSpPr txBox="1"/>
          <p:nvPr/>
        </p:nvSpPr>
        <p:spPr>
          <a:xfrm>
            <a:off x="6297349" y="1285291"/>
            <a:ext cx="15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5A49A-3C49-4F7D-A03F-6F996003BE8D}"/>
              </a:ext>
            </a:extLst>
          </p:cNvPr>
          <p:cNvSpPr txBox="1"/>
          <p:nvPr/>
        </p:nvSpPr>
        <p:spPr>
          <a:xfrm>
            <a:off x="7822227" y="1302933"/>
            <a:ext cx="15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64339-4270-4A90-B101-FA5C7689AF0A}"/>
              </a:ext>
            </a:extLst>
          </p:cNvPr>
          <p:cNvSpPr txBox="1"/>
          <p:nvPr/>
        </p:nvSpPr>
        <p:spPr>
          <a:xfrm>
            <a:off x="9624645" y="1302933"/>
            <a:ext cx="151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FTP</a:t>
            </a:r>
            <a:endParaRPr lang="ko-KR" altLang="en-US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7D7C270B-B6E0-4960-91B7-9979263AC420}"/>
              </a:ext>
            </a:extLst>
          </p:cNvPr>
          <p:cNvSpPr/>
          <p:nvPr/>
        </p:nvSpPr>
        <p:spPr>
          <a:xfrm>
            <a:off x="9339193" y="3530991"/>
            <a:ext cx="480056" cy="105507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B93F1-98F9-4DAD-9E82-0B7C492B4D76}"/>
              </a:ext>
            </a:extLst>
          </p:cNvPr>
          <p:cNvSpPr txBox="1"/>
          <p:nvPr/>
        </p:nvSpPr>
        <p:spPr>
          <a:xfrm>
            <a:off x="9945857" y="3873863"/>
            <a:ext cx="202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 명령문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 저장하기 위한 명령어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1F67D-46B0-4813-831B-A0A1F7A6601B}"/>
              </a:ext>
            </a:extLst>
          </p:cNvPr>
          <p:cNvSpPr txBox="1"/>
          <p:nvPr/>
        </p:nvSpPr>
        <p:spPr>
          <a:xfrm>
            <a:off x="6274198" y="2632394"/>
            <a:ext cx="309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2E646C20-7E5C-4B34-B363-9975B4B77474}"/>
              </a:ext>
            </a:extLst>
          </p:cNvPr>
          <p:cNvSpPr/>
          <p:nvPr/>
        </p:nvSpPr>
        <p:spPr>
          <a:xfrm>
            <a:off x="5560254" y="2373923"/>
            <a:ext cx="480056" cy="105507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91A6D9B-67B4-4366-94E3-C28B801A8F05}"/>
              </a:ext>
            </a:extLst>
          </p:cNvPr>
          <p:cNvSpPr/>
          <p:nvPr/>
        </p:nvSpPr>
        <p:spPr>
          <a:xfrm>
            <a:off x="4679564" y="4797193"/>
            <a:ext cx="480056" cy="105507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DA1A8-FBF2-4664-B06D-EA9CDD2783A8}"/>
              </a:ext>
            </a:extLst>
          </p:cNvPr>
          <p:cNvSpPr txBox="1"/>
          <p:nvPr/>
        </p:nvSpPr>
        <p:spPr>
          <a:xfrm>
            <a:off x="5433940" y="5128017"/>
            <a:ext cx="202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응답 처리</a:t>
            </a:r>
          </a:p>
        </p:txBody>
      </p:sp>
    </p:spTree>
    <p:extLst>
      <p:ext uri="{BB962C8B-B14F-4D97-AF65-F5344CB8AC3E}">
        <p14:creationId xmlns:p14="http://schemas.microsoft.com/office/powerpoint/2010/main" val="25345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FD47E69-F5E0-4DB8-8974-12A589B17AD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 err="1"/>
              <a:t>백앤드</a:t>
            </a:r>
            <a:r>
              <a:rPr lang="ko-KR" altLang="en-US" dirty="0"/>
              <a:t> 작업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9E7725B-7282-41B8-908D-07ECD5F1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" y="1406978"/>
            <a:ext cx="6323427" cy="48812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0CEDEE-5F7B-4144-A73B-F0D46F4C391A}"/>
              </a:ext>
            </a:extLst>
          </p:cNvPr>
          <p:cNvSpPr/>
          <p:nvPr/>
        </p:nvSpPr>
        <p:spPr>
          <a:xfrm>
            <a:off x="1153551" y="2208628"/>
            <a:ext cx="4403187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84A18-8A3F-4B2B-8BA3-075391B1D3E3}"/>
              </a:ext>
            </a:extLst>
          </p:cNvPr>
          <p:cNvSpPr txBox="1"/>
          <p:nvPr/>
        </p:nvSpPr>
        <p:spPr>
          <a:xfrm>
            <a:off x="7476978" y="1998003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외부로의 접근을 위한 인터넷 </a:t>
            </a:r>
            <a:endParaRPr lang="en-US" altLang="ko-KR" dirty="0"/>
          </a:p>
          <a:p>
            <a:r>
              <a:rPr lang="ko-KR" altLang="en-US" dirty="0"/>
              <a:t>사용허가 설정</a:t>
            </a:r>
          </a:p>
        </p:txBody>
      </p:sp>
    </p:spTree>
    <p:extLst>
      <p:ext uri="{BB962C8B-B14F-4D97-AF65-F5344CB8AC3E}">
        <p14:creationId xmlns:p14="http://schemas.microsoft.com/office/powerpoint/2010/main" val="141707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9FB410-A00D-4651-A656-64A3C90B7540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/>
              <a:t>백 </a:t>
            </a:r>
            <a:r>
              <a:rPr lang="ko-KR" altLang="en-US" dirty="0" err="1"/>
              <a:t>앤드</a:t>
            </a:r>
            <a:r>
              <a:rPr lang="ko-KR" altLang="en-US" dirty="0"/>
              <a:t> 작업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E25811E-7F3D-48CF-AECC-FF720882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1759668"/>
            <a:ext cx="6834699" cy="421829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94E0FC3-5752-4AED-97E6-60C01AF5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3" y="1760623"/>
            <a:ext cx="6725161" cy="42173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21B3D3-84E1-4C73-8EB8-024E6E45A2A7}"/>
              </a:ext>
            </a:extLst>
          </p:cNvPr>
          <p:cNvSpPr txBox="1"/>
          <p:nvPr/>
        </p:nvSpPr>
        <p:spPr>
          <a:xfrm>
            <a:off x="570512" y="1205193"/>
            <a:ext cx="5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MainActivity.class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58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9FB410-A00D-4651-A656-64A3C90B7540}"/>
              </a:ext>
            </a:extLst>
          </p:cNvPr>
          <p:cNvSpPr txBox="1">
            <a:spLocks/>
          </p:cNvSpPr>
          <p:nvPr/>
        </p:nvSpPr>
        <p:spPr>
          <a:xfrm>
            <a:off x="8471424" y="1110882"/>
            <a:ext cx="3053039" cy="1293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백 앤드</a:t>
            </a: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작업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863A01D-86A0-48FA-81DD-8F0EE4B1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3" y="991673"/>
            <a:ext cx="6529189" cy="4874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1E633C-62D2-405B-A65F-95E63B0FCDBA}"/>
              </a:ext>
            </a:extLst>
          </p:cNvPr>
          <p:cNvSpPr/>
          <p:nvPr/>
        </p:nvSpPr>
        <p:spPr>
          <a:xfrm>
            <a:off x="8471423" y="2542939"/>
            <a:ext cx="3053039" cy="367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HashMap</a:t>
            </a:r>
            <a:r>
              <a:rPr lang="ko-KR" altLang="en-US"/>
              <a:t>은 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Map</a:t>
            </a:r>
            <a:r>
              <a:rPr lang="ko-KR" altLang="en-US"/>
              <a:t>인터페이스의 한 종류로</a:t>
            </a:r>
            <a:r>
              <a:rPr lang="en-US" altLang="ko-KR"/>
              <a:t>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key</a:t>
            </a:r>
            <a:r>
              <a:rPr lang="ko-KR" altLang="en-US"/>
              <a:t>와 </a:t>
            </a:r>
            <a:r>
              <a:rPr lang="en-US" altLang="ko-KR"/>
              <a:t>value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한 쌍을 데이터를 가짐</a:t>
            </a:r>
            <a:endParaRPr lang="en-US" altLang="ko-KR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3C3EF-1CA2-482B-BF32-10F828BCF58D}"/>
              </a:ext>
            </a:extLst>
          </p:cNvPr>
          <p:cNvSpPr txBox="1"/>
          <p:nvPr/>
        </p:nvSpPr>
        <p:spPr>
          <a:xfrm>
            <a:off x="900303" y="6033254"/>
            <a:ext cx="5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/>
              <a:t>MainRequest.class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9121465D-719F-48D2-A0FD-13FC23CEBA78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4000">
                <a:solidFill>
                  <a:srgbClr val="FFFFFF"/>
                </a:solidFill>
              </a:rPr>
              <a:t>개발 동기 및 필요성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D7E45E5F-18A1-47F8-95D9-B92A33A85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755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097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9FB410-A00D-4651-A656-64A3C90B7540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977001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/>
              <a:t>백 </a:t>
            </a:r>
            <a:r>
              <a:rPr lang="ko-KR" altLang="en-US" dirty="0" err="1"/>
              <a:t>앤드</a:t>
            </a:r>
            <a:r>
              <a:rPr lang="ko-KR" altLang="en-US" dirty="0"/>
              <a:t> 작업 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2F24CF3-9C1A-4226-ACD5-C818B148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6" y="1143000"/>
            <a:ext cx="11499573" cy="42480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3C2503-56D7-4484-B08D-2DD41CE14C7B}"/>
              </a:ext>
            </a:extLst>
          </p:cNvPr>
          <p:cNvSpPr/>
          <p:nvPr/>
        </p:nvSpPr>
        <p:spPr>
          <a:xfrm>
            <a:off x="6685720" y="2102580"/>
            <a:ext cx="4576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dotum" panose="020B0600000101010101" pitchFamily="50" charset="-127"/>
              </a:rPr>
              <a:t>네트워크와 연결 과정에 메인 함수에서 </a:t>
            </a:r>
            <a:endParaRPr lang="en-US" altLang="ko-KR" dirty="0">
              <a:solidFill>
                <a:srgbClr val="FF0000"/>
              </a:solidFill>
              <a:ea typeface="dotum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ea typeface="dotum" panose="020B0600000101010101" pitchFamily="50" charset="-127"/>
              </a:rPr>
              <a:t>부르는 경우 에러 발생 혹은 응용 프로그램이 쓰레드에서 너무 많은 수행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809FBFD5-D60A-45AF-880D-128FB78A6B94}"/>
              </a:ext>
            </a:extLst>
          </p:cNvPr>
          <p:cNvSpPr/>
          <p:nvPr/>
        </p:nvSpPr>
        <p:spPr>
          <a:xfrm>
            <a:off x="6471138" y="3025911"/>
            <a:ext cx="214582" cy="205561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7AC30-2D52-4FC7-910D-DBC3490FC8C8}"/>
              </a:ext>
            </a:extLst>
          </p:cNvPr>
          <p:cNvSpPr/>
          <p:nvPr/>
        </p:nvSpPr>
        <p:spPr>
          <a:xfrm>
            <a:off x="6904235" y="3730552"/>
            <a:ext cx="457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dotum" panose="020B0600000101010101" pitchFamily="50" charset="-127"/>
              </a:rPr>
              <a:t>백 </a:t>
            </a:r>
            <a:r>
              <a:rPr lang="ko-KR" altLang="en-US" dirty="0" err="1">
                <a:solidFill>
                  <a:srgbClr val="FF0000"/>
                </a:solidFill>
                <a:ea typeface="dotum" panose="020B0600000101010101" pitchFamily="50" charset="-127"/>
              </a:rPr>
              <a:t>앤드</a:t>
            </a:r>
            <a:r>
              <a:rPr lang="ko-KR" altLang="en-US" dirty="0">
                <a:solidFill>
                  <a:srgbClr val="FF0000"/>
                </a:solidFill>
                <a:ea typeface="dotum" panose="020B0600000101010101" pitchFamily="50" charset="-127"/>
              </a:rPr>
              <a:t> 작업중에 </a:t>
            </a:r>
            <a:r>
              <a:rPr lang="en-US" altLang="ko-KR" dirty="0" err="1">
                <a:solidFill>
                  <a:srgbClr val="FF0000"/>
                </a:solidFill>
                <a:ea typeface="dotum" panose="020B0600000101010101" pitchFamily="50" charset="-127"/>
              </a:rPr>
              <a:t>MainActivity.class</a:t>
            </a:r>
            <a:r>
              <a:rPr lang="en-US" altLang="ko-KR" dirty="0">
                <a:solidFill>
                  <a:srgbClr val="FF0000"/>
                </a:solidFill>
                <a:ea typeface="dotum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a typeface="dotum" panose="020B0600000101010101" pitchFamily="50" charset="-127"/>
              </a:rPr>
              <a:t>오류 </a:t>
            </a:r>
            <a:endParaRPr lang="en-US" altLang="ko-KR" dirty="0">
              <a:solidFill>
                <a:srgbClr val="FF0000"/>
              </a:solidFill>
              <a:ea typeface="dotum" panose="020B0600000101010101" pitchFamily="50" charset="-127"/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A03CB0-FCCC-4056-9A83-1D381052A546}"/>
              </a:ext>
            </a:extLst>
          </p:cNvPr>
          <p:cNvSpPr/>
          <p:nvPr/>
        </p:nvSpPr>
        <p:spPr>
          <a:xfrm>
            <a:off x="199866" y="5613462"/>
            <a:ext cx="7917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해결 방안</a:t>
            </a:r>
            <a:r>
              <a:rPr lang="en-US" altLang="ko-KR" dirty="0"/>
              <a:t>: thread 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클래스를 사용해야만 오류 안 생김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다른 예제로 이용해서 해봤지만 같은 문제로 막힘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709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16338B-A27E-473A-AD62-19EA4164D020}"/>
              </a:ext>
            </a:extLst>
          </p:cNvPr>
          <p:cNvSpPr txBox="1">
            <a:spLocks/>
          </p:cNvSpPr>
          <p:nvPr/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개인별 담당업무 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D87BC8-9CE7-412A-BEAE-1AA5260B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616084"/>
            <a:ext cx="3425957" cy="3625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3D775-4F9D-4775-9176-71D1ED3A54DB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서버 데이터처리</a:t>
            </a:r>
            <a:endParaRPr lang="en-US" altLang="ko-KR" sz="20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데이터베이스 구축 </a:t>
            </a:r>
            <a:r>
              <a:rPr lang="en-US" altLang="ko-KR" sz="2000"/>
              <a:t>(RDS)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크롤링</a:t>
            </a:r>
            <a:r>
              <a:rPr lang="en-US" altLang="ko-KR" sz="2000"/>
              <a:t> </a:t>
            </a:r>
            <a:r>
              <a:rPr lang="ko-KR" altLang="en-US" sz="2000"/>
              <a:t>소스 제작 </a:t>
            </a:r>
            <a:r>
              <a:rPr lang="en-US" altLang="ko-KR" sz="2000"/>
              <a:t>(SW</a:t>
            </a:r>
            <a:r>
              <a:rPr lang="ko-KR" altLang="en-US" sz="2000"/>
              <a:t>융합교육원</a:t>
            </a:r>
            <a:r>
              <a:rPr lang="en-US" altLang="ko-KR" sz="2000"/>
              <a:t>, </a:t>
            </a:r>
            <a:r>
              <a:rPr lang="ko-KR" altLang="en-US" sz="2000"/>
              <a:t>장학금</a:t>
            </a:r>
            <a:r>
              <a:rPr lang="en-US" altLang="ko-KR" sz="2000"/>
              <a:t>, </a:t>
            </a:r>
            <a:r>
              <a:rPr lang="ko-KR" altLang="en-US" sz="2000"/>
              <a:t>과제</a:t>
            </a:r>
            <a:r>
              <a:rPr lang="en-US" altLang="ko-KR" sz="200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89491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0183798-A4B5-4085-B570-AA7098F1CA1F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개인별 담당업무 </a:t>
            </a:r>
            <a:r>
              <a:rPr lang="en-US" altLang="ko-KR" dirty="0"/>
              <a:t>– </a:t>
            </a:r>
            <a:r>
              <a:rPr lang="ko-KR" altLang="en-US" dirty="0"/>
              <a:t>서버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CA35C-1667-4ECA-A0C6-0F6E9306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66" y="1801668"/>
            <a:ext cx="7105650" cy="43815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530DEA-41EF-4471-9D77-79FA8201A5E0}"/>
              </a:ext>
            </a:extLst>
          </p:cNvPr>
          <p:cNvCxnSpPr>
            <a:cxnSpLocks/>
          </p:cNvCxnSpPr>
          <p:nvPr/>
        </p:nvCxnSpPr>
        <p:spPr>
          <a:xfrm>
            <a:off x="2780146" y="3992418"/>
            <a:ext cx="270625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34EA6-A52F-4554-A149-F59CEB9F40A1}"/>
              </a:ext>
            </a:extLst>
          </p:cNvPr>
          <p:cNvSpPr/>
          <p:nvPr/>
        </p:nvSpPr>
        <p:spPr>
          <a:xfrm>
            <a:off x="758969" y="2318327"/>
            <a:ext cx="1902691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조선대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SW</a:t>
            </a:r>
            <a:r>
              <a:rPr lang="ko-KR" altLang="en-US" dirty="0">
                <a:solidFill>
                  <a:schemeClr val="tx1"/>
                </a:solidFill>
              </a:rPr>
              <a:t>융합교육원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A57038-6EF5-430E-9113-852205199796}"/>
              </a:ext>
            </a:extLst>
          </p:cNvPr>
          <p:cNvSpPr/>
          <p:nvPr/>
        </p:nvSpPr>
        <p:spPr>
          <a:xfrm>
            <a:off x="758968" y="3497118"/>
            <a:ext cx="1902691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조선대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장학금 게시판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1C940-4F34-4B0C-9D85-E2E3A787941A}"/>
              </a:ext>
            </a:extLst>
          </p:cNvPr>
          <p:cNvSpPr/>
          <p:nvPr/>
        </p:nvSpPr>
        <p:spPr>
          <a:xfrm>
            <a:off x="758967" y="4675909"/>
            <a:ext cx="1902691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조선대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CLC</a:t>
            </a: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알림정보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8ED7F-1C4D-4B37-BD8A-04C9680F4631}"/>
              </a:ext>
            </a:extLst>
          </p:cNvPr>
          <p:cNvSpPr txBox="1"/>
          <p:nvPr/>
        </p:nvSpPr>
        <p:spPr>
          <a:xfrm>
            <a:off x="3362037" y="3521363"/>
            <a:ext cx="12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crontab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381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0183798-A4B5-4085-B570-AA7098F1CA1F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개인별 담당업무 </a:t>
            </a:r>
            <a:r>
              <a:rPr lang="en-US" altLang="ko-KR"/>
              <a:t>– </a:t>
            </a:r>
            <a:r>
              <a:rPr lang="ko-KR" altLang="en-US"/>
              <a:t>서버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537A60-786F-4EB2-83E6-90CC3357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2" y="1324245"/>
            <a:ext cx="6253019" cy="4394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0A45EC-8D44-4D18-825A-22E14DF08A6A}"/>
              </a:ext>
            </a:extLst>
          </p:cNvPr>
          <p:cNvSpPr txBox="1"/>
          <p:nvPr/>
        </p:nvSpPr>
        <p:spPr>
          <a:xfrm>
            <a:off x="6779490" y="1324245"/>
            <a:ext cx="475672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/>
              <a:t>인증번호 부여시 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en-US" altLang="ko-KR" sz="2000"/>
              <a:t>User ID + </a:t>
            </a:r>
            <a:r>
              <a:rPr lang="ko-KR" altLang="en-US" sz="2000"/>
              <a:t>인증번호 데이터베이스 저장</a:t>
            </a:r>
            <a:endParaRPr lang="en-US" altLang="ko-KR" sz="20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/>
              <a:t>과제 입력시 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2000"/>
              <a:t>데이터베이스 카카오</a:t>
            </a:r>
            <a:r>
              <a:rPr lang="en-US" altLang="ko-KR" sz="2000"/>
              <a:t>ID</a:t>
            </a:r>
            <a:r>
              <a:rPr lang="ko-KR" altLang="en-US" sz="2000"/>
              <a:t> 검색 후 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ko-KR" altLang="en-US" sz="2000"/>
              <a:t>해당파일 전송 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928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FF8B1-3590-4301-8AC9-1E7286723548}"/>
              </a:ext>
            </a:extLst>
          </p:cNvPr>
          <p:cNvSpPr txBox="1"/>
          <p:nvPr/>
        </p:nvSpPr>
        <p:spPr>
          <a:xfrm>
            <a:off x="955964" y="1739220"/>
            <a:ext cx="9356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시연영상</a:t>
            </a:r>
            <a:endParaRPr lang="en-US" altLang="ko-KR" sz="6000" dirty="0"/>
          </a:p>
          <a:p>
            <a:pPr algn="ctr"/>
            <a:r>
              <a:rPr lang="ko-KR" altLang="en-US" sz="6000" dirty="0"/>
              <a:t> </a:t>
            </a:r>
            <a:endParaRPr lang="en-US" altLang="ko-KR" sz="6000" dirty="0"/>
          </a:p>
          <a:p>
            <a:pPr algn="ctr"/>
            <a:r>
              <a:rPr lang="en-US" altLang="ko-KR" sz="6000" dirty="0"/>
              <a:t>Samsung Flow </a:t>
            </a:r>
            <a:r>
              <a:rPr lang="ko-KR" alt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27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7CA-91B7-4F26-8D6E-BA8899F58C5E}"/>
              </a:ext>
            </a:extLst>
          </p:cNvPr>
          <p:cNvSpPr txBox="1">
            <a:spLocks/>
          </p:cNvSpPr>
          <p:nvPr/>
        </p:nvSpPr>
        <p:spPr>
          <a:xfrm>
            <a:off x="3968676" y="2766218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448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9121465D-719F-48D2-A0FD-13FC23CEBA78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4000" dirty="0">
                <a:solidFill>
                  <a:srgbClr val="FFFFFF"/>
                </a:solidFill>
              </a:rPr>
              <a:t>개발 동기 및 필요성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D7E45E5F-18A1-47F8-95D9-B92A33A85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755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09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A7C8D44-3667-46F6-9772-CC52308E2A7F}" type="slidenum">
              <a:rPr kumimoji="0" lang="en-US" smtClean="0"/>
              <a:pPr latinLnBrk="0">
                <a:spcAft>
                  <a:spcPts val="600"/>
                </a:spcAft>
              </a:pPr>
              <a:t>5</a:t>
            </a:fld>
            <a:endParaRPr kumimoji="0"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8675" y="1646261"/>
            <a:ext cx="8543498" cy="437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C77D3-18D3-4B2F-A55D-F8BEC42B8AB5}"/>
              </a:ext>
            </a:extLst>
          </p:cNvPr>
          <p:cNvSpPr txBox="1"/>
          <p:nvPr/>
        </p:nvSpPr>
        <p:spPr>
          <a:xfrm>
            <a:off x="2662336" y="4889241"/>
            <a:ext cx="11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요 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31DB0-082B-4299-AEB0-FC12CF3436CE}"/>
              </a:ext>
            </a:extLst>
          </p:cNvPr>
          <p:cNvSpPr txBox="1"/>
          <p:nvPr/>
        </p:nvSpPr>
        <p:spPr>
          <a:xfrm>
            <a:off x="7694646" y="4889241"/>
            <a:ext cx="11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 계 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75974-7A41-4774-8840-F16EE6B1517B}"/>
              </a:ext>
            </a:extLst>
          </p:cNvPr>
          <p:cNvSpPr txBox="1"/>
          <p:nvPr/>
        </p:nvSpPr>
        <p:spPr>
          <a:xfrm>
            <a:off x="5069634" y="4889241"/>
            <a:ext cx="11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김 연 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E461A-7ABA-4BF9-8A28-B8F0897F3EDA}"/>
              </a:ext>
            </a:extLst>
          </p:cNvPr>
          <p:cNvSpPr txBox="1"/>
          <p:nvPr/>
        </p:nvSpPr>
        <p:spPr>
          <a:xfrm>
            <a:off x="5069634" y="5331865"/>
            <a:ext cx="11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 계 현</a:t>
            </a:r>
          </a:p>
        </p:txBody>
      </p:sp>
    </p:spTree>
    <p:extLst>
      <p:ext uri="{BB962C8B-B14F-4D97-AF65-F5344CB8AC3E}">
        <p14:creationId xmlns:p14="http://schemas.microsoft.com/office/powerpoint/2010/main" val="207576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A7C8D44-3667-46F6-9772-CC52308E2A7F}" type="slidenum">
              <a:rPr kumimoji="0" lang="en-US" smtClean="0"/>
              <a:pPr latinLnBrk="0">
                <a:spcAft>
                  <a:spcPts val="600"/>
                </a:spcAft>
              </a:pPr>
              <a:t>6</a:t>
            </a:fld>
            <a:endParaRPr kumimoji="0"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83" y="1692322"/>
            <a:ext cx="8693623" cy="421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576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A7C8D44-3667-46F6-9772-CC52308E2A7F}" type="slidenum">
              <a:rPr kumimoji="0" lang="en-US" smtClean="0"/>
              <a:pPr latinLnBrk="0">
                <a:spcAft>
                  <a:spcPts val="600"/>
                </a:spcAft>
              </a:pPr>
              <a:t>7</a:t>
            </a:fld>
            <a:endParaRPr kumimoji="0"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8674" y="1746913"/>
            <a:ext cx="8666328" cy="416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57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개발 내용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3E5FC31F-C967-4D49-9860-748725A3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A7C8D44-3667-46F6-9772-CC52308E2A7F}" type="slidenum">
              <a:rPr kumimoji="0" lang="en-US" smtClean="0"/>
              <a:pPr latinLnBrk="0">
                <a:spcAft>
                  <a:spcPts val="600"/>
                </a:spcAft>
              </a:pPr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743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2655E3-2379-4E39-9671-25FBAE04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개발 내용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937E9D1-FB82-461F-9023-4F34817C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681038"/>
            <a:ext cx="4110038" cy="5495925"/>
          </a:xfr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01CE64C-6B9E-4759-9F71-52E96532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963" y="681038"/>
            <a:ext cx="3027363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544</Words>
  <Application>Microsoft Office PowerPoint</Application>
  <PresentationFormat>와이드스크린</PresentationFormat>
  <Paragraphs>142</Paragraphs>
  <Slides>35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한컴 솔잎 B</vt:lpstr>
      <vt:lpstr>Arial</vt:lpstr>
      <vt:lpstr>Arial Black</vt:lpstr>
      <vt:lpstr>Calibri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프로젝트 개요</vt:lpstr>
      <vt:lpstr>프로젝트 개요</vt:lpstr>
      <vt:lpstr>프로젝트 개요</vt:lpstr>
      <vt:lpstr>프로젝트 개발 내용</vt:lpstr>
      <vt:lpstr>프로젝트 개발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gh</cp:lastModifiedBy>
  <cp:revision>2</cp:revision>
  <dcterms:created xsi:type="dcterms:W3CDTF">2019-12-02T17:45:59Z</dcterms:created>
  <dcterms:modified xsi:type="dcterms:W3CDTF">2020-07-03T09:14:14Z</dcterms:modified>
</cp:coreProperties>
</file>