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5"/>
  </p:notesMasterIdLst>
  <p:sldIdLst>
    <p:sldId id="263" r:id="rId2"/>
    <p:sldId id="302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24" r:id="rId16"/>
    <p:sldId id="317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431"/>
    <a:srgbClr val="EE8640"/>
    <a:srgbClr val="284E36"/>
    <a:srgbClr val="0E8503"/>
    <a:srgbClr val="5B9BD5"/>
    <a:srgbClr val="FE9833"/>
    <a:srgbClr val="E65785"/>
    <a:srgbClr val="FF3300"/>
    <a:srgbClr val="33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70" y="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2E25-6A45-4A15-95F3-A5B4E28776F9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E26A0-C074-4901-B0FD-FB88C179E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3555" y="3273425"/>
            <a:ext cx="2915285" cy="635"/>
          </a:xfrm>
          <a:prstGeom prst="line">
            <a:avLst/>
          </a:prstGeom>
          <a:ln w="92075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8205" y="3273425"/>
            <a:ext cx="2915285" cy="635"/>
          </a:xfrm>
          <a:prstGeom prst="line">
            <a:avLst/>
          </a:prstGeom>
          <a:ln w="9207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93330" y="3273425"/>
            <a:ext cx="2915285" cy="635"/>
          </a:xfrm>
          <a:prstGeom prst="line">
            <a:avLst/>
          </a:prstGeom>
          <a:ln w="92075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BAAAM/AppData/Roaming/PolarisOffice/ETemp/7744_8033720/fImage2749898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67510" y="2172335"/>
            <a:ext cx="885507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/>
            <a:r>
              <a:rPr lang="en-US" altLang="ko-KR" sz="7200" dirty="0">
                <a:latin typeface="맑은 고딕" charset="0"/>
                <a:ea typeface="맑은 고딕" charset="0"/>
              </a:rPr>
              <a:t>SW </a:t>
            </a:r>
            <a:r>
              <a:rPr lang="en-US" altLang="ko-KR" sz="7200" dirty="0" err="1">
                <a:latin typeface="맑은 고딕" charset="0"/>
                <a:ea typeface="맑은 고딕" charset="0"/>
              </a:rPr>
              <a:t>교육</a:t>
            </a:r>
            <a:r>
              <a:rPr lang="en-US" altLang="ko-KR" sz="72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7200" dirty="0"/>
              <a:t>C</a:t>
            </a:r>
            <a:r>
              <a:rPr lang="ko-KR" altLang="en-US" sz="7200" dirty="0"/>
              <a:t>언어 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877685" y="5019675"/>
            <a:ext cx="5320665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latin typeface="맑은 고딕" charset="0"/>
                <a:ea typeface="맑은 고딕" charset="0"/>
              </a:rPr>
              <a:t>20125502 </a:t>
            </a:r>
            <a:r>
              <a:rPr lang="en-US" altLang="ko-KR" sz="2400" dirty="0" err="1">
                <a:latin typeface="맑은 고딕" charset="0"/>
                <a:ea typeface="맑은 고딕" charset="0"/>
              </a:rPr>
              <a:t>컴퓨터공학과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김계홍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54C2CE-F337-4610-9A14-C913A3696497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if</a:t>
            </a:r>
            <a:r>
              <a:rPr lang="ko-KR" altLang="en-US" sz="5400" dirty="0"/>
              <a:t> </a:t>
            </a:r>
            <a:r>
              <a:rPr lang="en-US" altLang="ko-KR" sz="5400" dirty="0"/>
              <a:t>( </a:t>
            </a:r>
            <a:r>
              <a:rPr lang="ko-KR" altLang="en-US" sz="5400" dirty="0"/>
              <a:t>조  건 </a:t>
            </a:r>
            <a:r>
              <a:rPr lang="en-US" altLang="ko-KR" sz="5400" dirty="0"/>
              <a:t>)      </a:t>
            </a:r>
            <a:r>
              <a:rPr lang="ko-KR" altLang="en-US" sz="5400" dirty="0"/>
              <a:t>만약 </a:t>
            </a:r>
            <a:r>
              <a:rPr lang="en-US" altLang="ko-KR" sz="5400" dirty="0"/>
              <a:t>~~ </a:t>
            </a:r>
            <a:r>
              <a:rPr lang="ko-KR" altLang="en-US" sz="5400" dirty="0"/>
              <a:t>이면 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47389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2660BC-4A23-4E51-A24A-3485691F591B}"/>
              </a:ext>
            </a:extLst>
          </p:cNvPr>
          <p:cNvSpPr txBox="1"/>
          <p:nvPr/>
        </p:nvSpPr>
        <p:spPr>
          <a:xfrm>
            <a:off x="1148715" y="1413133"/>
            <a:ext cx="10833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if</a:t>
            </a:r>
            <a:r>
              <a:rPr lang="ko-KR" altLang="en-US" sz="4000" dirty="0"/>
              <a:t> </a:t>
            </a:r>
            <a:r>
              <a:rPr lang="en-US" altLang="ko-KR" sz="4000" dirty="0"/>
              <a:t>( A</a:t>
            </a:r>
            <a:r>
              <a:rPr lang="ko-KR" altLang="en-US" sz="4000" dirty="0"/>
              <a:t> </a:t>
            </a:r>
            <a:r>
              <a:rPr lang="en-US" altLang="ko-KR" sz="4000" dirty="0"/>
              <a:t>&gt;</a:t>
            </a:r>
            <a:r>
              <a:rPr lang="ko-KR" altLang="en-US" sz="4000" dirty="0"/>
              <a:t> </a:t>
            </a:r>
            <a:r>
              <a:rPr lang="en-US" altLang="ko-KR" sz="4000" dirty="0"/>
              <a:t>B</a:t>
            </a:r>
            <a:r>
              <a:rPr lang="ko-KR" altLang="en-US" sz="4000" dirty="0"/>
              <a:t> </a:t>
            </a:r>
            <a:r>
              <a:rPr lang="en-US" altLang="ko-KR" sz="4000" dirty="0"/>
              <a:t>)</a:t>
            </a:r>
          </a:p>
          <a:p>
            <a:r>
              <a:rPr lang="en-US" altLang="ko-KR" sz="4000" dirty="0"/>
              <a:t>{ </a:t>
            </a:r>
          </a:p>
          <a:p>
            <a:r>
              <a:rPr lang="en-US" altLang="ko-KR" sz="4000" dirty="0"/>
              <a:t>	</a:t>
            </a:r>
          </a:p>
          <a:p>
            <a:r>
              <a:rPr lang="en-US" altLang="ko-KR" sz="4000" dirty="0"/>
              <a:t>}</a:t>
            </a:r>
          </a:p>
          <a:p>
            <a:r>
              <a:rPr lang="en-US" altLang="ko-KR" sz="4000" dirty="0"/>
              <a:t>else</a:t>
            </a:r>
          </a:p>
          <a:p>
            <a:r>
              <a:rPr lang="en-US" altLang="ko-KR" sz="4000" dirty="0"/>
              <a:t>{</a:t>
            </a:r>
          </a:p>
          <a:p>
            <a:r>
              <a:rPr lang="en-US" altLang="ko-KR" sz="4000" dirty="0"/>
              <a:t>	</a:t>
            </a:r>
          </a:p>
          <a:p>
            <a:r>
              <a:rPr lang="en-US" altLang="ko-KR" sz="4000" dirty="0"/>
              <a:t>}</a:t>
            </a:r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5310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A8B0-3B28-40BF-BAA5-92C2047A6980}"/>
              </a:ext>
            </a:extLst>
          </p:cNvPr>
          <p:cNvSpPr txBox="1"/>
          <p:nvPr/>
        </p:nvSpPr>
        <p:spPr>
          <a:xfrm>
            <a:off x="1047750" y="1092835"/>
            <a:ext cx="108331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main()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숫자를 입력해주세요</a:t>
            </a:r>
            <a:r>
              <a:rPr lang="en-US" altLang="ko-KR" sz="2000" dirty="0"/>
              <a:t>&gt;&gt; “);</a:t>
            </a:r>
          </a:p>
          <a:p>
            <a:r>
              <a:rPr lang="en-US" altLang="ko-KR" sz="2000" dirty="0"/>
              <a:t>	int number;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(“%d”, &amp;number);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if(number == 10)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 err="1"/>
              <a:t>이숫자는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맞췄죠</a:t>
            </a:r>
            <a:r>
              <a:rPr lang="en-US" altLang="ko-KR" sz="2000" dirty="0"/>
              <a:t>?\n”);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else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</a:t>
            </a:r>
            <a:r>
              <a:rPr lang="ko-KR" altLang="en-US" sz="2000" dirty="0" err="1"/>
              <a:t>이숫자는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이 아닙니다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맞췄죠</a:t>
            </a:r>
            <a:r>
              <a:rPr lang="en-US" altLang="ko-KR" sz="2000" dirty="0"/>
              <a:t>?\n”);</a:t>
            </a:r>
          </a:p>
          <a:p>
            <a:r>
              <a:rPr lang="en-US" altLang="ko-KR" sz="2000" dirty="0"/>
              <a:t>	}	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85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887935-132E-4FD1-8942-42363EFEFC55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홀수짝수</a:t>
            </a:r>
            <a:r>
              <a:rPr lang="ko-KR" altLang="en-US" sz="5400" dirty="0"/>
              <a:t> 구분 프로그램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405025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F25C470-D603-4081-80A1-7EC7DE01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657096"/>
            <a:ext cx="11074400" cy="35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반  복  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0441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491141-8A7D-4F10-B892-07C0E89B4600}"/>
              </a:ext>
            </a:extLst>
          </p:cNvPr>
          <p:cNvSpPr txBox="1"/>
          <p:nvPr/>
        </p:nvSpPr>
        <p:spPr>
          <a:xfrm>
            <a:off x="1358900" y="1587123"/>
            <a:ext cx="1083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while(</a:t>
            </a:r>
            <a:r>
              <a:rPr lang="ko-KR" altLang="en-US" sz="4800" dirty="0"/>
              <a:t>조건</a:t>
            </a:r>
            <a:r>
              <a:rPr lang="en-US" altLang="ko-KR" sz="4800" dirty="0"/>
              <a:t>) </a:t>
            </a:r>
            <a:r>
              <a:rPr lang="ko-KR" altLang="en-US" sz="4800" dirty="0"/>
              <a:t>참이면 무한실행</a:t>
            </a:r>
            <a:endParaRPr lang="en-US" altLang="ko-KR" sz="4800" dirty="0"/>
          </a:p>
          <a:p>
            <a:r>
              <a:rPr lang="en-US" altLang="ko-KR" sz="4800" dirty="0"/>
              <a:t>{</a:t>
            </a:r>
          </a:p>
          <a:p>
            <a:r>
              <a:rPr lang="en-US" altLang="ko-KR" sz="4800" dirty="0"/>
              <a:t>			</a:t>
            </a:r>
          </a:p>
          <a:p>
            <a:r>
              <a:rPr lang="en-US" altLang="ko-KR" sz="4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86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4281ED-88CA-47E6-80C4-BCE7CF95A689}"/>
              </a:ext>
            </a:extLst>
          </p:cNvPr>
          <p:cNvSpPr txBox="1"/>
          <p:nvPr/>
        </p:nvSpPr>
        <p:spPr>
          <a:xfrm>
            <a:off x="1010285" y="1047631"/>
            <a:ext cx="108331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#include</a:t>
            </a:r>
            <a:r>
              <a:rPr lang="ko-KR" altLang="en-US" sz="3200" dirty="0"/>
              <a:t> </a:t>
            </a:r>
            <a:r>
              <a:rPr lang="en-US" altLang="ko-KR" sz="3200" dirty="0"/>
              <a:t>&lt;</a:t>
            </a:r>
            <a:r>
              <a:rPr lang="en-US" altLang="ko-KR" sz="3200" dirty="0" err="1"/>
              <a:t>stdio.h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int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	int a = 0;</a:t>
            </a:r>
          </a:p>
          <a:p>
            <a:r>
              <a:rPr lang="en-US" altLang="ko-KR" sz="3200" dirty="0"/>
              <a:t>	while(a &lt; 10)</a:t>
            </a:r>
          </a:p>
          <a:p>
            <a:r>
              <a:rPr lang="en-US" altLang="ko-KR" sz="3200" dirty="0"/>
              <a:t>	{</a:t>
            </a:r>
          </a:p>
          <a:p>
            <a:r>
              <a:rPr lang="en-US" altLang="ko-KR" sz="3200" dirty="0"/>
              <a:t>		a = a +1;</a:t>
            </a:r>
          </a:p>
          <a:p>
            <a:r>
              <a:rPr lang="en-US" altLang="ko-KR" sz="3200" dirty="0"/>
              <a:t>		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(“</a:t>
            </a:r>
            <a:r>
              <a:rPr lang="ko-KR" altLang="en-US" sz="3200" dirty="0"/>
              <a:t>현재 </a:t>
            </a:r>
            <a:r>
              <a:rPr lang="en-US" altLang="ko-KR" sz="3200" dirty="0"/>
              <a:t>a</a:t>
            </a:r>
            <a:r>
              <a:rPr lang="ko-KR" altLang="en-US" sz="3200" dirty="0"/>
              <a:t>값은 </a:t>
            </a:r>
            <a:r>
              <a:rPr lang="en-US" altLang="ko-KR" sz="3200" dirty="0"/>
              <a:t>%d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.\</a:t>
            </a:r>
            <a:r>
              <a:rPr lang="en-US" altLang="ko-KR" sz="3200" dirty="0" err="1"/>
              <a:t>n”,a</a:t>
            </a:r>
            <a:r>
              <a:rPr lang="en-US" altLang="ko-KR" sz="3200" dirty="0"/>
              <a:t>);</a:t>
            </a:r>
          </a:p>
          <a:p>
            <a:r>
              <a:rPr lang="en-US" altLang="ko-KR" sz="3200" dirty="0"/>
              <a:t>	}	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61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2AE426A-A8D4-4144-99CA-8F9E0126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1135508"/>
            <a:ext cx="8696960" cy="5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0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95EB29-7E1C-47F1-806D-821356F3AC7C}"/>
              </a:ext>
            </a:extLst>
          </p:cNvPr>
          <p:cNvSpPr txBox="1"/>
          <p:nvPr/>
        </p:nvSpPr>
        <p:spPr>
          <a:xfrm>
            <a:off x="1358900" y="1446094"/>
            <a:ext cx="10833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while(</a:t>
            </a:r>
            <a:r>
              <a:rPr lang="ko-KR" altLang="en-US" sz="5400" dirty="0"/>
              <a:t>조건</a:t>
            </a:r>
            <a:r>
              <a:rPr lang="en-US" altLang="ko-KR" sz="5400" dirty="0"/>
              <a:t>) </a:t>
            </a:r>
            <a:r>
              <a:rPr lang="ko-KR" altLang="en-US" sz="5400" dirty="0"/>
              <a:t>조건이 거짓이면 종료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		</a:t>
            </a:r>
            <a:r>
              <a:rPr lang="ko-KR" altLang="en-US" sz="5400" dirty="0"/>
              <a:t>소스파일 실행</a:t>
            </a:r>
            <a:r>
              <a:rPr lang="en-US" altLang="ko-KR" sz="5400" dirty="0"/>
              <a:t>		</a:t>
            </a:r>
          </a:p>
          <a:p>
            <a:r>
              <a:rPr lang="en-US" altLang="ko-KR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73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440118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조  건  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534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378D0F5-E2C5-437F-8A39-665B4FC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1997968"/>
            <a:ext cx="11144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D5F3C-F7F5-42BC-BAA1-EEF78C93C7B5}"/>
              </a:ext>
            </a:extLst>
          </p:cNvPr>
          <p:cNvSpPr txBox="1"/>
          <p:nvPr/>
        </p:nvSpPr>
        <p:spPr>
          <a:xfrm>
            <a:off x="979487" y="1105158"/>
            <a:ext cx="10833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#include</a:t>
            </a:r>
            <a:r>
              <a:rPr lang="ko-KR" altLang="en-US" sz="2800" dirty="0"/>
              <a:t> </a:t>
            </a:r>
            <a:r>
              <a:rPr lang="en-US" altLang="ko-KR" sz="2800" dirty="0"/>
              <a:t>&lt;</a:t>
            </a:r>
            <a:r>
              <a:rPr lang="en-US" altLang="ko-KR" sz="2800" dirty="0" err="1"/>
              <a:t>stdio.h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int main()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int a = 0;</a:t>
            </a:r>
          </a:p>
          <a:p>
            <a:r>
              <a:rPr lang="en-US" altLang="ko-KR" sz="2800" dirty="0"/>
              <a:t>	int count = 0;</a:t>
            </a:r>
          </a:p>
          <a:p>
            <a:r>
              <a:rPr lang="en-US" altLang="ko-KR" sz="2800" dirty="0"/>
              <a:t>	while(a &lt; 10)</a:t>
            </a:r>
          </a:p>
          <a:p>
            <a:r>
              <a:rPr lang="en-US" altLang="ko-KR" sz="2800" dirty="0"/>
              <a:t>	{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(“</a:t>
            </a:r>
            <a:r>
              <a:rPr lang="ko-KR" altLang="en-US" sz="2800" dirty="0"/>
              <a:t>현재 </a:t>
            </a:r>
            <a:r>
              <a:rPr lang="en-US" altLang="ko-KR" sz="2800" dirty="0"/>
              <a:t>a</a:t>
            </a:r>
            <a:r>
              <a:rPr lang="ko-KR" altLang="en-US" sz="2800" dirty="0"/>
              <a:t>값은 </a:t>
            </a:r>
            <a:r>
              <a:rPr lang="en-US" altLang="ko-KR" sz="2800" dirty="0"/>
              <a:t>%d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 %d</a:t>
            </a:r>
            <a:r>
              <a:rPr lang="ko-KR" altLang="en-US" sz="2800" dirty="0" err="1"/>
              <a:t>회째</a:t>
            </a:r>
            <a:r>
              <a:rPr lang="en-US" altLang="ko-KR" sz="2800" dirty="0"/>
              <a:t>\n”, a , count);</a:t>
            </a:r>
          </a:p>
          <a:p>
            <a:r>
              <a:rPr lang="en-US" altLang="ko-KR" sz="2800" dirty="0"/>
              <a:t>	}	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65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9EF879E-4B7B-4A63-B746-BFB54051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80" y="1093067"/>
            <a:ext cx="6604000" cy="55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EF0D02-23AF-4414-AF20-F7FE62B38EFD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입력받은</a:t>
            </a:r>
            <a:r>
              <a:rPr lang="ko-KR" altLang="en-US" sz="5400" dirty="0"/>
              <a:t> 숫자에 맞는 구구단출력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68782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9FA8D4-BED2-4418-98C2-2BAF3F89579C}"/>
              </a:ext>
            </a:extLst>
          </p:cNvPr>
          <p:cNvSpPr txBox="1"/>
          <p:nvPr/>
        </p:nvSpPr>
        <p:spPr>
          <a:xfrm>
            <a:off x="1358900" y="1446094"/>
            <a:ext cx="10833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while(1)  // 1 = </a:t>
            </a:r>
            <a:r>
              <a:rPr lang="ko-KR" altLang="en-US" sz="5400" dirty="0"/>
              <a:t>참값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				</a:t>
            </a:r>
          </a:p>
          <a:p>
            <a:r>
              <a:rPr lang="en-US" altLang="ko-KR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6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725ED5-4688-4301-90D4-CBABFEE5F772}"/>
              </a:ext>
            </a:extLst>
          </p:cNvPr>
          <p:cNvSpPr txBox="1"/>
          <p:nvPr/>
        </p:nvSpPr>
        <p:spPr>
          <a:xfrm>
            <a:off x="561946" y="1536174"/>
            <a:ext cx="11191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while(1)</a:t>
            </a:r>
          </a:p>
          <a:p>
            <a:r>
              <a:rPr lang="en-US" altLang="ko-KR" sz="40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4000" dirty="0"/>
              <a:t>		</a:t>
            </a:r>
            <a:r>
              <a:rPr lang="en-US" altLang="ko-KR" sz="4000" dirty="0" err="1"/>
              <a:t>scanf</a:t>
            </a:r>
            <a:r>
              <a:rPr lang="en-US" altLang="ko-KR" sz="4000" dirty="0"/>
              <a:t>(“%</a:t>
            </a:r>
            <a:r>
              <a:rPr lang="en-US" altLang="ko-KR" sz="4000" dirty="0" err="1"/>
              <a:t>d”,&amp;a</a:t>
            </a:r>
            <a:r>
              <a:rPr lang="en-US" altLang="ko-KR" sz="4000" dirty="0"/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4000" dirty="0"/>
              <a:t>		</a:t>
            </a: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</a:rPr>
              <a:t>입력후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</a:rPr>
              <a:t>엔터누르기</a:t>
            </a:r>
            <a:r>
              <a:rPr lang="ko-KR" altLang="en-US" sz="4000" dirty="0">
                <a:solidFill>
                  <a:srgbClr val="FF0000"/>
                </a:solidFill>
              </a:rPr>
              <a:t> 전까지 대기 </a:t>
            </a:r>
            <a:r>
              <a:rPr lang="en-US" altLang="ko-KR" sz="4000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44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2A2F95F-9165-414C-A83C-7F659F3B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1150321"/>
            <a:ext cx="6327536" cy="53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A9E3B2-2B9E-4F4E-A1BC-5C44DB4F5DFA}"/>
              </a:ext>
            </a:extLst>
          </p:cNvPr>
          <p:cNvSpPr txBox="1"/>
          <p:nvPr/>
        </p:nvSpPr>
        <p:spPr>
          <a:xfrm>
            <a:off x="1224677" y="2083551"/>
            <a:ext cx="11191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-1 </a:t>
            </a:r>
            <a:r>
              <a:rPr lang="ko-KR" altLang="en-US" sz="4000" dirty="0"/>
              <a:t>를 입력하면 프로그램 종료 기능 추가하기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반복문에서 </a:t>
            </a:r>
            <a:r>
              <a:rPr lang="en-US" altLang="ko-KR" sz="4000" dirty="0">
                <a:solidFill>
                  <a:srgbClr val="FF0000"/>
                </a:solidFill>
              </a:rPr>
              <a:t>break;</a:t>
            </a:r>
            <a:r>
              <a:rPr lang="ko-KR" altLang="en-US" sz="4000" dirty="0"/>
              <a:t> 는 해당반복문 종료  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4203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F8DE552-9C78-472A-9818-4F3A0EA4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72" y="1092835"/>
            <a:ext cx="6522718" cy="55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4C86C-559A-4806-8FF8-C4AF2E401035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업</a:t>
            </a:r>
            <a:r>
              <a:rPr lang="en-US" altLang="ko-KR" sz="5400" dirty="0"/>
              <a:t>(up), </a:t>
            </a:r>
            <a:r>
              <a:rPr lang="ko-KR" altLang="en-US" sz="5400" dirty="0"/>
              <a:t>다운</a:t>
            </a:r>
            <a:r>
              <a:rPr lang="en-US" altLang="ko-KR" sz="5400" dirty="0"/>
              <a:t>(down) </a:t>
            </a:r>
            <a:r>
              <a:rPr lang="ko-KR" altLang="en-US" sz="5400" dirty="0"/>
              <a:t>게임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77523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21A2102-F248-4DDB-A027-E806C9F843DF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비 교 연 산 자  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99730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010824F-C745-4AE2-8E66-24C74871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82" y="1092835"/>
            <a:ext cx="10115710" cy="55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52891E4-C985-43E0-8A13-D14F2C54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80" y="1128407"/>
            <a:ext cx="5527040" cy="56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3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C0E6F0-E85B-4C7D-97FB-851A6D4AA343}"/>
              </a:ext>
            </a:extLst>
          </p:cNvPr>
          <p:cNvSpPr txBox="1"/>
          <p:nvPr/>
        </p:nvSpPr>
        <p:spPr>
          <a:xfrm>
            <a:off x="1602181" y="2846949"/>
            <a:ext cx="11191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친절기능 추가하기 </a:t>
            </a:r>
            <a:r>
              <a:rPr lang="en-US" altLang="ko-KR" sz="4000" dirty="0"/>
              <a:t>(</a:t>
            </a:r>
            <a:r>
              <a:rPr lang="ko-KR" altLang="en-US" sz="4000" dirty="0"/>
              <a:t>정답범위 보여주기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96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B02BC3C-CD9D-4A27-9648-4580BF02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380" y="1107440"/>
            <a:ext cx="5261240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86746A9-A180-4E11-A851-13C6A81BFA15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 &lt; B (A</a:t>
            </a:r>
            <a:r>
              <a:rPr lang="ko-KR" altLang="en-US" sz="5400" dirty="0"/>
              <a:t>는 </a:t>
            </a:r>
            <a:r>
              <a:rPr lang="en-US" altLang="ko-KR" sz="5400" dirty="0"/>
              <a:t>B</a:t>
            </a:r>
            <a:r>
              <a:rPr lang="ko-KR" altLang="en-US" sz="5400" dirty="0"/>
              <a:t>보다 작다</a:t>
            </a:r>
            <a:r>
              <a:rPr lang="en-US" altLang="ko-KR" sz="5400" dirty="0"/>
              <a:t>)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A85A8328-8B2A-442F-9C84-DDEEE8E9AC19}"/>
              </a:ext>
            </a:extLst>
          </p:cNvPr>
          <p:cNvSpPr/>
          <p:nvPr/>
        </p:nvSpPr>
        <p:spPr>
          <a:xfrm>
            <a:off x="2751589" y="1912690"/>
            <a:ext cx="1493240" cy="657529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7AA5C8-D352-4F47-8CD2-DA189F868ECA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 &gt; B (A</a:t>
            </a:r>
            <a:r>
              <a:rPr lang="ko-KR" altLang="en-US" sz="5400" dirty="0"/>
              <a:t>는 </a:t>
            </a:r>
            <a:r>
              <a:rPr lang="en-US" altLang="ko-KR" sz="5400" dirty="0"/>
              <a:t>B</a:t>
            </a:r>
            <a:r>
              <a:rPr lang="ko-KR" altLang="en-US" sz="5400" dirty="0"/>
              <a:t>보다 크다</a:t>
            </a:r>
            <a:r>
              <a:rPr lang="en-US" altLang="ko-KR" sz="5400" dirty="0"/>
              <a:t>)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925A66ED-BFDB-47FE-AB8D-8C7A6B29C3DA}"/>
              </a:ext>
            </a:extLst>
          </p:cNvPr>
          <p:cNvSpPr/>
          <p:nvPr/>
        </p:nvSpPr>
        <p:spPr>
          <a:xfrm>
            <a:off x="2751589" y="1912690"/>
            <a:ext cx="1493240" cy="657529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4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3DD8F2-58F5-4B20-8814-4BE2480E556B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 &gt;= B (A</a:t>
            </a:r>
            <a:r>
              <a:rPr lang="ko-KR" altLang="en-US" sz="5400" dirty="0"/>
              <a:t>는 </a:t>
            </a:r>
            <a:r>
              <a:rPr lang="en-US" altLang="ko-KR" sz="5400" dirty="0"/>
              <a:t>B</a:t>
            </a:r>
            <a:r>
              <a:rPr lang="ko-KR" altLang="en-US" sz="5400" dirty="0"/>
              <a:t>보다 크거나 같다</a:t>
            </a:r>
            <a:r>
              <a:rPr lang="en-US" altLang="ko-KR" sz="5400" dirty="0"/>
              <a:t>)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BEB44EB1-6D45-4EF6-B6B5-C9B3E4F68F62}"/>
              </a:ext>
            </a:extLst>
          </p:cNvPr>
          <p:cNvSpPr/>
          <p:nvPr/>
        </p:nvSpPr>
        <p:spPr>
          <a:xfrm>
            <a:off x="1384182" y="1912690"/>
            <a:ext cx="1996581" cy="657529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5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373E14-F67B-444D-89D8-5A127ED5DFAF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 == B (A</a:t>
            </a:r>
            <a:r>
              <a:rPr lang="ko-KR" altLang="en-US" sz="5400" dirty="0"/>
              <a:t>는 </a:t>
            </a:r>
            <a:r>
              <a:rPr lang="en-US" altLang="ko-KR" sz="5400" dirty="0"/>
              <a:t>B</a:t>
            </a:r>
            <a:r>
              <a:rPr lang="ko-KR" altLang="en-US" sz="5400" dirty="0"/>
              <a:t>와 같다</a:t>
            </a:r>
            <a:r>
              <a:rPr lang="en-US" altLang="ko-KR" sz="5400" dirty="0"/>
              <a:t>)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6B7FA863-57DD-4B0B-BBC1-E09063C2D9A4}"/>
              </a:ext>
            </a:extLst>
          </p:cNvPr>
          <p:cNvSpPr/>
          <p:nvPr/>
        </p:nvSpPr>
        <p:spPr>
          <a:xfrm>
            <a:off x="2869033" y="1912690"/>
            <a:ext cx="2004969" cy="657529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2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1F1B15-104A-4177-81B2-C5B03D862E51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 = B (B</a:t>
            </a:r>
            <a:r>
              <a:rPr lang="ko-KR" altLang="en-US" sz="5400" dirty="0"/>
              <a:t>값을 </a:t>
            </a:r>
            <a:r>
              <a:rPr lang="en-US" altLang="ko-KR" sz="5400" dirty="0"/>
              <a:t>A</a:t>
            </a:r>
            <a:r>
              <a:rPr lang="ko-KR" altLang="en-US" sz="5400" dirty="0"/>
              <a:t>에 대입</a:t>
            </a:r>
            <a:r>
              <a:rPr lang="en-US" altLang="ko-KR" sz="5400" dirty="0"/>
              <a:t>)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4BE6FF0B-CAA0-4DEF-8AB1-C0D71E77DCE1}"/>
              </a:ext>
            </a:extLst>
          </p:cNvPr>
          <p:cNvSpPr/>
          <p:nvPr/>
        </p:nvSpPr>
        <p:spPr>
          <a:xfrm flipH="1">
            <a:off x="2667701" y="1912690"/>
            <a:ext cx="1610684" cy="657529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8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359410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6757F2-7D93-499E-9F8C-4C0D66356C75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조건문</a:t>
            </a:r>
            <a:r>
              <a:rPr lang="ko-KR" altLang="en-US" sz="5400" dirty="0"/>
              <a:t> </a:t>
            </a:r>
            <a:r>
              <a:rPr lang="en-US" altLang="ko-KR" sz="5400" dirty="0"/>
              <a:t>( if )</a:t>
            </a:r>
          </a:p>
        </p:txBody>
      </p:sp>
    </p:spTree>
    <p:extLst>
      <p:ext uri="{BB962C8B-B14F-4D97-AF65-F5344CB8AC3E}">
        <p14:creationId xmlns:p14="http://schemas.microsoft.com/office/powerpoint/2010/main" val="41756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3</Pages>
  <Words>279</Words>
  <Characters>0</Characters>
  <Application>Microsoft Office PowerPoint</Application>
  <DocSecurity>0</DocSecurity>
  <PresentationFormat>와이드스크린</PresentationFormat>
  <Lines>0</Lines>
  <Paragraphs>112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kgh</cp:lastModifiedBy>
  <cp:revision>8</cp:revision>
  <dcterms:modified xsi:type="dcterms:W3CDTF">2019-05-17T08:05:02Z</dcterms:modified>
</cp:coreProperties>
</file>