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63" r:id="rId2"/>
    <p:sldId id="302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431"/>
    <a:srgbClr val="EE8640"/>
    <a:srgbClr val="284E36"/>
    <a:srgbClr val="0E8503"/>
    <a:srgbClr val="5B9BD5"/>
    <a:srgbClr val="FE9833"/>
    <a:srgbClr val="E65785"/>
    <a:srgbClr val="FF3300"/>
    <a:srgbClr val="33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70" y="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2E25-6A45-4A15-95F3-A5B4E28776F9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E26A0-C074-4901-B0FD-FB88C179E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3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D47-87DA-48D5-834B-6DDCA9634F98}" type="datetimeFigureOut">
              <a:rPr lang="ko-KR" altLang="en-US" smtClean="0"/>
              <a:pPr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88A9-A157-4528-BE30-984DDE49D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3555" y="3273425"/>
            <a:ext cx="2915285" cy="635"/>
          </a:xfrm>
          <a:prstGeom prst="line">
            <a:avLst/>
          </a:prstGeom>
          <a:ln w="92075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8205" y="3273425"/>
            <a:ext cx="2915285" cy="635"/>
          </a:xfrm>
          <a:prstGeom prst="line">
            <a:avLst/>
          </a:prstGeom>
          <a:ln w="9207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593330" y="3273425"/>
            <a:ext cx="2915285" cy="635"/>
          </a:xfrm>
          <a:prstGeom prst="line">
            <a:avLst/>
          </a:prstGeom>
          <a:ln w="92075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:/Users/BAAAM/AppData/Roaming/PolarisOffice/ETemp/7744_8033720/fImage27498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7510" y="2172335"/>
            <a:ext cx="885507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en-US" altLang="ko-KR" sz="7200" dirty="0">
                <a:latin typeface="맑은 고딕" charset="0"/>
                <a:ea typeface="맑은 고딕" charset="0"/>
              </a:rPr>
              <a:t>SW </a:t>
            </a:r>
            <a:r>
              <a:rPr lang="en-US" altLang="ko-KR" sz="7200" dirty="0" err="1">
                <a:latin typeface="맑은 고딕" charset="0"/>
                <a:ea typeface="맑은 고딕" charset="0"/>
              </a:rPr>
              <a:t>교육</a:t>
            </a:r>
            <a:r>
              <a:rPr lang="en-US" altLang="ko-KR" sz="72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7200" dirty="0"/>
              <a:t>C</a:t>
            </a:r>
            <a:r>
              <a:rPr lang="ko-KR" altLang="en-US" sz="7200" dirty="0"/>
              <a:t>언어 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877685" y="5019675"/>
            <a:ext cx="5320665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latin typeface="맑은 고딕" charset="0"/>
                <a:ea typeface="맑은 고딕" charset="0"/>
              </a:rPr>
              <a:t>20125502 </a:t>
            </a:r>
            <a:r>
              <a:rPr lang="en-US" altLang="ko-KR" sz="2400" dirty="0" err="1">
                <a:latin typeface="맑은 고딕" charset="0"/>
                <a:ea typeface="맑은 고딕" charset="0"/>
              </a:rPr>
              <a:t>컴퓨터공학과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김계홍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7866EF-CC35-4E8D-90C6-9510141C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7" y="1092835"/>
            <a:ext cx="7945120" cy="5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27C93-72D9-45C6-99E0-C0D2E8537BE8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For</a:t>
            </a:r>
            <a:r>
              <a:rPr lang="ko-KR" altLang="en-US" sz="5400" dirty="0"/>
              <a:t>문을 활용한 </a:t>
            </a:r>
            <a:r>
              <a:rPr lang="ko-KR" altLang="en-US" sz="5400" dirty="0" err="1"/>
              <a:t>팩토리얼</a:t>
            </a:r>
            <a:r>
              <a:rPr lang="ko-KR" altLang="en-US" sz="5400" dirty="0"/>
              <a:t> 만들기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9791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BDE48D-5E10-4703-8C21-BB14E66A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092835"/>
            <a:ext cx="10096500" cy="53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6EF8A-9930-4CD9-86DD-F5FF4AA8E2ED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For</a:t>
            </a:r>
            <a:r>
              <a:rPr lang="ko-KR" altLang="en-US" sz="5400" dirty="0"/>
              <a:t>문을 활용한 </a:t>
            </a:r>
            <a:r>
              <a:rPr lang="ko-KR" altLang="en-US" sz="5400" dirty="0" err="1"/>
              <a:t>제곱구하기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89411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B6E573-38C6-4100-861E-DDFFCA4C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77" y="1092835"/>
            <a:ext cx="9022080" cy="53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ECA13-F7E9-4832-B478-BC91DE6599E7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For</a:t>
            </a:r>
            <a:r>
              <a:rPr lang="ko-KR" altLang="en-US" sz="5400" dirty="0"/>
              <a:t>문과 </a:t>
            </a:r>
            <a:r>
              <a:rPr lang="en-US" altLang="ko-KR" sz="5400" dirty="0"/>
              <a:t>‘*’</a:t>
            </a:r>
            <a:r>
              <a:rPr lang="ko-KR" altLang="en-US" sz="5400" dirty="0"/>
              <a:t>를</a:t>
            </a:r>
            <a:r>
              <a:rPr lang="en-US" altLang="ko-KR" sz="5400" dirty="0"/>
              <a:t> </a:t>
            </a:r>
            <a:r>
              <a:rPr lang="ko-KR" altLang="en-US" sz="5400" dirty="0"/>
              <a:t>이용하여 </a:t>
            </a:r>
            <a:r>
              <a:rPr lang="ko-KR" altLang="en-US" sz="5400" dirty="0" err="1"/>
              <a:t>그림그리기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8270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4ADA7A-20CB-4242-BABA-849844D6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" y="1092835"/>
            <a:ext cx="8473440" cy="54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525" y="2000250"/>
            <a:ext cx="4276725" cy="161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8150" y="20002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7200" y="4895850"/>
            <a:ext cx="7934325" cy="161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7200" y="4895850"/>
            <a:ext cx="4276725" cy="16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7525" y="3152775"/>
            <a:ext cx="104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accent4">
                    <a:lumMod val="75000"/>
                  </a:schemeClr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>
              <a:solidFill>
                <a:schemeClr val="accent4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401820" y="3183890"/>
            <a:ext cx="572770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3600" dirty="0"/>
              <a:t>조  건  문 </a:t>
            </a:r>
            <a:r>
              <a:rPr lang="en-US" altLang="ko-KR" sz="3600" dirty="0"/>
              <a:t>+ </a:t>
            </a:r>
            <a:r>
              <a:rPr lang="ko-KR" altLang="en-US" sz="3600" dirty="0"/>
              <a:t>반  복  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534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590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26C665-2DA9-4D41-88C7-A516EE689EDA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조건</a:t>
            </a:r>
            <a:r>
              <a:rPr lang="en-US" altLang="ko-KR" sz="5400" dirty="0"/>
              <a:t>+</a:t>
            </a:r>
            <a:r>
              <a:rPr lang="ko-KR" altLang="en-US" sz="5400" dirty="0" err="1"/>
              <a:t>반복문</a:t>
            </a:r>
            <a:r>
              <a:rPr lang="ko-KR" altLang="en-US" sz="5400" dirty="0"/>
              <a:t> </a:t>
            </a:r>
            <a:r>
              <a:rPr lang="en-US" altLang="ko-KR" sz="5400" dirty="0"/>
              <a:t>( for )</a:t>
            </a:r>
          </a:p>
        </p:txBody>
      </p:sp>
    </p:spTree>
    <p:extLst>
      <p:ext uri="{BB962C8B-B14F-4D97-AF65-F5344CB8AC3E}">
        <p14:creationId xmlns:p14="http://schemas.microsoft.com/office/powerpoint/2010/main" val="23997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F8B0B-E767-4C76-9FEA-E36DADE3F4B6}"/>
              </a:ext>
            </a:extLst>
          </p:cNvPr>
          <p:cNvSpPr txBox="1"/>
          <p:nvPr/>
        </p:nvSpPr>
        <p:spPr>
          <a:xfrm>
            <a:off x="979487" y="1997968"/>
            <a:ext cx="1083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for ( </a:t>
            </a:r>
            <a:r>
              <a:rPr lang="en-US" altLang="ko-KR" sz="5400" dirty="0" err="1"/>
              <a:t>i</a:t>
            </a:r>
            <a:r>
              <a:rPr lang="en-US" altLang="ko-KR" sz="5400" dirty="0"/>
              <a:t> = 0;    </a:t>
            </a:r>
            <a:r>
              <a:rPr lang="en-US" altLang="ko-KR" sz="5400" dirty="0" err="1"/>
              <a:t>i</a:t>
            </a:r>
            <a:r>
              <a:rPr lang="en-US" altLang="ko-KR" sz="5400" dirty="0"/>
              <a:t> &lt; 10;    </a:t>
            </a:r>
            <a:r>
              <a:rPr lang="en-US" altLang="ko-KR" sz="5400" dirty="0" err="1"/>
              <a:t>i</a:t>
            </a:r>
            <a:r>
              <a:rPr lang="en-US" altLang="ko-KR" sz="5400" dirty="0"/>
              <a:t>++)</a:t>
            </a:r>
          </a:p>
          <a:p>
            <a:r>
              <a:rPr lang="en-US" altLang="ko-KR" sz="5400" dirty="0"/>
              <a:t>	 </a:t>
            </a:r>
            <a:r>
              <a:rPr lang="ko-KR" altLang="en-US" sz="5400" dirty="0" err="1"/>
              <a:t>초기식</a:t>
            </a:r>
            <a:r>
              <a:rPr lang="en-US" altLang="ko-KR" sz="5400" dirty="0"/>
              <a:t>	 </a:t>
            </a:r>
            <a:r>
              <a:rPr lang="ko-KR" altLang="en-US" sz="5400" dirty="0"/>
              <a:t>조건식   </a:t>
            </a:r>
            <a:r>
              <a:rPr lang="ko-KR" altLang="en-US" sz="5400" dirty="0" err="1"/>
              <a:t>증감식</a:t>
            </a:r>
            <a:endParaRPr lang="en-US" altLang="ko-KR" sz="5400" dirty="0"/>
          </a:p>
          <a:p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2011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C344B9-3ADD-4A64-B9BB-2212F5F5CB5B}"/>
              </a:ext>
            </a:extLst>
          </p:cNvPr>
          <p:cNvSpPr txBox="1"/>
          <p:nvPr/>
        </p:nvSpPr>
        <p:spPr>
          <a:xfrm>
            <a:off x="375920" y="1074420"/>
            <a:ext cx="106898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#include</a:t>
            </a:r>
            <a:r>
              <a:rPr lang="ko-KR" altLang="en-US" sz="3600" dirty="0"/>
              <a:t> </a:t>
            </a:r>
            <a:r>
              <a:rPr lang="en-US" altLang="ko-KR" sz="3600" dirty="0"/>
              <a:t>&lt;</a:t>
            </a:r>
            <a:r>
              <a:rPr lang="en-US" altLang="ko-KR" sz="3600" dirty="0" err="1"/>
              <a:t>stdio.h</a:t>
            </a:r>
            <a:r>
              <a:rPr lang="en-US" altLang="ko-KR" sz="3600" dirty="0"/>
              <a:t>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int main()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int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;</a:t>
            </a:r>
          </a:p>
          <a:p>
            <a:r>
              <a:rPr lang="en-US" altLang="ko-KR" sz="3600" dirty="0"/>
              <a:t>	for(</a:t>
            </a:r>
            <a:r>
              <a:rPr lang="en-US" altLang="ko-KR" sz="3600" dirty="0" err="1"/>
              <a:t>i</a:t>
            </a:r>
            <a:r>
              <a:rPr lang="en-US" altLang="ko-KR" sz="3600" dirty="0"/>
              <a:t>=0;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&lt;10;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++)</a:t>
            </a:r>
          </a:p>
          <a:p>
            <a:r>
              <a:rPr lang="en-US" altLang="ko-KR" sz="3600" dirty="0"/>
              <a:t>	{</a:t>
            </a:r>
          </a:p>
          <a:p>
            <a:r>
              <a:rPr lang="en-US" altLang="ko-KR" sz="3600" dirty="0"/>
              <a:t>		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(“hello world %d </a:t>
            </a:r>
            <a:r>
              <a:rPr lang="ko-KR" altLang="en-US" sz="3600" dirty="0" err="1"/>
              <a:t>회째</a:t>
            </a:r>
            <a:r>
              <a:rPr lang="en-US" altLang="ko-KR" sz="3600" dirty="0"/>
              <a:t>\n”,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);</a:t>
            </a:r>
          </a:p>
          <a:p>
            <a:r>
              <a:rPr lang="en-US" altLang="ko-KR" sz="3600" dirty="0"/>
              <a:t>	}</a:t>
            </a:r>
          </a:p>
          <a:p>
            <a:r>
              <a:rPr lang="en-US" altLang="ko-KR" sz="3600" dirty="0"/>
              <a:t>}</a:t>
            </a:r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BD6B-9115-42A4-ACD3-A2E6C5FE3A49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A553A4C-0E18-4EC2-A03B-C153A6A5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80" y="1092835"/>
            <a:ext cx="7965440" cy="5346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A836CA-238A-4835-8ADE-863AA2DFE342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451F35-09CF-4538-B0D1-B2AD5723C243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</a:t>
            </a:r>
            <a:r>
              <a:rPr lang="ko-KR" altLang="en-US" sz="5400" dirty="0"/>
              <a:t>회 더 추가하기</a:t>
            </a:r>
            <a:endParaRPr lang="en-US" altLang="ko-KR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92948-68FC-4238-BA7E-573A907DF51D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A7E5FFF-840C-4A49-AA64-D091315F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7" y="1059914"/>
            <a:ext cx="7904480" cy="5662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D5D2DD-9E6B-4F3F-8CE2-FC0DA251FF5E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8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BAAAM/AppData/Roaming/PolarisOffice/ETemp/7744_8033720/fImage2749897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0" y="317500"/>
            <a:ext cx="2350135" cy="601345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1047750" y="920750"/>
            <a:ext cx="10804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635" y="0"/>
            <a:ext cx="12192000" cy="161925"/>
            <a:chOff x="-635" y="0"/>
            <a:chExt cx="12192000" cy="161925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12192000" cy="161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35" y="0"/>
              <a:ext cx="4276725" cy="1619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57675" y="0"/>
              <a:ext cx="4276725" cy="161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0B7C0D-2F67-4582-BCF8-01930FF79AA1}"/>
              </a:ext>
            </a:extLst>
          </p:cNvPr>
          <p:cNvSpPr txBox="1"/>
          <p:nvPr/>
        </p:nvSpPr>
        <p:spPr>
          <a:xfrm>
            <a:off x="808722" y="2570219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원하는 구구단 출력하기 </a:t>
            </a:r>
            <a:endParaRPr lang="en-US" altLang="ko-KR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29969-1FBC-489E-BAAC-96432F07B0D1}"/>
              </a:ext>
            </a:extLst>
          </p:cNvPr>
          <p:cNvSpPr txBox="1"/>
          <p:nvPr/>
        </p:nvSpPr>
        <p:spPr>
          <a:xfrm>
            <a:off x="1047750" y="335915"/>
            <a:ext cx="4631690" cy="107721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z="3200" dirty="0"/>
              <a:t>조  건  문 </a:t>
            </a:r>
            <a:r>
              <a:rPr lang="en-US" altLang="ko-KR" sz="3200" dirty="0"/>
              <a:t>+ </a:t>
            </a:r>
            <a:r>
              <a:rPr lang="ko-KR" altLang="en-US" sz="3200" dirty="0"/>
              <a:t>반  복  문</a:t>
            </a:r>
            <a:endParaRPr lang="en-US" altLang="ko-KR" sz="320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Pages>3</Pages>
  <Words>164</Words>
  <Characters>0</Characters>
  <Application>Microsoft Office PowerPoint</Application>
  <DocSecurity>0</DocSecurity>
  <PresentationFormat>와이드스크린</PresentationFormat>
  <Lines>0</Lines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kgh</cp:lastModifiedBy>
  <cp:revision>9</cp:revision>
  <dcterms:modified xsi:type="dcterms:W3CDTF">2019-05-17T08:05:09Z</dcterms:modified>
</cp:coreProperties>
</file>