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sldIdLst>
    <p:sldId id="263" r:id="rId2"/>
    <p:sldId id="302" r:id="rId3"/>
    <p:sldId id="31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431"/>
    <a:srgbClr val="EE8640"/>
    <a:srgbClr val="284E36"/>
    <a:srgbClr val="0E8503"/>
    <a:srgbClr val="5B9BD5"/>
    <a:srgbClr val="FE9833"/>
    <a:srgbClr val="E65785"/>
    <a:srgbClr val="FF3300"/>
    <a:srgbClr val="33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70" y="8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02E25-6A45-4A15-95F3-A5B4E28776F9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E26A0-C074-4901-B0FD-FB88C179E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0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3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6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3555" y="3273425"/>
            <a:ext cx="2915285" cy="635"/>
          </a:xfrm>
          <a:prstGeom prst="line">
            <a:avLst/>
          </a:prstGeom>
          <a:ln w="92075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8205" y="3273425"/>
            <a:ext cx="2915285" cy="635"/>
          </a:xfrm>
          <a:prstGeom prst="line">
            <a:avLst/>
          </a:prstGeom>
          <a:ln w="9207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93330" y="3273425"/>
            <a:ext cx="2915285" cy="635"/>
          </a:xfrm>
          <a:prstGeom prst="line">
            <a:avLst/>
          </a:prstGeom>
          <a:ln w="92075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:/Users/BAAAM/AppData/Roaming/PolarisOffice/ETemp/7744_8033720/fImage2749898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1667510" y="2172335"/>
            <a:ext cx="8855075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/>
            <a:r>
              <a:rPr lang="en-US" altLang="ko-KR" sz="7200" dirty="0">
                <a:latin typeface="맑은 고딕" charset="0"/>
                <a:ea typeface="맑은 고딕" charset="0"/>
              </a:rPr>
              <a:t>SW </a:t>
            </a:r>
            <a:r>
              <a:rPr lang="en-US" altLang="ko-KR" sz="7200" dirty="0" err="1">
                <a:latin typeface="맑은 고딕" charset="0"/>
                <a:ea typeface="맑은 고딕" charset="0"/>
              </a:rPr>
              <a:t>교육</a:t>
            </a:r>
            <a:r>
              <a:rPr lang="en-US" altLang="ko-KR" sz="72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7200" dirty="0"/>
              <a:t>C</a:t>
            </a:r>
            <a:r>
              <a:rPr lang="ko-KR" altLang="en-US" sz="7200" dirty="0"/>
              <a:t>언어 </a:t>
            </a:r>
            <a:endParaRPr lang="ko-KR" altLang="en-US" sz="4800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6877685" y="5019675"/>
            <a:ext cx="5320665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latin typeface="맑은 고딕" charset="0"/>
                <a:ea typeface="맑은 고딕" charset="0"/>
              </a:rPr>
              <a:t>20125502 </a:t>
            </a:r>
            <a:r>
              <a:rPr lang="en-US" altLang="ko-KR" sz="2400" dirty="0" err="1">
                <a:latin typeface="맑은 고딕" charset="0"/>
                <a:ea typeface="맑은 고딕" charset="0"/>
              </a:rPr>
              <a:t>컴퓨터공학과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김계홍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6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074E63C-D70F-4083-8A28-113BDA41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80" y="1066044"/>
            <a:ext cx="5201920" cy="5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3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4F3800-859A-487C-A836-13720B2F2A41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반올림 프로그램 만들기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41599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9B3730A-6B49-4060-AC64-25293CEE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1" y="1092835"/>
            <a:ext cx="5667296" cy="5012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74E6CE-98DC-4E05-B1C1-EE86AF275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72" y="1092836"/>
            <a:ext cx="6182687" cy="50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400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5727700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응   용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534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646D2D-F167-4B83-914E-B2F34A6B14C1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+ </a:t>
            </a:r>
            <a:r>
              <a:rPr lang="ko-KR" altLang="en-US" sz="5400" dirty="0"/>
              <a:t>연산자만 사용하여 </a:t>
            </a:r>
            <a:r>
              <a:rPr lang="en-US" altLang="ko-KR" sz="5400" dirty="0"/>
              <a:t>* </a:t>
            </a:r>
            <a:r>
              <a:rPr lang="ko-KR" altLang="en-US" sz="5400" dirty="0"/>
              <a:t>만들기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35103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0C7E8A7-CF73-4929-8D62-3F35B5633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226834"/>
            <a:ext cx="10578252" cy="47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646D2D-F167-4B83-914E-B2F34A6B14C1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-</a:t>
            </a:r>
            <a:r>
              <a:rPr lang="ko-KR" altLang="en-US" sz="5400" dirty="0"/>
              <a:t>만 사용하여 나머지 </a:t>
            </a:r>
            <a:r>
              <a:rPr lang="ko-KR" altLang="en-US" sz="5400" dirty="0" err="1"/>
              <a:t>몫구하기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23689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5E87678-FDBE-4537-B1E9-257E9612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42" y="662730"/>
            <a:ext cx="10757716" cy="55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8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4198BC-3FB0-4A2D-B9D7-887AEE1353FA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1~n</a:t>
            </a:r>
            <a:r>
              <a:rPr lang="ko-KR" altLang="en-US" sz="5400" dirty="0"/>
              <a:t>까지 홀수 합</a:t>
            </a:r>
            <a:r>
              <a:rPr lang="en-US" altLang="ko-KR" sz="5400" dirty="0"/>
              <a:t>, </a:t>
            </a:r>
            <a:r>
              <a:rPr lang="ko-KR" altLang="en-US" sz="5400" dirty="0"/>
              <a:t>짝수 합 구하기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04377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685D39C-1F93-47DA-B030-4D5767A8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0" y="1074420"/>
            <a:ext cx="11525500" cy="51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5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응  용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BE158F2-3B9B-412D-AC93-2239A11E30FF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피 보 나 치  수 열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27083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Pages>3</Pages>
  <Words>59</Words>
  <Characters>0</Characters>
  <Application>Microsoft Office PowerPoint</Application>
  <DocSecurity>0</DocSecurity>
  <PresentationFormat>와이드스크린</PresentationFormat>
  <Lines>0</Lines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kgh</cp:lastModifiedBy>
  <cp:revision>13</cp:revision>
  <dcterms:modified xsi:type="dcterms:W3CDTF">2019-05-17T08:05:15Z</dcterms:modified>
</cp:coreProperties>
</file>