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263" r:id="rId2"/>
    <p:sldId id="302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431"/>
    <a:srgbClr val="EE8640"/>
    <a:srgbClr val="284E36"/>
    <a:srgbClr val="0E8503"/>
    <a:srgbClr val="5B9BD5"/>
    <a:srgbClr val="FE9833"/>
    <a:srgbClr val="E65785"/>
    <a:srgbClr val="FF3300"/>
    <a:srgbClr val="33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70" y="8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02E25-6A45-4A15-95F3-A5B4E28776F9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E26A0-C074-4901-B0FD-FB88C179E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3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3555" y="3273425"/>
            <a:ext cx="2915285" cy="635"/>
          </a:xfrm>
          <a:prstGeom prst="line">
            <a:avLst/>
          </a:prstGeom>
          <a:ln w="92075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8205" y="3273425"/>
            <a:ext cx="2915285" cy="635"/>
          </a:xfrm>
          <a:prstGeom prst="line">
            <a:avLst/>
          </a:prstGeom>
          <a:ln w="9207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93330" y="3273425"/>
            <a:ext cx="2915285" cy="635"/>
          </a:xfrm>
          <a:prstGeom prst="line">
            <a:avLst/>
          </a:prstGeom>
          <a:ln w="92075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BAAAM/AppData/Roaming/PolarisOffice/ETemp/7744_8033720/fImage2749898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667510" y="2172335"/>
            <a:ext cx="8855075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/>
            <a:r>
              <a:rPr lang="en-US" altLang="ko-KR" sz="7200" dirty="0">
                <a:latin typeface="맑은 고딕" charset="0"/>
                <a:ea typeface="맑은 고딕" charset="0"/>
              </a:rPr>
              <a:t>SW </a:t>
            </a:r>
            <a:r>
              <a:rPr lang="en-US" altLang="ko-KR" sz="7200" dirty="0" err="1">
                <a:latin typeface="맑은 고딕" charset="0"/>
                <a:ea typeface="맑은 고딕" charset="0"/>
              </a:rPr>
              <a:t>교육</a:t>
            </a:r>
            <a:r>
              <a:rPr lang="en-US" altLang="ko-KR" sz="72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7200" dirty="0"/>
              <a:t>C</a:t>
            </a:r>
            <a:r>
              <a:rPr lang="ko-KR" altLang="en-US" sz="7200" dirty="0"/>
              <a:t>언어 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6877685" y="5019675"/>
            <a:ext cx="5320665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latin typeface="맑은 고딕" charset="0"/>
                <a:ea typeface="맑은 고딕" charset="0"/>
              </a:rPr>
              <a:t>20125502 </a:t>
            </a:r>
            <a:r>
              <a:rPr lang="en-US" altLang="ko-KR" sz="2400" dirty="0" err="1">
                <a:latin typeface="맑은 고딕" charset="0"/>
                <a:ea typeface="맑은 고딕" charset="0"/>
              </a:rPr>
              <a:t>컴퓨터공학과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김계홍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9A1B5DA-CC66-4CC1-A500-531852B6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40" y="1096634"/>
            <a:ext cx="7233920" cy="57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0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EACF133-AA49-4B09-8C84-02584AECB604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* </a:t>
            </a:r>
            <a:r>
              <a:rPr lang="ko-KR" altLang="en-US" sz="5400" dirty="0"/>
              <a:t>과 반복문을 활용하여 </a:t>
            </a:r>
            <a:r>
              <a:rPr lang="ko-KR" altLang="en-US" sz="5400" dirty="0" err="1"/>
              <a:t>배그리기</a:t>
            </a:r>
            <a:r>
              <a:rPr lang="ko-KR" altLang="en-US" sz="5400" dirty="0"/>
              <a:t>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52986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1CE0165-DEF5-4C2A-A4AB-8CBD0AB27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80" y="1094680"/>
            <a:ext cx="4003040" cy="56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47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572770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심   화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534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AA697E-3B3E-4348-8420-63B1AAB2B4BD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알고리즘 만들기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9973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B1AD38-3962-47E2-91EC-88C8F579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40" y="1092834"/>
            <a:ext cx="6725920" cy="55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0E291A6-6844-4EE2-94A6-B2E342DDC6DD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반대모양 만들기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9708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487C1F6-8EDA-4252-BB8E-2776A01B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726" y="1174249"/>
            <a:ext cx="5906548" cy="54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C11CA0-B3DC-44A9-993D-3480A6B44947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다이아몬드 만들기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05569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10ECFC9-254D-4519-8269-E2A94EEB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20" y="1094680"/>
            <a:ext cx="6360160" cy="55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심   화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1B64850-752E-4AD2-B44A-B1A9711D5DF2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다이아몬드 </a:t>
            </a:r>
            <a:r>
              <a:rPr lang="ko-KR" altLang="en-US" sz="5400" dirty="0" err="1"/>
              <a:t>역출력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58677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Pages>3</Pages>
  <Words>45</Words>
  <Characters>0</Characters>
  <Application>Microsoft Office PowerPoint</Application>
  <DocSecurity>0</DocSecurity>
  <PresentationFormat>와이드스크린</PresentationFormat>
  <Lines>0</Lines>
  <Paragraphs>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kgh</cp:lastModifiedBy>
  <cp:revision>12</cp:revision>
  <dcterms:modified xsi:type="dcterms:W3CDTF">2019-05-17T08:05:21Z</dcterms:modified>
</cp:coreProperties>
</file>