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4A5BA-E8AA-4D49-B207-CDD589851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DE4F8-6578-445F-BBAB-31D8E934E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A535C-F19F-4842-9B13-B1AA7A47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338A4-1F52-4C4D-996C-96D5A5CE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8A535-3A71-4EB4-A972-5345BA1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D670-58BF-404A-B4F2-1825284E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90942-54AE-4DEA-9EB6-79587C33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1FBF4-A560-40EA-9FF8-7AAA5FFA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07B8F-0FC2-41B0-A718-9B1E0CC6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BC84E-19E6-474E-A113-40D6EBC1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30C21-1483-48F3-843F-17FE35CB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D977D-5412-40FD-A224-158DE470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D74A7-1832-4D7B-8DD9-FFD9D98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0D453-20EC-444F-A78B-F41DF573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FEBA9-A284-47E1-B9CB-176547AE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AC118-CE49-462F-9A4D-4FC119B1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C0332-D42F-4312-8352-C9307BE0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CE4D4-67A5-48D0-90E9-EBF32228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C0892-D649-463E-85C5-FA4555A3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5A2F5-6C57-4997-B046-16699DD3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D897E-1AF0-43D6-B3C0-B7D8F4D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BBAD1-A416-4A5E-9D34-5B9F731C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5782C-2955-4F0E-BD0F-544FCB5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87894-F3AA-4577-9D41-A5EB3569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CE38F-A09C-438B-828B-D60EF3A8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8814-121E-4655-A2A8-5FF0986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D187-1427-4EE3-9715-3EEA86619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CF2DC-1009-4AB0-9AE2-B102E2A0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0DB8A-5385-48D1-A043-800A7BA1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22028-5E5B-4963-9862-3F80F5BC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B589B-DFB5-4B6D-BFCA-C2D6B402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4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170E-D398-46D3-906E-684D9BF8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81DD9-1802-446F-BB48-2CEEFA2E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6E968-F203-450F-910C-0CA320574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B6B16-2C4D-4D2D-97F5-2921B41D8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AD3A29-B9FD-4E47-B8D3-65EDE232E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247BA7-CD14-4610-BE9D-02D8E042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EB047D-0D25-4CEB-82F3-7057B7DF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8077A-1C67-4A1D-8A42-7A088F1B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A8BB-5F74-444D-A729-F8A38E35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8A6E5-BCDB-4104-85B7-3FFDAC1C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3655C-D968-41DC-BB44-E572F148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EBFA0-C689-4059-8859-2BF5C276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F76BD7-B5E0-4796-A450-ED7085B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0D41E9-90A2-4974-A096-8F00E97F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6DC1A-C6C6-4B96-897D-C4A16FBD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2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97013-4698-482C-BD47-132C5BC9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BAF-B8D0-4FF0-B245-D97D8054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E0EB5-B8EA-4507-9FFB-0F448005D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B6243-F503-481F-86D3-52E36C5F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5A2B5-1F3C-4195-B123-652A34A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5658B-4874-423A-9A59-D53226DA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48E4-6E2C-4736-A115-34FEA7EE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42F10-DEEB-413F-BBAA-06CA1335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D53FC-FF12-4F41-B32F-D7D65D0B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520D9-DD96-4D15-BA38-04A94BC8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AC67B-3E5E-4A7E-B736-8DBC517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24C9F-79E2-4876-9871-478411C2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1BA1B-BF16-4917-9AA4-4F74140B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1F484-F4A4-44AE-B925-C3FAFD3E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EEA04-7926-4C94-824D-78623C9EE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9C61-C2C4-477E-8B08-7981D358DA1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91AB0-770A-4A5D-A339-FC9FD985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A8CCF-134C-4271-A38A-6D76B5A93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E570-438F-4EF9-B107-331B8A4E0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31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4F24D-427C-4F06-AA0A-8DE50911BFC1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10C8-6F2E-47AD-BC95-FBFF79F04767}"/>
              </a:ext>
            </a:extLst>
          </p:cNvPr>
          <p:cNvSpPr txBox="1"/>
          <p:nvPr/>
        </p:nvSpPr>
        <p:spPr>
          <a:xfrm>
            <a:off x="747584" y="1397675"/>
            <a:ext cx="8439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온라인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디버거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C 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개발자를 믿는 언어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문제제시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--&gt;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문제해결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해결방법은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없음강조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19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FA400-43EA-4D9A-A1BF-378924E517DA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교육을 </a:t>
            </a:r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해야하는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B59C7-D36B-49D9-AAC2-FA51C5905480}"/>
              </a:ext>
            </a:extLst>
          </p:cNvPr>
          <p:cNvSpPr txBox="1"/>
          <p:nvPr/>
        </p:nvSpPr>
        <p:spPr>
          <a:xfrm>
            <a:off x="747584" y="1397675"/>
            <a:ext cx="8439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표면적인 이유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산업혁명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(SW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중요성 증가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스티브 잡스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오바마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명언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세계기업순위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위내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개중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9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232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FA400-43EA-4D9A-A1BF-378924E517DA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교육을 </a:t>
            </a:r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해야하는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B59C7-D36B-49D9-AAC2-FA51C5905480}"/>
              </a:ext>
            </a:extLst>
          </p:cNvPr>
          <p:cNvSpPr txBox="1"/>
          <p:nvPr/>
        </p:nvSpPr>
        <p:spPr>
          <a:xfrm>
            <a:off x="747584" y="1397675"/>
            <a:ext cx="8439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내부적인 이유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생각이 아닌 고민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(No Why, Yes How)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엔지니어로써의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마음가짐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틀린답을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알고있는것을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부끄러워하지 않는 것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본인은 항상 같아 지려고 함을 인정하는 것 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지식을 도구로서 인지하는 것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2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64C9A-A1C4-45E1-8E2F-085746A8368B}"/>
              </a:ext>
            </a:extLst>
          </p:cNvPr>
          <p:cNvSpPr txBox="1"/>
          <p:nvPr/>
        </p:nvSpPr>
        <p:spPr>
          <a:xfrm>
            <a:off x="2224216" y="2366318"/>
            <a:ext cx="894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언플러그드 </a:t>
            </a:r>
            <a:r>
              <a:rPr lang="en-US" altLang="ko-KR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/     </a:t>
            </a:r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</a:t>
            </a:r>
            <a:endParaRPr lang="en-US" altLang="ko-KR" sz="4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22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C0A25-C458-4C58-9698-D586CDE12FE8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언플러그드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85C85-38CF-433A-B63F-202A60C41950}"/>
              </a:ext>
            </a:extLst>
          </p:cNvPr>
          <p:cNvSpPr txBox="1"/>
          <p:nvPr/>
        </p:nvSpPr>
        <p:spPr>
          <a:xfrm>
            <a:off x="747584" y="1397675"/>
            <a:ext cx="8439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플러그를 사용하는 모든 전자기기를 사용하지 않으며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교육하는 것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샌드위치 만들기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리코채로봇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진수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&gt; 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진수 암호문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라이트 봇 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80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C0A25-C458-4C58-9698-D586CDE12FE8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언플러그드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85C85-38CF-433A-B63F-202A60C41950}"/>
              </a:ext>
            </a:extLst>
          </p:cNvPr>
          <p:cNvSpPr txBox="1"/>
          <p:nvPr/>
        </p:nvSpPr>
        <p:spPr>
          <a:xfrm>
            <a:off x="747584" y="1397675"/>
            <a:ext cx="8439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목적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코딩교육의 목적 설명 및 느낌을 주는 것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적응력 향상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교육의 방향성 제시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25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5D05A-60D5-418C-97D0-40EB2D2783F0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샌드위치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08338-55EC-48F7-8ADF-9D0E909184B0}"/>
              </a:ext>
            </a:extLst>
          </p:cNvPr>
          <p:cNvSpPr txBox="1"/>
          <p:nvPr/>
        </p:nvSpPr>
        <p:spPr>
          <a:xfrm>
            <a:off x="611660" y="1471139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https://www.youtube.com/watch?v=I5cq54MFQCo</a:t>
            </a:r>
          </a:p>
        </p:txBody>
      </p:sp>
    </p:spTree>
    <p:extLst>
      <p:ext uri="{BB962C8B-B14F-4D97-AF65-F5344CB8AC3E}">
        <p14:creationId xmlns:p14="http://schemas.microsoft.com/office/powerpoint/2010/main" val="29009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483C2-C63B-4B08-AC25-1FC3C0FB0790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리코체로봇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20845-24C7-452A-BEBE-4F99AECA9C49}"/>
              </a:ext>
            </a:extLst>
          </p:cNvPr>
          <p:cNvSpPr txBox="1"/>
          <p:nvPr/>
        </p:nvSpPr>
        <p:spPr>
          <a:xfrm>
            <a:off x="747584" y="1397675"/>
            <a:ext cx="84396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A-&gt;B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까지 도착을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해야한다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주어진말은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직진만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할수있음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벽에 부딪히면 말의 움직임은 멈춤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다른말을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벽으로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사용할수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있음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최초성공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다른방법제시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+ 2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…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계속 점수 누적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분이상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없을시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다음목표점 재지정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DD121-0152-458B-9011-C2898346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40" y="877329"/>
            <a:ext cx="5010138" cy="50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F7A1EC-6D73-4267-82C1-227370B6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41" y="1404724"/>
            <a:ext cx="8283403" cy="4702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6D5F3-9715-4E8B-BA8F-F9BBF67BF145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샌드위치 만들기 </a:t>
            </a:r>
          </a:p>
        </p:txBody>
      </p:sp>
    </p:spTree>
    <p:extLst>
      <p:ext uri="{BB962C8B-B14F-4D97-AF65-F5344CB8AC3E}">
        <p14:creationId xmlns:p14="http://schemas.microsoft.com/office/powerpoint/2010/main" val="1839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186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휴먼모음T</vt:lpstr>
      <vt:lpstr>Arial</vt:lpstr>
      <vt:lpstr>Office 테마</vt:lpstr>
      <vt:lpstr>SW교육 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SW교육 (1)</dc:title>
  <dc:creator>kim gh</dc:creator>
  <cp:lastModifiedBy>kim gh</cp:lastModifiedBy>
  <cp:revision>6</cp:revision>
  <dcterms:created xsi:type="dcterms:W3CDTF">2020-09-16T21:13:59Z</dcterms:created>
  <dcterms:modified xsi:type="dcterms:W3CDTF">2020-09-16T22:11:36Z</dcterms:modified>
</cp:coreProperties>
</file>