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72" r:id="rId9"/>
    <p:sldId id="271" r:id="rId10"/>
    <p:sldId id="262" r:id="rId11"/>
    <p:sldId id="263" r:id="rId12"/>
    <p:sldId id="264" r:id="rId13"/>
    <p:sldId id="273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4" y="19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4A5BA-E8AA-4D49-B207-CDD589851C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9DE4F8-6578-445F-BBAB-31D8E934E4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8A535C-F19F-4842-9B13-B1AA7A476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9C61-C2C4-477E-8B08-7981D358DA10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A338A4-1F52-4C4D-996C-96D5A5CE7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18A535-3A71-4EB4-A972-5345BA1DE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39E0-011F-4EA6-80A0-B167C56A86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772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9D670-58BF-404A-B4F2-1825284E0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E90942-54AE-4DEA-9EB6-79587C332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71FBF4-A560-40EA-9FF8-7AAA5FFA2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9C61-C2C4-477E-8B08-7981D358DA10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807B8F-0FC2-41B0-A718-9B1E0CC6D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BC84E-19E6-474E-A113-40D6EBC14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39E0-011F-4EA6-80A0-B167C56A86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881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0F30C21-1483-48F3-843F-17FE35CBF2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7D977D-5412-40FD-A224-158DE4703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CD74A7-1832-4D7B-8DD9-FFD9D9852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9C61-C2C4-477E-8B08-7981D358DA10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F0D453-20EC-444F-A78B-F41DF5733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EFEBA9-A284-47E1-B9CB-176547AE9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39E0-011F-4EA6-80A0-B167C56A86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552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8AC118-CE49-462F-9A4D-4FC119B15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9C0332-D42F-4312-8352-C9307BE05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1CE4D4-67A5-48D0-90E9-EBF322286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9C61-C2C4-477E-8B08-7981D358DA10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BC0892-D649-463E-85C5-FA4555A3E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55A2F5-6C57-4997-B046-16699DD37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39E0-011F-4EA6-80A0-B167C56A86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463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ED897E-1AF0-43D6-B3C0-B7D8F4D1C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3BBAD1-A416-4A5E-9D34-5B9F731C5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15782C-2955-4F0E-BD0F-544FCB583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9C61-C2C4-477E-8B08-7981D358DA10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187894-F3AA-4577-9D41-A5EB35694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1CE38F-A09C-438B-828B-D60EF3A87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39E0-011F-4EA6-80A0-B167C56A86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426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888814-121E-4655-A2A8-5FF098634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8FD187-1427-4EE3-9715-3EEA86619A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1CF2DC-1009-4AB0-9AE2-B102E2A0F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D0DB8A-5385-48D1-A043-800A7BA10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9C61-C2C4-477E-8B08-7981D358DA10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222028-5E5B-4963-9862-3F80F5BC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8B589B-DFB5-4B6D-BFCA-C2D6B402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39E0-011F-4EA6-80A0-B167C56A86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240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98170E-D398-46D3-906E-684D9BF81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981DD9-1802-446F-BB48-2CEEFA2E3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86E968-F203-450F-910C-0CA320574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CCB6B16-2C4D-4D2D-97F5-2921B41D85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AAD3A29-B9FD-4E47-B8D3-65EDE232EA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247BA7-CD14-4610-BE9D-02D8E042D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9C61-C2C4-477E-8B08-7981D358DA10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2EB047D-0D25-4CEB-82F3-7057B7DF9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358077A-1C67-4A1D-8A42-7A088F1B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39E0-011F-4EA6-80A0-B167C56A86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33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B2A8BB-5F74-444D-A729-F8A38E358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FA8A6E5-BCDB-4104-85B7-3FFDAC1C0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9C61-C2C4-477E-8B08-7981D358DA10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43655C-D968-41DC-BB44-E572F1486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DEBFA0-C689-4059-8859-2BF5C2767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39E0-011F-4EA6-80A0-B167C56A86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627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F76BD7-B5E0-4796-A450-ED7085B53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9C61-C2C4-477E-8B08-7981D358DA10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B0D41E9-90A2-4974-A096-8F00E97F5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F6DC1A-C6C6-4B96-897D-C4A16FBD7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39E0-011F-4EA6-80A0-B167C56A86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927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97013-4698-482C-BD47-132C5BC9A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AE3BAF-B8D0-4FF0-B245-D97D80540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2E0EB5-B8EA-4507-9FFB-0F448005D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EB6243-F503-481F-86D3-52E36C5F5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9C61-C2C4-477E-8B08-7981D358DA10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25A2B5-1F3C-4195-B123-652A34A67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A5658B-4874-423A-9A59-D53226DAC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39E0-011F-4EA6-80A0-B167C56A86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532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A48E4-6E2C-4736-A115-34FEA7EEF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4042F10-DEEB-413F-BBAA-06CA1335F0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ED53FC-FF12-4F41-B32F-D7D65D0BF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2520D9-DD96-4D15-BA38-04A94BC84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9C61-C2C4-477E-8B08-7981D358DA10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6AC67B-3E5E-4A7E-B736-8DBC517D2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924C9F-79E2-4876-9871-478411C27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39E0-011F-4EA6-80A0-B167C56A86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748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E1BA1B-BF16-4917-9AA4-4F74140BD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31F484-F4A4-44AE-B925-C3FAFD3EB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BEEA04-7926-4C94-824D-78623C9EE1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79C61-C2C4-477E-8B08-7981D358DA10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D91AB0-770A-4A5D-A339-FC9FD985DD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6A8CCF-134C-4271-A38A-6D76B5A93C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139E0-011F-4EA6-80A0-B167C56A86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343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F4E570-438F-4EF9-B107-331B8A4E04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SW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교육</a:t>
            </a:r>
          </a:p>
        </p:txBody>
      </p:sp>
    </p:spTree>
    <p:extLst>
      <p:ext uri="{BB962C8B-B14F-4D97-AF65-F5344CB8AC3E}">
        <p14:creationId xmlns:p14="http://schemas.microsoft.com/office/powerpoint/2010/main" val="2813312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53483C2-C63B-4B08-AC25-1FC3C0FB0790}"/>
              </a:ext>
            </a:extLst>
          </p:cNvPr>
          <p:cNvSpPr txBox="1"/>
          <p:nvPr/>
        </p:nvSpPr>
        <p:spPr>
          <a:xfrm>
            <a:off x="611660" y="661087"/>
            <a:ext cx="9928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리코체로봇</a:t>
            </a:r>
            <a:r>
              <a:rPr lang="ko-KR" altLang="en-US" sz="2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sz="2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 </a:t>
            </a:r>
            <a:r>
              <a:rPr lang="ko-KR" altLang="en-US" sz="2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다양한 각도에서 사물관찰</a:t>
            </a:r>
            <a:r>
              <a:rPr lang="en-US" altLang="ko-KR" sz="2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) </a:t>
            </a:r>
            <a:r>
              <a:rPr lang="ko-KR" altLang="en-US" sz="2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120845-24C7-452A-BEBE-4F99AECA9C49}"/>
              </a:ext>
            </a:extLst>
          </p:cNvPr>
          <p:cNvSpPr txBox="1"/>
          <p:nvPr/>
        </p:nvSpPr>
        <p:spPr>
          <a:xfrm>
            <a:off x="747584" y="1397675"/>
            <a:ext cx="843966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A-&gt;B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까지 도착을 </a:t>
            </a:r>
            <a:r>
              <a:rPr lang="ko-KR" altLang="en-US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해야한다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 </a:t>
            </a:r>
          </a:p>
          <a:p>
            <a:pPr marL="342900" indent="-342900">
              <a:buAutoNum type="arabicPeriod"/>
            </a:pP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주어진말은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직진만 </a:t>
            </a:r>
            <a:r>
              <a:rPr lang="ko-KR" altLang="en-US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할수있음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벽에 부딪히면 말의 움직임은 멈춤 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다른말을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벽으로 </a:t>
            </a:r>
            <a:r>
              <a:rPr lang="ko-KR" altLang="en-US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사용할수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있음 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최초성공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1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점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 </a:t>
            </a:r>
            <a:r>
              <a:rPr lang="ko-KR" altLang="en-US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다른방법제시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+ 2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점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…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계속 점수 누적 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5</a:t>
            </a:r>
            <a:r>
              <a:rPr lang="ko-KR" altLang="en-US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분이상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없을시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다음목표점 재지정 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1ADD121-0152-458B-9011-C28983467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5640" y="877329"/>
            <a:ext cx="5010138" cy="501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51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4F7A1EC-6D73-4267-82C1-227370B68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730" y="1404724"/>
            <a:ext cx="8283403" cy="47024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46D5F3-9715-4E8B-BA8F-F9BBF67BF145}"/>
              </a:ext>
            </a:extLst>
          </p:cNvPr>
          <p:cNvSpPr txBox="1"/>
          <p:nvPr/>
        </p:nvSpPr>
        <p:spPr>
          <a:xfrm>
            <a:off x="611660" y="661087"/>
            <a:ext cx="9928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라이트 봇 </a:t>
            </a:r>
            <a:r>
              <a:rPr lang="en-US" altLang="ko-KR" sz="2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2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코딩준비 및 생각하는 방법</a:t>
            </a:r>
            <a:r>
              <a:rPr lang="en-US" altLang="ko-KR" sz="2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) </a:t>
            </a:r>
            <a:r>
              <a:rPr lang="ko-KR" altLang="en-US" sz="2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39937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064F24D-427C-4F06-AA0A-8DE50911BFC1}"/>
              </a:ext>
            </a:extLst>
          </p:cNvPr>
          <p:cNvSpPr txBox="1"/>
          <p:nvPr/>
        </p:nvSpPr>
        <p:spPr>
          <a:xfrm>
            <a:off x="611660" y="661087"/>
            <a:ext cx="9928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프로그래밍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E610C8-6F2E-47AD-BC95-FBFF79F04767}"/>
              </a:ext>
            </a:extLst>
          </p:cNvPr>
          <p:cNvSpPr txBox="1"/>
          <p:nvPr/>
        </p:nvSpPr>
        <p:spPr>
          <a:xfrm>
            <a:off x="747584" y="1397675"/>
            <a:ext cx="84396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개발환경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: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온라인 </a:t>
            </a:r>
            <a:r>
              <a:rPr lang="ko-KR" altLang="en-US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디버거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컴퓨터환경에 대한 문제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)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언어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: C</a:t>
            </a:r>
          </a:p>
          <a:p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문제제시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--&gt;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문제해결 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해결방법은 없음 강조 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3192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8B16A6A-A076-4C42-BD5A-E591DB33E393}"/>
              </a:ext>
            </a:extLst>
          </p:cNvPr>
          <p:cNvSpPr txBox="1"/>
          <p:nvPr/>
        </p:nvSpPr>
        <p:spPr>
          <a:xfrm>
            <a:off x="611660" y="661087"/>
            <a:ext cx="9928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프로그래밍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6096BE-4ED1-4AA5-BA97-75AB74A6DD4D}"/>
              </a:ext>
            </a:extLst>
          </p:cNvPr>
          <p:cNvSpPr txBox="1"/>
          <p:nvPr/>
        </p:nvSpPr>
        <p:spPr>
          <a:xfrm>
            <a:off x="747584" y="1397675"/>
            <a:ext cx="84396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1 ~ 4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주차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차시 당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2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시간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)   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총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4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차시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8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시간 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기본문법교육 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입출력문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연산자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자료형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조건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반복 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5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주차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~ 7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주차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심화문제 풀이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)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총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3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차시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6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시간 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시험지   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9688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9FA400-43EA-4D9A-A1BF-378924E517DA}"/>
              </a:ext>
            </a:extLst>
          </p:cNvPr>
          <p:cNvSpPr txBox="1"/>
          <p:nvPr/>
        </p:nvSpPr>
        <p:spPr>
          <a:xfrm>
            <a:off x="611660" y="661087"/>
            <a:ext cx="9928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교육을 </a:t>
            </a:r>
            <a:r>
              <a:rPr lang="ko-KR" altLang="en-US" sz="28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해야하는</a:t>
            </a:r>
            <a:r>
              <a:rPr lang="ko-KR" altLang="en-US" sz="2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이유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AB59C7-D36B-49D9-AAC2-FA51C5905480}"/>
              </a:ext>
            </a:extLst>
          </p:cNvPr>
          <p:cNvSpPr txBox="1"/>
          <p:nvPr/>
        </p:nvSpPr>
        <p:spPr>
          <a:xfrm>
            <a:off x="747584" y="1397675"/>
            <a:ext cx="84396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표면적인 이유 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4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차 산업혁명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(SW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의 중요성 증가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) </a:t>
            </a:r>
          </a:p>
          <a:p>
            <a:pPr marL="342900" indent="-342900">
              <a:buAutoNum type="arabicPeriod"/>
            </a:pP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스티브 잡스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오바마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명언 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세계기업순위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10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위내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(10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개중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9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개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IT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기업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223202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9FA400-43EA-4D9A-A1BF-378924E517DA}"/>
              </a:ext>
            </a:extLst>
          </p:cNvPr>
          <p:cNvSpPr txBox="1"/>
          <p:nvPr/>
        </p:nvSpPr>
        <p:spPr>
          <a:xfrm>
            <a:off x="611660" y="661087"/>
            <a:ext cx="9928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교육을 </a:t>
            </a:r>
            <a:r>
              <a:rPr lang="ko-KR" altLang="en-US" sz="28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해야하는</a:t>
            </a:r>
            <a:r>
              <a:rPr lang="ko-KR" altLang="en-US" sz="2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이유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AB59C7-D36B-49D9-AAC2-FA51C5905480}"/>
              </a:ext>
            </a:extLst>
          </p:cNvPr>
          <p:cNvSpPr txBox="1"/>
          <p:nvPr/>
        </p:nvSpPr>
        <p:spPr>
          <a:xfrm>
            <a:off x="747584" y="1397675"/>
            <a:ext cx="84396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내부적인 이유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생각이 아닌 고민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(No Why, Yes How)</a:t>
            </a:r>
          </a:p>
          <a:p>
            <a:pPr marL="342900" indent="-342900">
              <a:buAutoNum type="arabicPeriod"/>
            </a:pP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엔지니어로써의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마음가짐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틀린답을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알고있는것을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부끄러워하지 않는 것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) </a:t>
            </a:r>
          </a:p>
          <a:p>
            <a:pPr marL="342900" indent="-342900">
              <a:buAutoNum type="arabicPeriod"/>
            </a:pP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3.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본인은 항상 같아 지려고 함을 인정하는 것  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4.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지식을 도구로서 인지하는 것 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8921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264C9A-A1C4-45E1-8E2F-085746A8368B}"/>
              </a:ext>
            </a:extLst>
          </p:cNvPr>
          <p:cNvSpPr txBox="1"/>
          <p:nvPr/>
        </p:nvSpPr>
        <p:spPr>
          <a:xfrm>
            <a:off x="2335427" y="2366318"/>
            <a:ext cx="8940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언플러그드 </a:t>
            </a:r>
            <a:r>
              <a:rPr lang="en-US" altLang="ko-KR" sz="4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   /    </a:t>
            </a:r>
            <a:r>
              <a:rPr lang="ko-KR" altLang="en-US" sz="4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프로그래밍 </a:t>
            </a:r>
            <a:endParaRPr lang="en-US" altLang="ko-KR" sz="4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6224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4C0A25-C458-4C58-9698-D586CDE12FE8}"/>
              </a:ext>
            </a:extLst>
          </p:cNvPr>
          <p:cNvSpPr txBox="1"/>
          <p:nvPr/>
        </p:nvSpPr>
        <p:spPr>
          <a:xfrm>
            <a:off x="611660" y="661087"/>
            <a:ext cx="9928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언플러그드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A85C85-38CF-433A-B63F-202A60C41950}"/>
              </a:ext>
            </a:extLst>
          </p:cNvPr>
          <p:cNvSpPr txBox="1"/>
          <p:nvPr/>
        </p:nvSpPr>
        <p:spPr>
          <a:xfrm>
            <a:off x="747584" y="1397675"/>
            <a:ext cx="84396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플러그를 사용하는 전자기기를 사용하지 않으며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교육하는 것 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샌드위치 만들기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리코채로봇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10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진수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- &gt; 2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진수 암호문 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라이트 봇  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2807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4C0A25-C458-4C58-9698-D586CDE12FE8}"/>
              </a:ext>
            </a:extLst>
          </p:cNvPr>
          <p:cNvSpPr txBox="1"/>
          <p:nvPr/>
        </p:nvSpPr>
        <p:spPr>
          <a:xfrm>
            <a:off x="611660" y="661087"/>
            <a:ext cx="9928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언플러그드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A85C85-38CF-433A-B63F-202A60C41950}"/>
              </a:ext>
            </a:extLst>
          </p:cNvPr>
          <p:cNvSpPr txBox="1"/>
          <p:nvPr/>
        </p:nvSpPr>
        <p:spPr>
          <a:xfrm>
            <a:off x="747584" y="1397675"/>
            <a:ext cx="84396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목적 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코딩교육의 목적 설명 및 느낌을 주는 것 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프로그래밍 적응력 향상 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교육의 방향성 제시 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2251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55D05A-60D5-418C-97D0-40EB2D2783F0}"/>
              </a:ext>
            </a:extLst>
          </p:cNvPr>
          <p:cNvSpPr txBox="1"/>
          <p:nvPr/>
        </p:nvSpPr>
        <p:spPr>
          <a:xfrm>
            <a:off x="611660" y="661087"/>
            <a:ext cx="9928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2</a:t>
            </a:r>
            <a:r>
              <a:rPr lang="ko-KR" altLang="en-US" sz="2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진수 암호문 해독 </a:t>
            </a:r>
            <a:r>
              <a:rPr lang="en-US" altLang="ko-KR" sz="2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 </a:t>
            </a:r>
            <a:r>
              <a:rPr lang="ko-KR" altLang="en-US" sz="2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규칙성 찾기 </a:t>
            </a:r>
            <a:r>
              <a:rPr lang="en-US" altLang="ko-KR" sz="2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r>
              <a:rPr lang="ko-KR" altLang="en-US" sz="2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C08338-55EC-48F7-8ADF-9D0E909184B0}"/>
              </a:ext>
            </a:extLst>
          </p:cNvPr>
          <p:cNvSpPr txBox="1"/>
          <p:nvPr/>
        </p:nvSpPr>
        <p:spPr>
          <a:xfrm>
            <a:off x="611660" y="1471139"/>
            <a:ext cx="60949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b="1" dirty="0"/>
              <a:t>10</a:t>
            </a:r>
            <a:r>
              <a:rPr lang="ko-KR" altLang="en-US" b="1" dirty="0"/>
              <a:t>의 환생 깨기 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/>
              <a:t>2</a:t>
            </a:r>
            <a:r>
              <a:rPr lang="ko-KR" altLang="en-US" b="1" dirty="0"/>
              <a:t>진수 암호문을 주고 해독 시키기 </a:t>
            </a:r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5E57DA74-6481-4393-997F-9835536C82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58875"/>
              </p:ext>
            </p:extLst>
          </p:nvPr>
        </p:nvGraphicFramePr>
        <p:xfrm>
          <a:off x="611660" y="2783245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88147115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212152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708758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902031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7932197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709431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782562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90620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시월구일4" panose="02020600000000000000" pitchFamily="18" charset="-127"/>
                          <a:ea typeface="a시월구일4" panose="02020600000000000000" pitchFamily="18" charset="-127"/>
                        </a:rPr>
                        <a:t>0001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시월구일4" panose="02020600000000000000" pitchFamily="18" charset="-127"/>
                        <a:ea typeface="a시월구일4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  <a:latin typeface="a시월구일4" panose="02020600000000000000" pitchFamily="18" charset="-127"/>
                          <a:ea typeface="a시월구일4" panose="02020600000000000000" pitchFamily="18" charset="-127"/>
                        </a:rPr>
                        <a:t>ㄱ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시월구일4" panose="02020600000000000000" pitchFamily="18" charset="-127"/>
                        <a:ea typeface="a시월구일4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a시월구일4" panose="02020600000000000000" pitchFamily="18" charset="-127"/>
                        <a:ea typeface="a시월구일4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시월구일4" panose="02020600000000000000" pitchFamily="18" charset="-127"/>
                          <a:ea typeface="a시월구일4" panose="02020600000000000000" pitchFamily="18" charset="-127"/>
                        </a:rPr>
                        <a:t>1001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시월구일4" panose="02020600000000000000" pitchFamily="18" charset="-127"/>
                        <a:ea typeface="a시월구일4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  <a:latin typeface="a시월구일4" panose="02020600000000000000" pitchFamily="18" charset="-127"/>
                          <a:ea typeface="a시월구일4" panose="02020600000000000000" pitchFamily="18" charset="-127"/>
                        </a:rPr>
                        <a:t>ㅈ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시월구일4" panose="02020600000000000000" pitchFamily="18" charset="-127"/>
                        <a:ea typeface="a시월구일4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a시월구일4" panose="02020600000000000000" pitchFamily="18" charset="-127"/>
                        <a:ea typeface="a시월구일4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시월구일4" panose="02020600000000000000" pitchFamily="18" charset="-127"/>
                          <a:ea typeface="a시월구일4" panose="02020600000000000000" pitchFamily="18" charset="-127"/>
                        </a:rPr>
                        <a:t>1 0001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시월구일4" panose="02020600000000000000" pitchFamily="18" charset="-127"/>
                        <a:ea typeface="a시월구일4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  <a:latin typeface="a시월구일4" panose="02020600000000000000" pitchFamily="18" charset="-127"/>
                          <a:ea typeface="a시월구일4" panose="02020600000000000000" pitchFamily="18" charset="-127"/>
                        </a:rPr>
                        <a:t>ㅓ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시월구일4" panose="02020600000000000000" pitchFamily="18" charset="-127"/>
                        <a:ea typeface="a시월구일4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775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시월구일4" panose="02020600000000000000" pitchFamily="18" charset="-127"/>
                          <a:ea typeface="a시월구일4" panose="02020600000000000000" pitchFamily="18" charset="-127"/>
                        </a:rPr>
                        <a:t>0010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시월구일4" panose="02020600000000000000" pitchFamily="18" charset="-127"/>
                        <a:ea typeface="a시월구일4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  <a:latin typeface="a시월구일4" panose="02020600000000000000" pitchFamily="18" charset="-127"/>
                          <a:ea typeface="a시월구일4" panose="02020600000000000000" pitchFamily="18" charset="-127"/>
                        </a:rPr>
                        <a:t>ㄴ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시월구일4" panose="02020600000000000000" pitchFamily="18" charset="-127"/>
                        <a:ea typeface="a시월구일4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a시월구일4" panose="02020600000000000000" pitchFamily="18" charset="-127"/>
                        <a:ea typeface="a시월구일4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시월구일4" panose="02020600000000000000" pitchFamily="18" charset="-127"/>
                          <a:ea typeface="a시월구일4" panose="02020600000000000000" pitchFamily="18" charset="-127"/>
                        </a:rPr>
                        <a:t>1010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시월구일4" panose="02020600000000000000" pitchFamily="18" charset="-127"/>
                        <a:ea typeface="a시월구일4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  <a:latin typeface="a시월구일4" panose="02020600000000000000" pitchFamily="18" charset="-127"/>
                          <a:ea typeface="a시월구일4" panose="02020600000000000000" pitchFamily="18" charset="-127"/>
                        </a:rPr>
                        <a:t>ㅊ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시월구일4" panose="02020600000000000000" pitchFamily="18" charset="-127"/>
                        <a:ea typeface="a시월구일4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a시월구일4" panose="02020600000000000000" pitchFamily="18" charset="-127"/>
                        <a:ea typeface="a시월구일4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시월구일4" panose="02020600000000000000" pitchFamily="18" charset="-127"/>
                          <a:ea typeface="a시월구일4" panose="02020600000000000000" pitchFamily="18" charset="-127"/>
                        </a:rPr>
                        <a:t>1 0010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시월구일4" panose="02020600000000000000" pitchFamily="18" charset="-127"/>
                        <a:ea typeface="a시월구일4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  <a:latin typeface="a시월구일4" panose="02020600000000000000" pitchFamily="18" charset="-127"/>
                          <a:ea typeface="a시월구일4" panose="02020600000000000000" pitchFamily="18" charset="-127"/>
                        </a:rPr>
                        <a:t>ㅕ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시월구일4" panose="02020600000000000000" pitchFamily="18" charset="-127"/>
                        <a:ea typeface="a시월구일4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42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시월구일4" panose="02020600000000000000" pitchFamily="18" charset="-127"/>
                          <a:ea typeface="a시월구일4" panose="02020600000000000000" pitchFamily="18" charset="-127"/>
                        </a:rPr>
                        <a:t>0011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시월구일4" panose="02020600000000000000" pitchFamily="18" charset="-127"/>
                        <a:ea typeface="a시월구일4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  <a:latin typeface="a시월구일4" panose="02020600000000000000" pitchFamily="18" charset="-127"/>
                          <a:ea typeface="a시월구일4" panose="02020600000000000000" pitchFamily="18" charset="-127"/>
                        </a:rPr>
                        <a:t>ㄷ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시월구일4" panose="02020600000000000000" pitchFamily="18" charset="-127"/>
                        <a:ea typeface="a시월구일4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a시월구일4" panose="02020600000000000000" pitchFamily="18" charset="-127"/>
                        <a:ea typeface="a시월구일4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시월구일4" panose="02020600000000000000" pitchFamily="18" charset="-127"/>
                          <a:ea typeface="a시월구일4" panose="02020600000000000000" pitchFamily="18" charset="-127"/>
                        </a:rPr>
                        <a:t>1011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시월구일4" panose="02020600000000000000" pitchFamily="18" charset="-127"/>
                        <a:ea typeface="a시월구일4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  <a:latin typeface="a시월구일4" panose="02020600000000000000" pitchFamily="18" charset="-127"/>
                          <a:ea typeface="a시월구일4" panose="02020600000000000000" pitchFamily="18" charset="-127"/>
                        </a:rPr>
                        <a:t>ㅋ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시월구일4" panose="02020600000000000000" pitchFamily="18" charset="-127"/>
                        <a:ea typeface="a시월구일4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a시월구일4" panose="02020600000000000000" pitchFamily="18" charset="-127"/>
                        <a:ea typeface="a시월구일4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시월구일4" panose="02020600000000000000" pitchFamily="18" charset="-127"/>
                          <a:ea typeface="a시월구일4" panose="02020600000000000000" pitchFamily="18" charset="-127"/>
                        </a:rPr>
                        <a:t>1 0011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시월구일4" panose="02020600000000000000" pitchFamily="18" charset="-127"/>
                        <a:ea typeface="a시월구일4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  <a:latin typeface="a시월구일4" panose="02020600000000000000" pitchFamily="18" charset="-127"/>
                          <a:ea typeface="a시월구일4" panose="02020600000000000000" pitchFamily="18" charset="-127"/>
                        </a:rPr>
                        <a:t>ㅗ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시월구일4" panose="02020600000000000000" pitchFamily="18" charset="-127"/>
                        <a:ea typeface="a시월구일4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655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시월구일4" panose="02020600000000000000" pitchFamily="18" charset="-127"/>
                          <a:ea typeface="a시월구일4" panose="02020600000000000000" pitchFamily="18" charset="-127"/>
                        </a:rPr>
                        <a:t>0100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시월구일4" panose="02020600000000000000" pitchFamily="18" charset="-127"/>
                        <a:ea typeface="a시월구일4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  <a:latin typeface="a시월구일4" panose="02020600000000000000" pitchFamily="18" charset="-127"/>
                          <a:ea typeface="a시월구일4" panose="02020600000000000000" pitchFamily="18" charset="-127"/>
                        </a:rPr>
                        <a:t>ㄹ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시월구일4" panose="02020600000000000000" pitchFamily="18" charset="-127"/>
                        <a:ea typeface="a시월구일4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a시월구일4" panose="02020600000000000000" pitchFamily="18" charset="-127"/>
                        <a:ea typeface="a시월구일4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시월구일4" panose="02020600000000000000" pitchFamily="18" charset="-127"/>
                          <a:ea typeface="a시월구일4" panose="02020600000000000000" pitchFamily="18" charset="-127"/>
                        </a:rPr>
                        <a:t>1100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시월구일4" panose="02020600000000000000" pitchFamily="18" charset="-127"/>
                        <a:ea typeface="a시월구일4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  <a:latin typeface="a시월구일4" panose="02020600000000000000" pitchFamily="18" charset="-127"/>
                          <a:ea typeface="a시월구일4" panose="02020600000000000000" pitchFamily="18" charset="-127"/>
                        </a:rPr>
                        <a:t>ㅌ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시월구일4" panose="02020600000000000000" pitchFamily="18" charset="-127"/>
                        <a:ea typeface="a시월구일4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a시월구일4" panose="02020600000000000000" pitchFamily="18" charset="-127"/>
                        <a:ea typeface="a시월구일4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시월구일4" panose="02020600000000000000" pitchFamily="18" charset="-127"/>
                          <a:ea typeface="a시월구일4" panose="02020600000000000000" pitchFamily="18" charset="-127"/>
                        </a:rPr>
                        <a:t>1 0100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시월구일4" panose="02020600000000000000" pitchFamily="18" charset="-127"/>
                        <a:ea typeface="a시월구일4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  <a:latin typeface="a시월구일4" panose="02020600000000000000" pitchFamily="18" charset="-127"/>
                          <a:ea typeface="a시월구일4" panose="02020600000000000000" pitchFamily="18" charset="-127"/>
                        </a:rPr>
                        <a:t>ㅛ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시월구일4" panose="02020600000000000000" pitchFamily="18" charset="-127"/>
                        <a:ea typeface="a시월구일4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171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시월구일4" panose="02020600000000000000" pitchFamily="18" charset="-127"/>
                          <a:ea typeface="a시월구일4" panose="02020600000000000000" pitchFamily="18" charset="-127"/>
                        </a:rPr>
                        <a:t>0101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시월구일4" panose="02020600000000000000" pitchFamily="18" charset="-127"/>
                        <a:ea typeface="a시월구일4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  <a:latin typeface="a시월구일4" panose="02020600000000000000" pitchFamily="18" charset="-127"/>
                          <a:ea typeface="a시월구일4" panose="02020600000000000000" pitchFamily="18" charset="-127"/>
                        </a:rPr>
                        <a:t>ㅁ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시월구일4" panose="02020600000000000000" pitchFamily="18" charset="-127"/>
                        <a:ea typeface="a시월구일4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a시월구일4" panose="02020600000000000000" pitchFamily="18" charset="-127"/>
                        <a:ea typeface="a시월구일4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시월구일4" panose="02020600000000000000" pitchFamily="18" charset="-127"/>
                          <a:ea typeface="a시월구일4" panose="02020600000000000000" pitchFamily="18" charset="-127"/>
                        </a:rPr>
                        <a:t>1101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시월구일4" panose="02020600000000000000" pitchFamily="18" charset="-127"/>
                        <a:ea typeface="a시월구일4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  <a:latin typeface="a시월구일4" panose="02020600000000000000" pitchFamily="18" charset="-127"/>
                          <a:ea typeface="a시월구일4" panose="02020600000000000000" pitchFamily="18" charset="-127"/>
                        </a:rPr>
                        <a:t>ㅍ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시월구일4" panose="02020600000000000000" pitchFamily="18" charset="-127"/>
                        <a:ea typeface="a시월구일4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a시월구일4" panose="02020600000000000000" pitchFamily="18" charset="-127"/>
                        <a:ea typeface="a시월구일4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시월구일4" panose="02020600000000000000" pitchFamily="18" charset="-127"/>
                          <a:ea typeface="a시월구일4" panose="02020600000000000000" pitchFamily="18" charset="-127"/>
                        </a:rPr>
                        <a:t>1 0101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시월구일4" panose="02020600000000000000" pitchFamily="18" charset="-127"/>
                        <a:ea typeface="a시월구일4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  <a:latin typeface="a시월구일4" panose="02020600000000000000" pitchFamily="18" charset="-127"/>
                          <a:ea typeface="a시월구일4" panose="02020600000000000000" pitchFamily="18" charset="-127"/>
                        </a:rPr>
                        <a:t>ㅜ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시월구일4" panose="02020600000000000000" pitchFamily="18" charset="-127"/>
                        <a:ea typeface="a시월구일4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2392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시월구일4" panose="02020600000000000000" pitchFamily="18" charset="-127"/>
                          <a:ea typeface="a시월구일4" panose="02020600000000000000" pitchFamily="18" charset="-127"/>
                        </a:rPr>
                        <a:t>0110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시월구일4" panose="02020600000000000000" pitchFamily="18" charset="-127"/>
                        <a:ea typeface="a시월구일4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  <a:latin typeface="a시월구일4" panose="02020600000000000000" pitchFamily="18" charset="-127"/>
                          <a:ea typeface="a시월구일4" panose="02020600000000000000" pitchFamily="18" charset="-127"/>
                        </a:rPr>
                        <a:t>ㅂ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시월구일4" panose="02020600000000000000" pitchFamily="18" charset="-127"/>
                        <a:ea typeface="a시월구일4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a시월구일4" panose="02020600000000000000" pitchFamily="18" charset="-127"/>
                        <a:ea typeface="a시월구일4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시월구일4" panose="02020600000000000000" pitchFamily="18" charset="-127"/>
                          <a:ea typeface="a시월구일4" panose="02020600000000000000" pitchFamily="18" charset="-127"/>
                        </a:rPr>
                        <a:t>1110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시월구일4" panose="02020600000000000000" pitchFamily="18" charset="-127"/>
                        <a:ea typeface="a시월구일4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  <a:latin typeface="a시월구일4" panose="02020600000000000000" pitchFamily="18" charset="-127"/>
                          <a:ea typeface="a시월구일4" panose="02020600000000000000" pitchFamily="18" charset="-127"/>
                        </a:rPr>
                        <a:t>ㅎ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시월구일4" panose="02020600000000000000" pitchFamily="18" charset="-127"/>
                        <a:ea typeface="a시월구일4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a시월구일4" panose="02020600000000000000" pitchFamily="18" charset="-127"/>
                        <a:ea typeface="a시월구일4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시월구일4" panose="02020600000000000000" pitchFamily="18" charset="-127"/>
                          <a:ea typeface="a시월구일4" panose="02020600000000000000" pitchFamily="18" charset="-127"/>
                        </a:rPr>
                        <a:t>1 0110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시월구일4" panose="02020600000000000000" pitchFamily="18" charset="-127"/>
                        <a:ea typeface="a시월구일4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  <a:latin typeface="a시월구일4" panose="02020600000000000000" pitchFamily="18" charset="-127"/>
                          <a:ea typeface="a시월구일4" panose="02020600000000000000" pitchFamily="18" charset="-127"/>
                        </a:rPr>
                        <a:t>ㅠ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시월구일4" panose="02020600000000000000" pitchFamily="18" charset="-127"/>
                        <a:ea typeface="a시월구일4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5079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시월구일4" panose="02020600000000000000" pitchFamily="18" charset="-127"/>
                          <a:ea typeface="a시월구일4" panose="02020600000000000000" pitchFamily="18" charset="-127"/>
                        </a:rPr>
                        <a:t>0111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시월구일4" panose="02020600000000000000" pitchFamily="18" charset="-127"/>
                        <a:ea typeface="a시월구일4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  <a:latin typeface="a시월구일4" panose="02020600000000000000" pitchFamily="18" charset="-127"/>
                          <a:ea typeface="a시월구일4" panose="02020600000000000000" pitchFamily="18" charset="-127"/>
                        </a:rPr>
                        <a:t>ㅅ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시월구일4" panose="02020600000000000000" pitchFamily="18" charset="-127"/>
                        <a:ea typeface="a시월구일4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a시월구일4" panose="02020600000000000000" pitchFamily="18" charset="-127"/>
                        <a:ea typeface="a시월구일4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시월구일4" panose="02020600000000000000" pitchFamily="18" charset="-127"/>
                          <a:ea typeface="a시월구일4" panose="02020600000000000000" pitchFamily="18" charset="-127"/>
                        </a:rPr>
                        <a:t>1111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시월구일4" panose="02020600000000000000" pitchFamily="18" charset="-127"/>
                        <a:ea typeface="a시월구일4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  <a:latin typeface="a시월구일4" panose="02020600000000000000" pitchFamily="18" charset="-127"/>
                          <a:ea typeface="a시월구일4" panose="02020600000000000000" pitchFamily="18" charset="-127"/>
                        </a:rPr>
                        <a:t>ㅏ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시월구일4" panose="02020600000000000000" pitchFamily="18" charset="-127"/>
                        <a:ea typeface="a시월구일4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a시월구일4" panose="02020600000000000000" pitchFamily="18" charset="-127"/>
                        <a:ea typeface="a시월구일4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시월구일4" panose="02020600000000000000" pitchFamily="18" charset="-127"/>
                          <a:ea typeface="a시월구일4" panose="02020600000000000000" pitchFamily="18" charset="-127"/>
                        </a:rPr>
                        <a:t>1 0111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시월구일4" panose="02020600000000000000" pitchFamily="18" charset="-127"/>
                        <a:ea typeface="a시월구일4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시월구일4" panose="02020600000000000000" pitchFamily="18" charset="-127"/>
                          <a:ea typeface="a시월구일4" panose="02020600000000000000" pitchFamily="18" charset="-127"/>
                        </a:rPr>
                        <a:t>l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시월구일4" panose="02020600000000000000" pitchFamily="18" charset="-127"/>
                        <a:ea typeface="a시월구일4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882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시월구일4" panose="02020600000000000000" pitchFamily="18" charset="-127"/>
                          <a:ea typeface="a시월구일4" panose="02020600000000000000" pitchFamily="18" charset="-127"/>
                        </a:rPr>
                        <a:t>1000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시월구일4" panose="02020600000000000000" pitchFamily="18" charset="-127"/>
                        <a:ea typeface="a시월구일4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  <a:latin typeface="a시월구일4" panose="02020600000000000000" pitchFamily="18" charset="-127"/>
                          <a:ea typeface="a시월구일4" panose="02020600000000000000" pitchFamily="18" charset="-127"/>
                        </a:rPr>
                        <a:t>ㅇ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시월구일4" panose="02020600000000000000" pitchFamily="18" charset="-127"/>
                        <a:ea typeface="a시월구일4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a시월구일4" panose="02020600000000000000" pitchFamily="18" charset="-127"/>
                        <a:ea typeface="a시월구일4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시월구일4" panose="02020600000000000000" pitchFamily="18" charset="-127"/>
                          <a:ea typeface="a시월구일4" panose="02020600000000000000" pitchFamily="18" charset="-127"/>
                        </a:rPr>
                        <a:t>1 0000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시월구일4" panose="02020600000000000000" pitchFamily="18" charset="-127"/>
                        <a:ea typeface="a시월구일4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  <a:latin typeface="a시월구일4" panose="02020600000000000000" pitchFamily="18" charset="-127"/>
                          <a:ea typeface="a시월구일4" panose="02020600000000000000" pitchFamily="18" charset="-127"/>
                        </a:rPr>
                        <a:t>ㅑ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시월구일4" panose="02020600000000000000" pitchFamily="18" charset="-127"/>
                        <a:ea typeface="a시월구일4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a시월구일4" panose="02020600000000000000" pitchFamily="18" charset="-127"/>
                        <a:ea typeface="a시월구일4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시월구일4" panose="02020600000000000000" pitchFamily="18" charset="-127"/>
                          <a:ea typeface="a시월구일4" panose="02020600000000000000" pitchFamily="18" charset="-127"/>
                        </a:rPr>
                        <a:t>1 1000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시월구일4" panose="02020600000000000000" pitchFamily="18" charset="-127"/>
                        <a:ea typeface="a시월구일4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시월구일4" panose="02020600000000000000" pitchFamily="18" charset="-127"/>
                          <a:ea typeface="a시월구일4" panose="02020600000000000000" pitchFamily="18" charset="-127"/>
                        </a:rPr>
                        <a:t>…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시월구일4" panose="02020600000000000000" pitchFamily="18" charset="-127"/>
                        <a:ea typeface="a시월구일4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9401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0984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028821-C5AF-4706-8C32-89C50FF731F6}"/>
              </a:ext>
            </a:extLst>
          </p:cNvPr>
          <p:cNvSpPr txBox="1"/>
          <p:nvPr/>
        </p:nvSpPr>
        <p:spPr>
          <a:xfrm>
            <a:off x="352166" y="2984157"/>
            <a:ext cx="971241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노 </a:t>
            </a:r>
            <a:r>
              <a:rPr lang="ko-KR" altLang="en-US" b="1" dirty="0" err="1"/>
              <a:t>래</a:t>
            </a:r>
            <a:r>
              <a:rPr lang="ko-KR" altLang="en-US" b="1" dirty="0"/>
              <a:t> 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00000010 00001111 00000110 00010111 00001000 00010000</a:t>
            </a:r>
          </a:p>
          <a:p>
            <a:r>
              <a:rPr lang="en-US" altLang="ko-KR" dirty="0"/>
              <a:t>      </a:t>
            </a:r>
            <a:r>
              <a:rPr lang="ko-KR" altLang="en-US" dirty="0"/>
              <a:t>ㄴ         </a:t>
            </a:r>
            <a:r>
              <a:rPr lang="ko-KR" altLang="en-US" dirty="0" err="1"/>
              <a:t>ㅏ</a:t>
            </a:r>
            <a:r>
              <a:rPr lang="ko-KR" altLang="en-US" dirty="0"/>
              <a:t>           </a:t>
            </a:r>
            <a:r>
              <a:rPr lang="ko-KR" altLang="en-US" dirty="0" err="1"/>
              <a:t>ㅂ</a:t>
            </a:r>
            <a:r>
              <a:rPr lang="ko-KR" altLang="en-US" dirty="0"/>
              <a:t>           </a:t>
            </a:r>
            <a:r>
              <a:rPr lang="ko-KR" altLang="en-US" dirty="0" err="1"/>
              <a:t>ㅣ</a:t>
            </a:r>
            <a:r>
              <a:rPr lang="ko-KR" altLang="en-US" dirty="0"/>
              <a:t>           </a:t>
            </a:r>
            <a:r>
              <a:rPr lang="ko-KR" altLang="en-US" dirty="0" err="1"/>
              <a:t>ㅇ</a:t>
            </a:r>
            <a:r>
              <a:rPr lang="ko-KR" altLang="en-US" dirty="0"/>
              <a:t>          </a:t>
            </a:r>
            <a:r>
              <a:rPr lang="ko-KR" altLang="en-US" dirty="0" err="1"/>
              <a:t>ㅑ</a:t>
            </a:r>
            <a:endParaRPr lang="en-US" altLang="ko-KR" dirty="0"/>
          </a:p>
          <a:p>
            <a:r>
              <a:rPr lang="en-US" altLang="ko-KR" dirty="0"/>
              <a:t>00000010 00001111 00000110 00010111 00001000 00010000   </a:t>
            </a:r>
            <a:endParaRPr lang="ko-KR" altLang="en-US" dirty="0"/>
          </a:p>
          <a:p>
            <a:r>
              <a:rPr lang="en-US" altLang="ko-KR" dirty="0"/>
              <a:t>       </a:t>
            </a:r>
            <a:r>
              <a:rPr lang="ko-KR" altLang="en-US" dirty="0"/>
              <a:t>ㄴ        </a:t>
            </a:r>
            <a:r>
              <a:rPr lang="ko-KR" altLang="en-US" dirty="0" err="1"/>
              <a:t>ㅏ</a:t>
            </a:r>
            <a:r>
              <a:rPr lang="ko-KR" altLang="en-US" dirty="0"/>
              <a:t>           </a:t>
            </a:r>
            <a:r>
              <a:rPr lang="ko-KR" altLang="en-US" dirty="0" err="1"/>
              <a:t>ㅂ</a:t>
            </a:r>
            <a:r>
              <a:rPr lang="ko-KR" altLang="en-US" dirty="0"/>
              <a:t>           </a:t>
            </a:r>
            <a:r>
              <a:rPr lang="ko-KR" altLang="en-US" dirty="0" err="1"/>
              <a:t>ㅣ</a:t>
            </a:r>
            <a:r>
              <a:rPr lang="ko-KR" altLang="en-US" dirty="0"/>
              <a:t>            </a:t>
            </a:r>
            <a:r>
              <a:rPr lang="ko-KR" altLang="en-US" dirty="0" err="1"/>
              <a:t>ㅇ</a:t>
            </a:r>
            <a:r>
              <a:rPr lang="ko-KR" altLang="en-US" dirty="0"/>
              <a:t>          </a:t>
            </a:r>
            <a:r>
              <a:rPr lang="ko-KR" altLang="en-US" dirty="0" err="1"/>
              <a:t>ㅑ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00001000 00011000 00000100 00010111 00000010 00001111 00000100</a:t>
            </a:r>
          </a:p>
          <a:p>
            <a:r>
              <a:rPr lang="en-US" altLang="ko-KR" dirty="0"/>
              <a:t>       </a:t>
            </a:r>
            <a:r>
              <a:rPr lang="ko-KR" altLang="en-US" dirty="0" err="1"/>
              <a:t>ㅇ</a:t>
            </a:r>
            <a:r>
              <a:rPr lang="ko-KR" altLang="en-US" dirty="0"/>
              <a:t>          </a:t>
            </a:r>
            <a:r>
              <a:rPr lang="ko-KR" altLang="en-US" dirty="0" err="1"/>
              <a:t>ㅣ</a:t>
            </a:r>
            <a:r>
              <a:rPr lang="ko-KR" altLang="en-US" dirty="0"/>
              <a:t>          ㄹ           </a:t>
            </a:r>
            <a:r>
              <a:rPr lang="ko-KR" altLang="en-US" dirty="0" err="1"/>
              <a:t>ㅣ</a:t>
            </a:r>
            <a:r>
              <a:rPr lang="ko-KR" altLang="en-US" dirty="0"/>
              <a:t>          ㄴ           </a:t>
            </a:r>
            <a:r>
              <a:rPr lang="ko-KR" altLang="en-US" dirty="0" err="1"/>
              <a:t>ㅏ</a:t>
            </a:r>
            <a:r>
              <a:rPr lang="ko-KR" altLang="en-US" dirty="0"/>
              <a:t>          ㄹ </a:t>
            </a:r>
            <a:endParaRPr lang="en-US" altLang="ko-KR" dirty="0"/>
          </a:p>
          <a:p>
            <a:r>
              <a:rPr lang="en-US" altLang="ko-KR" dirty="0"/>
              <a:t>00001000 00001111 00001000 00010011 00000001 00010001 00000100     …. </a:t>
            </a:r>
          </a:p>
          <a:p>
            <a:r>
              <a:rPr lang="en-US" altLang="ko-KR" dirty="0"/>
              <a:t>       </a:t>
            </a:r>
            <a:r>
              <a:rPr lang="ko-KR" altLang="en-US" dirty="0" err="1"/>
              <a:t>ㅇ</a:t>
            </a:r>
            <a:r>
              <a:rPr lang="ko-KR" altLang="en-US" dirty="0"/>
              <a:t>         </a:t>
            </a:r>
            <a:r>
              <a:rPr lang="ko-KR" altLang="en-US" dirty="0" err="1"/>
              <a:t>ㅏ</a:t>
            </a:r>
            <a:r>
              <a:rPr lang="ko-KR" altLang="en-US" dirty="0"/>
              <a:t>           </a:t>
            </a:r>
            <a:r>
              <a:rPr lang="ko-KR" altLang="en-US" dirty="0" err="1"/>
              <a:t>ㅇ</a:t>
            </a:r>
            <a:r>
              <a:rPr lang="ko-KR" altLang="en-US" dirty="0"/>
              <a:t>          </a:t>
            </a:r>
            <a:r>
              <a:rPr lang="ko-KR" altLang="en-US" dirty="0" err="1"/>
              <a:t>ㅗ</a:t>
            </a:r>
            <a:r>
              <a:rPr lang="en-US" altLang="ko-KR" dirty="0"/>
              <a:t>           </a:t>
            </a:r>
            <a:r>
              <a:rPr lang="ko-KR" altLang="en-US" dirty="0" err="1"/>
              <a:t>ㄱ</a:t>
            </a:r>
            <a:r>
              <a:rPr lang="ko-KR" altLang="en-US" dirty="0"/>
              <a:t>           </a:t>
            </a:r>
            <a:r>
              <a:rPr lang="ko-KR" altLang="en-US" dirty="0" err="1"/>
              <a:t>ㅓ</a:t>
            </a:r>
            <a:r>
              <a:rPr lang="ko-KR" altLang="en-US" dirty="0"/>
              <a:t>          ㄹ         </a:t>
            </a:r>
            <a:r>
              <a:rPr lang="en-US" altLang="ko-KR" dirty="0"/>
              <a:t>….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07D3B42-9FD8-4629-B2C8-D5BB58D28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66" y="96023"/>
            <a:ext cx="6915665" cy="268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916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55D05A-60D5-418C-97D0-40EB2D2783F0}"/>
              </a:ext>
            </a:extLst>
          </p:cNvPr>
          <p:cNvSpPr txBox="1"/>
          <p:nvPr/>
        </p:nvSpPr>
        <p:spPr>
          <a:xfrm>
            <a:off x="611660" y="661087"/>
            <a:ext cx="9928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샌드위치 만들기 </a:t>
            </a:r>
            <a:r>
              <a:rPr lang="en-US" altLang="ko-KR" sz="2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 </a:t>
            </a:r>
            <a:r>
              <a:rPr lang="ko-KR" altLang="en-US" sz="2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논리력 향상 </a:t>
            </a:r>
            <a:r>
              <a:rPr lang="en-US" altLang="ko-KR" sz="2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/ </a:t>
            </a:r>
            <a:r>
              <a:rPr lang="ko-KR" altLang="en-US" sz="2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관찰력 증가 </a:t>
            </a:r>
            <a:r>
              <a:rPr lang="en-US" altLang="ko-KR" sz="2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) </a:t>
            </a:r>
            <a:endParaRPr lang="ko-KR" altLang="en-US" sz="2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C08338-55EC-48F7-8ADF-9D0E909184B0}"/>
              </a:ext>
            </a:extLst>
          </p:cNvPr>
          <p:cNvSpPr txBox="1"/>
          <p:nvPr/>
        </p:nvSpPr>
        <p:spPr>
          <a:xfrm>
            <a:off x="611660" y="1471139"/>
            <a:ext cx="6094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https://www.youtube.com/watch?v=I5cq54MFQCo</a:t>
            </a:r>
          </a:p>
        </p:txBody>
      </p:sp>
    </p:spTree>
    <p:extLst>
      <p:ext uri="{BB962C8B-B14F-4D97-AF65-F5344CB8AC3E}">
        <p14:creationId xmlns:p14="http://schemas.microsoft.com/office/powerpoint/2010/main" val="3614253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377</Words>
  <Application>Microsoft Office PowerPoint</Application>
  <PresentationFormat>와이드스크린</PresentationFormat>
  <Paragraphs>135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a시월구일4</vt:lpstr>
      <vt:lpstr>맑은 고딕</vt:lpstr>
      <vt:lpstr>휴먼모음T</vt:lpstr>
      <vt:lpstr>Arial</vt:lpstr>
      <vt:lpstr>Office 테마</vt:lpstr>
      <vt:lpstr>SW교육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SW교육 (1)</dc:title>
  <dc:creator>kim gh</dc:creator>
  <cp:lastModifiedBy>kim gh</cp:lastModifiedBy>
  <cp:revision>15</cp:revision>
  <dcterms:created xsi:type="dcterms:W3CDTF">2020-09-16T21:13:59Z</dcterms:created>
  <dcterms:modified xsi:type="dcterms:W3CDTF">2020-09-23T14:59:47Z</dcterms:modified>
</cp:coreProperties>
</file>