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53F6-F23D-4123-B033-985EEAF5CF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4033-21E6-4FA3-AFD6-C7A2A8BFB00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latin typeface="HY각헤드라인B" pitchFamily="18" charset="-127"/>
                <a:ea typeface="HY각헤드라인B" pitchFamily="18" charset="-127"/>
              </a:rPr>
              <a:t>아두이노를</a:t>
            </a:r>
            <a:r>
              <a:rPr lang="ko-KR" altLang="en-US" sz="4800" dirty="0" smtClean="0">
                <a:latin typeface="HY각헤드라인B" pitchFamily="18" charset="-127"/>
                <a:ea typeface="HY각헤드라인B" pitchFamily="18" charset="-127"/>
              </a:rPr>
              <a:t> 활용한 피아노 </a:t>
            </a:r>
            <a:endParaRPr lang="ko-KR" altLang="en-US" sz="4800" dirty="0">
              <a:latin typeface="HY각헤드라인B" pitchFamily="18" charset="-127"/>
              <a:ea typeface="HY각헤드라인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6215058"/>
            <a:ext cx="6400800" cy="642942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성지산업 김계홍 사원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jin.lee\Desktop\김계홍 발표용\핸드폰 아이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3390909" cy="3390909"/>
          </a:xfrm>
          <a:prstGeom prst="rect">
            <a:avLst/>
          </a:prstGeom>
          <a:noFill/>
        </p:spPr>
      </p:pic>
      <p:pic>
        <p:nvPicPr>
          <p:cNvPr id="1028" name="Picture 4" descr="C:\Users\sujin.lee\Desktop\김계홍 발표용\아두이노 수정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143116"/>
            <a:ext cx="2978838" cy="207170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3108" y="78579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그래픽B" pitchFamily="18" charset="-127"/>
                <a:ea typeface="HY그래픽B" pitchFamily="18" charset="-127"/>
              </a:rPr>
              <a:t>input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157161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그래픽B" pitchFamily="18" charset="-127"/>
                <a:ea typeface="HY그래픽B" pitchFamily="18" charset="-127"/>
              </a:rPr>
              <a:t>Output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ujin.lee\Desktop\김계홍 발표용\아두이노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714620"/>
            <a:ext cx="2314575" cy="1609725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6072198" y="3714752"/>
            <a:ext cx="92869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714488"/>
            <a:ext cx="721260" cy="166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/>
          <p:nvPr/>
        </p:nvCxnSpPr>
        <p:spPr>
          <a:xfrm rot="16200000" flipH="1">
            <a:off x="3071802" y="3071810"/>
            <a:ext cx="357190" cy="3571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6200000" flipH="1">
            <a:off x="1571604" y="1785926"/>
            <a:ext cx="357190" cy="3571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0232" y="342900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그래픽B" pitchFamily="18" charset="-127"/>
                <a:ea typeface="HY그래픽B" pitchFamily="18" charset="-127"/>
              </a:rPr>
              <a:t>HC-06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pic>
        <p:nvPicPr>
          <p:cNvPr id="2051" name="Picture 3" descr="C:\Users\sujin.lee\Desktop\김계홍 발표용\스피커 사진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4143380"/>
            <a:ext cx="819127" cy="819127"/>
          </a:xfrm>
          <a:prstGeom prst="rect">
            <a:avLst/>
          </a:prstGeom>
          <a:noFill/>
        </p:spPr>
      </p:pic>
      <p:pic>
        <p:nvPicPr>
          <p:cNvPr id="24" name="Picture 3" descr="C:\Users\sujin.lee\Desktop\김계홍 발표용\핸드폰 아이콘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214290"/>
            <a:ext cx="1462083" cy="1462083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206" y="2357430"/>
            <a:ext cx="1232306" cy="16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직선 화살표 연결선 36"/>
          <p:cNvCxnSpPr/>
          <p:nvPr/>
        </p:nvCxnSpPr>
        <p:spPr>
          <a:xfrm>
            <a:off x="6072198" y="4286256"/>
            <a:ext cx="92869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282" y="16430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그래픽B" pitchFamily="18" charset="-127"/>
                <a:ea typeface="HY그래픽B" pitchFamily="18" charset="-127"/>
              </a:rPr>
              <a:t>스마트</a:t>
            </a:r>
            <a:r>
              <a:rPr lang="ko-KR" altLang="en-US" sz="2400" dirty="0" err="1">
                <a:latin typeface="HY그래픽B" pitchFamily="18" charset="-127"/>
                <a:ea typeface="HY그래픽B" pitchFamily="18" charset="-127"/>
              </a:rPr>
              <a:t>폰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7193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그래픽B" pitchFamily="18" charset="-127"/>
                <a:ea typeface="HY그래픽B" pitchFamily="18" charset="-127"/>
              </a:rPr>
              <a:t>아두이노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15206" y="5000636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그래픽B" pitchFamily="18" charset="-127"/>
                <a:ea typeface="HY그래픽B" pitchFamily="18" charset="-127"/>
              </a:rPr>
              <a:t>출력장치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ujin.lee\Desktop\김계홍 발표용\스피커 사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85992"/>
            <a:ext cx="1071570" cy="1071570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928802"/>
            <a:ext cx="1232306" cy="16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357422" y="3571876"/>
            <a:ext cx="196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그래픽B" pitchFamily="18" charset="-127"/>
                <a:ea typeface="HY그래픽B" pitchFamily="18" charset="-127"/>
              </a:rPr>
              <a:t>부저</a:t>
            </a:r>
            <a:r>
              <a:rPr lang="ko-KR" altLang="en-US" sz="2400" dirty="0" smtClean="0">
                <a:latin typeface="HY그래픽B" pitchFamily="18" charset="-127"/>
                <a:ea typeface="HY그래픽B" pitchFamily="18" charset="-127"/>
              </a:rPr>
              <a:t> 스피커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322" y="3714752"/>
            <a:ext cx="196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그래픽B" pitchFamily="18" charset="-127"/>
                <a:ea typeface="HY그래픽B" pitchFamily="18" charset="-127"/>
              </a:rPr>
              <a:t>LED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sujin.lee\Desktop\김계홍 발표용\스피커 사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071570" cy="107157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000892" y="1285860"/>
            <a:ext cx="196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그래픽B" pitchFamily="18" charset="-127"/>
                <a:ea typeface="HY그래픽B" pitchFamily="18" charset="-127"/>
              </a:rPr>
              <a:t>부저</a:t>
            </a:r>
            <a:r>
              <a:rPr lang="ko-KR" altLang="en-US" sz="2400" dirty="0" smtClean="0">
                <a:latin typeface="HY그래픽B" pitchFamily="18" charset="-127"/>
                <a:ea typeface="HY그래픽B" pitchFamily="18" charset="-127"/>
              </a:rPr>
              <a:t> 스피커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85860"/>
            <a:ext cx="3919540" cy="452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 descr="C:\Users\sujin.lee\Desktop\김계홍 발표용\스피커 사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14290"/>
            <a:ext cx="1071570" cy="107157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000892" y="1285860"/>
            <a:ext cx="196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그래픽B" pitchFamily="18" charset="-127"/>
                <a:ea typeface="HY그래픽B" pitchFamily="18" charset="-127"/>
              </a:rPr>
              <a:t>부저</a:t>
            </a:r>
            <a:r>
              <a:rPr lang="ko-KR" altLang="en-US" sz="2400" dirty="0" smtClean="0">
                <a:latin typeface="HY그래픽B" pitchFamily="18" charset="-127"/>
                <a:ea typeface="HY그래픽B" pitchFamily="18" charset="-127"/>
              </a:rPr>
              <a:t> 스피커</a:t>
            </a:r>
            <a:endParaRPr lang="ko-KR" altLang="en-US" sz="2400" dirty="0">
              <a:latin typeface="HY그래픽B" pitchFamily="18" charset="-127"/>
              <a:ea typeface="HY그래픽B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786580" y="3785396"/>
            <a:ext cx="371477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</Words>
  <Application>Microsoft Office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아두이노를 활용한 피아노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아두이노를 활용한 피아노 </dc:title>
  <dc:creator>sujin.lee</dc:creator>
  <cp:lastModifiedBy>sujin.lee</cp:lastModifiedBy>
  <cp:revision>7</cp:revision>
  <dcterms:created xsi:type="dcterms:W3CDTF">2020-09-08T07:31:26Z</dcterms:created>
  <dcterms:modified xsi:type="dcterms:W3CDTF">2020-09-08T08:39:28Z</dcterms:modified>
</cp:coreProperties>
</file>