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Anomaly detection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7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ticket automation, the noise can be avoided instead of raising ticket on the same</a:t>
            </a:r>
          </a:p>
          <a:p>
            <a:r>
              <a:rPr lang="en-US" dirty="0" smtClean="0"/>
              <a:t>Noise can be system utilization, Application monitoring, client satisfaction, Performance related issues etc.,</a:t>
            </a:r>
          </a:p>
          <a:p>
            <a:r>
              <a:rPr lang="en-US" dirty="0" smtClean="0"/>
              <a:t>For example, Lets consider one use case as Application Monitoring.</a:t>
            </a:r>
          </a:p>
          <a:p>
            <a:r>
              <a:rPr lang="en-US" dirty="0" smtClean="0"/>
              <a:t>We need to collect all the metrics that will directly affect the performance of  application.</a:t>
            </a:r>
          </a:p>
          <a:p>
            <a:r>
              <a:rPr lang="en-US" dirty="0" smtClean="0"/>
              <a:t>Collect data on those metrics with ‘S’ frequency.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44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516" y="531081"/>
            <a:ext cx="8911687" cy="128089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331" y="1515291"/>
            <a:ext cx="10812281" cy="4395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2516" y="2991394"/>
            <a:ext cx="1371600" cy="71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Batch Data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894365" y="2991394"/>
            <a:ext cx="1528354" cy="71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Forecast for next ‘X’ Periods 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518366" y="2991394"/>
            <a:ext cx="1760222" cy="71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Anomaly Detecting Model 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9321483" y="2991394"/>
            <a:ext cx="1959428" cy="71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Raise Alert &amp; Necessary steps to be taken</a:t>
            </a:r>
            <a:endParaRPr lang="en-US" sz="1400" dirty="0"/>
          </a:p>
        </p:txBody>
      </p:sp>
      <p:cxnSp>
        <p:nvCxnSpPr>
          <p:cNvPr id="11" name="Elbow Connector 10"/>
          <p:cNvCxnSpPr>
            <a:endCxn id="4" idx="1"/>
          </p:cNvCxnSpPr>
          <p:nvPr/>
        </p:nvCxnSpPr>
        <p:spPr>
          <a:xfrm rot="16200000" flipH="1">
            <a:off x="988155" y="2756262"/>
            <a:ext cx="620486" cy="5682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4280" y="2298269"/>
            <a:ext cx="212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from Streaming/ Monitoring tool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>
            <a:off x="2954116" y="3350623"/>
            <a:ext cx="940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8323" y="2651759"/>
            <a:ext cx="1464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Forecasting Model</a:t>
            </a:r>
            <a:endParaRPr lang="en-US" sz="11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22719" y="3350623"/>
            <a:ext cx="1095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158446" y="2403566"/>
            <a:ext cx="13063" cy="58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80911" y="2336074"/>
            <a:ext cx="1776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 with Anomaly free data/pattern</a:t>
            </a:r>
            <a:endParaRPr lang="en-US" sz="1200" dirty="0"/>
          </a:p>
        </p:txBody>
      </p:sp>
      <p:cxnSp>
        <p:nvCxnSpPr>
          <p:cNvPr id="22" name="Straight Arrow Connector 21"/>
          <p:cNvCxnSpPr>
            <a:endCxn id="9" idx="1"/>
          </p:cNvCxnSpPr>
          <p:nvPr/>
        </p:nvCxnSpPr>
        <p:spPr>
          <a:xfrm>
            <a:off x="8278588" y="3350623"/>
            <a:ext cx="1042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4833397" y="1144772"/>
            <a:ext cx="12700" cy="5130161"/>
          </a:xfrm>
          <a:prstGeom prst="bentConnector3">
            <a:avLst>
              <a:gd name="adj1" fmla="val 57085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56990" y="4402183"/>
            <a:ext cx="2009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Anomaly Detected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500475" y="3040379"/>
            <a:ext cx="821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099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Those data/pattern without anomaly should be trained with anomaly algorithm</a:t>
            </a:r>
          </a:p>
          <a:p>
            <a:r>
              <a:rPr lang="en-US" dirty="0" smtClean="0"/>
              <a:t>Batch data from streaming/monitoring tool to be collected and forecasted for next ‘X’ period</a:t>
            </a:r>
          </a:p>
          <a:p>
            <a:r>
              <a:rPr lang="en-US" dirty="0" smtClean="0"/>
              <a:t>Those forecasted data/pattern should be predicted with already trained anomaly algorithm, if it will have anomaly or not.</a:t>
            </a:r>
          </a:p>
          <a:p>
            <a:r>
              <a:rPr lang="en-US" dirty="0" smtClean="0"/>
              <a:t>If anomaly is predicted, alert can be raised and necessary action to be taken.</a:t>
            </a:r>
          </a:p>
          <a:p>
            <a:r>
              <a:rPr lang="en-US" dirty="0" smtClean="0"/>
              <a:t>Else continue with forecasting the  batch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3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continue with the above process, we need sample data.</a:t>
            </a:r>
          </a:p>
          <a:p>
            <a:r>
              <a:rPr lang="en-US" dirty="0" smtClean="0"/>
              <a:t>So we need to artificially generate time series data with similar patterns.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7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225</TotalTime>
  <Words>215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Time Series Anomaly detection Architecture</vt:lpstr>
      <vt:lpstr>Objective:</vt:lpstr>
      <vt:lpstr>Architecture</vt:lpstr>
      <vt:lpstr>Anomaly Algorithm</vt:lpstr>
      <vt:lpstr>PowerPoint Presentation</vt:lpstr>
    </vt:vector>
  </TitlesOfParts>
  <Company>SLK SOFTWARE PVT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Anomaly detection</dc:title>
  <dc:creator>Sowmiya Sivakumar</dc:creator>
  <cp:lastModifiedBy>Sowmiya Sivakumar</cp:lastModifiedBy>
  <cp:revision>9</cp:revision>
  <dcterms:created xsi:type="dcterms:W3CDTF">2023-03-14T09:22:22Z</dcterms:created>
  <dcterms:modified xsi:type="dcterms:W3CDTF">2023-03-14T13:07:35Z</dcterms:modified>
</cp:coreProperties>
</file>