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487637-1470-4F3A-83A1-A8D1410A10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Total_chargers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B65278-E925-4675-ABEA-FC8DA2AB984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21/09/2022 06:34:33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16CFACB-78B4-4FDD-8E7B-AC33ECFD2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2022-09-21T05:34:33Z</dcterms:created>
  <dcterms:modified xsi:type="dcterms:W3CDTF">2022-09-21T05:34:33Z</dcterms:modified>
</cp:coreProperties>
</file>