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80B25DA-F4A7-448C-AF0C-3DFE730C6E1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6AAFFED-E069-46EE-BFEC-F4D3408C826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21/09/2022 08:04:07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0A026AE-D822-4B6B-B52A-147D145FA1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2022-09-21T07:04:07Z</dcterms:created>
  <dcterms:modified xsi:type="dcterms:W3CDTF">2022-09-21T07:04:07Z</dcterms:modified>
</cp:coreProperties>
</file>