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16A021-0E5D-4B94-A20D-AEBBC59B4F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Chargers_analysis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B11FB7-7BA8-489F-8F4A-6A52391335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21/09/2022 06:33:53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97233E4-82F6-42AD-830C-52553F933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2022-09-21T05:33:53Z</dcterms:created>
  <dcterms:modified xsi:type="dcterms:W3CDTF">2022-09-21T05:33:53Z</dcterms:modified>
</cp:coreProperties>
</file>