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71E8-9A90-4507-9BE5-F18FD1C94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38987-3E4E-47D8-A24C-F266C076A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5091-7AEB-4EDE-BFA6-0BDD2194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B114-665D-44E2-98D8-9C7AFE15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0B36-4BA2-4D17-A6E4-C5B85FEE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7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2BFE-F3A2-48EE-BB75-F0F52798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332B5-429C-4A5B-8CEC-D254912C4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C26B8-68C8-4397-ABC0-1B963F58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34A7-1210-4DA9-9F4C-439C0E09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0110-3938-4CAF-9ACB-CB72049C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8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8A058-C45B-4650-88A2-6E32DA645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D7DA7-429C-4964-B55D-E51EF01E2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9560-3D09-45FF-AB37-6DF27157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0586-D723-453E-ABB7-51B11EAD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6BC5-5AEE-4F89-9AF8-5D54DDC8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02FF-3ABD-46C2-B499-517AA74E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0F8E-2206-43AE-A6D2-562C4E5F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0EA6-DED5-4B6F-B0C3-31E1F89E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A363-79D6-4509-882B-3B40212F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86C3-CBDC-40BD-A360-CC74119A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9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39EC-F611-4B41-8D8A-4217B28D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CC311-E7A3-4A6F-B233-D47B57690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D5C3-AD50-47C4-8EA9-E0EE5DEF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01C0-C408-4FFA-97F0-A813184C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058F-2854-4FD1-A60B-A3079E5D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35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2B62-C2B2-4183-AE21-A424C87C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94DA-99FE-4878-8A46-B795F744F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E82C-C726-42F7-9F02-1D07ADCF1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4B1C0-C97C-4A6A-8AF6-CC73953A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4B285-58DF-42BA-9196-55F504E1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CBC1B-AC8A-4F57-8444-3A1D8AB9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2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7FE9-7B93-4532-9563-2799C31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51EB-3FE5-4709-AD3E-FBBBB6E59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63C6-88E0-46B4-AA64-D71BEE3F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BBC8B-3CE5-425F-9F18-B033A89E2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A1314-48E4-400F-89FB-49F4160BD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005FE-E323-4DD0-A679-E370338F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BE1A-BBB0-4FBC-B534-DDFE2806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860F1-CF08-4830-B2B8-A3E33D6A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3C54-7570-4E12-9E94-3D87DB57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9221-D11A-43D3-A1F4-B6DBB226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2A329-845D-4361-86AA-D82CF05D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403D3-0153-4561-B310-171F8D95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3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FD129-72ED-4AFE-B139-3D6FA897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11B4-AFC2-4E3D-9E32-BB803E3B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FBC7-8568-410B-86B5-AAFC2B26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8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14AB-75FA-4796-8DAE-39ECBC4A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0CD4-CC29-43E0-8605-156FDFE1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540FB-94A0-4D51-9377-E4EE6DAD7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112BF-E7E7-416D-9841-A780AFEE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18D75-1453-4E6C-BA43-5924DCD5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04EB-F463-4745-BF5B-EE2F3E8C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6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40B2-4E62-4976-BBFF-AF15D31A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B3320-C194-4190-A04C-01E267B2D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7FFEA-8FBC-42E0-9361-C619A73DA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7D930-B2C5-4F9E-910B-F2284E10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CE364-0C92-4325-86BE-DA0BCC82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34C54-7942-446B-B510-417C596F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C5EC0-5039-43DC-843A-D1D5BCCE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AEC4-3D01-4241-9092-AFC9DD06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51CE3-23D0-4339-9E45-23C783354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A9D8-CE0D-4DFB-9156-23A484295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53D48-610D-4CAF-B4BA-3347F4672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6442-8827-4947-9639-FCFD9059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55" y="55659"/>
            <a:ext cx="11775882" cy="1425271"/>
          </a:xfrm>
        </p:spPr>
        <p:txBody>
          <a:bodyPr>
            <a:normAutofit fontScale="90000"/>
          </a:bodyPr>
          <a:lstStyle/>
          <a:p>
            <a:r>
              <a:rPr lang="en-IN" sz="4400" b="1" i="0" dirty="0">
                <a:effectLst/>
                <a:latin typeface="-apple-system"/>
              </a:rPr>
              <a:t>Scenarios: Exploring Data Geographically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AC140-D471-496B-868B-D202543D7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89738"/>
              </p:ext>
            </p:extLst>
          </p:nvPr>
        </p:nvGraphicFramePr>
        <p:xfrm>
          <a:off x="217998" y="887563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78900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  <a:latin typeface="ui-monospace"/>
                        </a:rPr>
                      </a:br>
                      <a:r>
                        <a:rPr lang="en-US" sz="2400" b="1" dirty="0">
                          <a:effectLst/>
                          <a:latin typeface="ui-monospace"/>
                        </a:rPr>
                        <a:t>1. Create a Map view to represent all the states with country.</a:t>
                      </a:r>
                    </a:p>
                  </a:txBody>
                  <a:tcPr marL="76200"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677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3BB22AC-9F59-4FC9-A0BF-12D2A563D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4"/>
          <a:stretch/>
        </p:blipFill>
        <p:spPr>
          <a:xfrm>
            <a:off x="0" y="1796994"/>
            <a:ext cx="12192000" cy="47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B956-F161-47E6-A9A8-4A267FB9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24292F"/>
                </a:solidFill>
                <a:effectLst/>
                <a:latin typeface="ui-monospace"/>
              </a:rPr>
              <a:t>2. Check your map for south region. 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CAF87-6B51-481C-A38E-6871C57C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7"/>
          <a:stretch/>
        </p:blipFill>
        <p:spPr>
          <a:xfrm>
            <a:off x="636104" y="1073426"/>
            <a:ext cx="10717696" cy="55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4377-AD6D-4FB9-A0AC-D03ADC02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4. Check the sales for south region.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1244F-F550-4DFE-B3D4-A6E12F0C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"/>
          <a:stretch/>
        </p:blipFill>
        <p:spPr>
          <a:xfrm>
            <a:off x="318051" y="1200647"/>
            <a:ext cx="11736125" cy="5534108"/>
          </a:xfrm>
        </p:spPr>
      </p:pic>
    </p:spTree>
    <p:extLst>
      <p:ext uri="{BB962C8B-B14F-4D97-AF65-F5344CB8AC3E}">
        <p14:creationId xmlns:p14="http://schemas.microsoft.com/office/powerpoint/2010/main" val="248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1299-FE08-45E7-AF7A-68B8E1DC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68" y="326886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5. Find the state that has highest sales.</a:t>
            </a:r>
            <a:b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    </a:t>
            </a:r>
            <a:r>
              <a:rPr lang="en-US" sz="3100" i="0" dirty="0">
                <a:solidFill>
                  <a:srgbClr val="24292F"/>
                </a:solidFill>
                <a:effectLst/>
                <a:latin typeface="ui-monospace"/>
              </a:rPr>
              <a:t>For Florida state it is showing highest sales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A6F3-E449-470C-B41F-1779BDF7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268" y="1272208"/>
            <a:ext cx="11549932" cy="5446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rgbClr val="24292F"/>
                </a:solidFill>
                <a:effectLst/>
                <a:latin typeface="ui-monospace"/>
              </a:rPr>
              <a:t>6. Represent your sales in USD. </a:t>
            </a:r>
            <a:endParaRPr lang="en-IN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DD76E-7797-4332-9ADF-5805BCC1E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7"/>
          <a:stretch/>
        </p:blipFill>
        <p:spPr>
          <a:xfrm>
            <a:off x="461176" y="1852653"/>
            <a:ext cx="10789919" cy="48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5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559921-B928-4D88-87BD-9FDE76F1F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>
          <a:xfrm>
            <a:off x="516835" y="1057525"/>
            <a:ext cx="11251095" cy="5693132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F553DEA0-2691-4B57-AE87-D10C8E99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82"/>
            <a:ext cx="10515600" cy="79513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7. </a:t>
            </a:r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Edit color for you map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62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7C60-FC37-490C-83DF-49B99EBB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61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8. Show profit for all the states in your map in south region.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E2C21-0CE7-40A3-8262-DF1C968EC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" y="1399430"/>
            <a:ext cx="12038275" cy="5367130"/>
          </a:xfrm>
        </p:spPr>
      </p:pic>
    </p:spTree>
    <p:extLst>
      <p:ext uri="{BB962C8B-B14F-4D97-AF65-F5344CB8AC3E}">
        <p14:creationId xmlns:p14="http://schemas.microsoft.com/office/powerpoint/2010/main" val="25561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ECC97-D2BE-45A0-BE09-79390CEB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519" y="477078"/>
            <a:ext cx="10515600" cy="5763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9)Find out the name of some states having negative profit\</a:t>
            </a:r>
          </a:p>
          <a:p>
            <a:pPr marL="0" indent="0">
              <a:buNone/>
            </a:pPr>
            <a:br>
              <a:rPr lang="en-US" sz="2800" b="1" dirty="0">
                <a:solidFill>
                  <a:srgbClr val="24292F"/>
                </a:solidFill>
                <a:latin typeface="ui-monospace"/>
              </a:rPr>
            </a:b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     Tennessee, North </a:t>
            </a:r>
            <a:r>
              <a:rPr lang="en-US" sz="2800" b="1" dirty="0" err="1">
                <a:solidFill>
                  <a:srgbClr val="24292F"/>
                </a:solidFill>
                <a:latin typeface="ui-monospace"/>
              </a:rPr>
              <a:t>Corolina</a:t>
            </a: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, Florida </a:t>
            </a:r>
          </a:p>
          <a:p>
            <a:pPr marL="0" indent="0">
              <a:buNone/>
            </a:pPr>
            <a:endParaRPr lang="en-US" sz="2800" b="1" dirty="0">
              <a:solidFill>
                <a:srgbClr val="24292F"/>
              </a:solidFill>
              <a:latin typeface="ui-monospace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10.Note down the name of the states having lowest profit and highest profit.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Highest profit states: Virginia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4292F"/>
                </a:solidFill>
                <a:latin typeface="ui-monospace"/>
              </a:rPr>
              <a:t>                                       Georgia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                                       Kentucky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4292F"/>
                </a:solidFill>
                <a:latin typeface="ui-monospace"/>
              </a:rPr>
              <a:t>Lowest Profit states:</a:t>
            </a: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 Tennessee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4292F"/>
                </a:solidFill>
                <a:latin typeface="ui-monospace"/>
              </a:rPr>
              <a:t>                                      </a:t>
            </a: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North </a:t>
            </a:r>
            <a:r>
              <a:rPr lang="en-US" sz="2800" b="1" dirty="0" err="1">
                <a:solidFill>
                  <a:srgbClr val="24292F"/>
                </a:solidFill>
                <a:latin typeface="ui-monospace"/>
              </a:rPr>
              <a:t>Corolina</a:t>
            </a:r>
            <a:endParaRPr lang="en-US" b="1" dirty="0">
              <a:solidFill>
                <a:srgbClr val="24292F"/>
              </a:solidFill>
              <a:latin typeface="ui-monospace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                                      Florida </a:t>
            </a:r>
          </a:p>
          <a:p>
            <a:pPr marL="0" indent="0">
              <a:buNone/>
            </a:pPr>
            <a:endParaRPr lang="en-US" b="1" dirty="0">
              <a:solidFill>
                <a:srgbClr val="24292F"/>
              </a:solidFill>
              <a:latin typeface="ui-monospace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628119-6ECC-4637-8A44-C4C4B2E8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2B8CD7D-9027-459F-91F9-413D3653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69011" y="1343839"/>
            <a:ext cx="600029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© 2021 GitHub, Inc.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4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ui-monospace</vt:lpstr>
      <vt:lpstr>Office Theme</vt:lpstr>
      <vt:lpstr>Scenarios: Exploring Data Geographically </vt:lpstr>
      <vt:lpstr>2. Check your map for south region. </vt:lpstr>
      <vt:lpstr>4. Check the sales for south region.</vt:lpstr>
      <vt:lpstr>5. Find the state that has highest sales.     For Florida state it is showing highest sales</vt:lpstr>
      <vt:lpstr>7. Edit color for you map.</vt:lpstr>
      <vt:lpstr>8. Show profit for all the states in your map in south region.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Scenarios: Exploring Data Geographically</dc:title>
  <dc:creator>Sai</dc:creator>
  <cp:lastModifiedBy>Sai</cp:lastModifiedBy>
  <cp:revision>6</cp:revision>
  <dcterms:created xsi:type="dcterms:W3CDTF">2021-08-29T06:03:19Z</dcterms:created>
  <dcterms:modified xsi:type="dcterms:W3CDTF">2021-08-29T07:15:37Z</dcterms:modified>
</cp:coreProperties>
</file>