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6BF6-6CCA-4190-99F9-1D32F1EBF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D7154-7DF7-4A6C-B7ED-D378F55B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CD20-4E78-45A3-961C-DE6E2FCB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B7D-2405-4807-9B3C-1B008AFB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75AC-FAEC-464B-B2A4-80F323BF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8325-82E6-4E3B-BB87-347D12F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178BE-3365-4831-89AD-40C85B1B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05CD-2079-4D6C-B86A-507960EA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47FD-C94E-4E42-B16B-DB2D42A1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35B2-FBDE-45B5-99B1-8E4BB02C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D064-4F98-46EA-B457-2434FF08F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D81E1-FC05-4FAF-B316-BD8B7A6D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1D4D-E235-4C8C-81D8-1BBBBF05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A9D1-EB16-4A0C-B713-E96C0C6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EFCE-9BBB-4A05-B265-FABE1B84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5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04AA-F682-497F-AA2B-D01D5AD1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4F3E-685C-4B97-B1C2-47CA3299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47B1-B0AF-4442-9405-69FAEBF0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E1E3-24D0-48FD-8BC2-0EBF852F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CC53-8CDD-45D2-8AEF-22FE1C99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4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6FE9-8F74-40B9-892F-A513390A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B4E1-8839-4D56-9B33-9AB30712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0B46-E072-49E6-A0F2-9CCF432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4A8E-A3F7-49ED-8B24-6E0D9F48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410F-13A3-4A2C-A503-6BD513CC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572-E2FA-456C-A721-D5DBE2F5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4A87-D4EB-4FFC-B1D2-B5E9518BA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F9F2-6720-43E9-B760-3FE63085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28CE0-3993-4D7D-B0B9-2F6272C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C75AC-434E-43CB-BADD-A33DECB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77796-8DD2-43AE-A879-4AE30218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476-49EC-4549-9C05-B013DA63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F00E-3223-4D3D-B3BE-6B72ED65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774C-FCF2-414A-B3A1-704D9840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F30D-6D3A-4585-9028-FF0BCD88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2138-F951-4CA6-B3AA-006BEF82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C0B7B-BC90-4820-9099-A8866590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01456-9CF5-4DEC-83FC-8C85155C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F9B5F-937B-433F-B38F-84F77F1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7F6-17ED-4F5B-B57A-B8C96427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56AC5-CAA3-4503-8B0F-243F9B76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E9AC9-CBBE-43AC-BF0F-AC62FCE0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57DE5-DFA8-4472-A83D-253D71E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81D13-EB11-4BFD-9D64-BB96DAD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D432-ADA4-4D27-829A-8BB2F20A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60EF-DC14-4035-B748-2159E54D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2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8CC3-1CDE-4393-8FB8-CA17C056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532-A852-462E-AD62-69755D32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F1F1B-A357-47B3-BD52-37F7DD25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E633-0E58-4287-A816-6DC8E9E3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C800-D312-4C8E-88A7-D6EFE400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D5CC-043A-46FD-8AA1-F0E1BAB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BCCE-B01B-466A-A618-6D961588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1BA95-0665-432B-A9CF-63F613D8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1F56B-6EAD-4529-86D6-8D8E2BD0B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00759-88F8-491C-B5B4-A134A828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17CD-A606-4266-A180-99E24694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C074-8444-4C9C-8EF8-BE9FEEA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2974-E3EE-49F6-AFC2-720BAC04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1BA8-7BAD-4777-B3AE-1B7BE021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E7D5-EC89-466B-B170-CE48B9FB7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ADE-8F28-427D-A3AD-3CE7612E38C6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C129-AEBF-4556-8E10-9C1B1425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3F2A-9AAF-41EC-91C4-B7CBB6A8D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53C1-F616-4732-9F11-47A8569AB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116A-1A41-445A-8409-06C936C3C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30" y="1049572"/>
            <a:ext cx="9144000" cy="349858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-apple-system"/>
              </a:rPr>
              <a:t>Detail Visual Analysis Scenarios: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EA93A-529B-42E2-B790-DE1ECB0A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8512" y="571549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1) Represent the profit map in horizontal bar format.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D79B-A02A-4D78-AABA-6879B0A2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9"/>
          <a:stretch/>
        </p:blipFill>
        <p:spPr>
          <a:xfrm>
            <a:off x="747423" y="1399430"/>
            <a:ext cx="11147728" cy="57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08AA-D92D-43C1-9054-A5721AAF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4292F"/>
                </a:solidFill>
                <a:latin typeface="ui-monospace"/>
              </a:rPr>
              <a:t>2) 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Show only the states having negative profit in the bar graph.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145AD-3DE8-422C-A721-30745005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" y="874644"/>
            <a:ext cx="11418073" cy="5542059"/>
          </a:xfrm>
        </p:spPr>
      </p:pic>
    </p:spTree>
    <p:extLst>
      <p:ext uri="{BB962C8B-B14F-4D97-AF65-F5344CB8AC3E}">
        <p14:creationId xmlns:p14="http://schemas.microsoft.com/office/powerpoint/2010/main" val="383988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6476-F6E1-476D-905B-0D88E6A2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3) On the Rows shelf, click the plus icon on the State field to drill-down to the City level of detail.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7B8FF-96C5-493F-887C-C6D719729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7" y="1288110"/>
            <a:ext cx="11417411" cy="5343277"/>
          </a:xfrm>
        </p:spPr>
      </p:pic>
    </p:spTree>
    <p:extLst>
      <p:ext uri="{BB962C8B-B14F-4D97-AF65-F5344CB8AC3E}">
        <p14:creationId xmlns:p14="http://schemas.microsoft.com/office/powerpoint/2010/main" val="20181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8ED-67E3-4D00-B2EA-E7C27CBD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4292F"/>
                </a:solidFill>
                <a:effectLst/>
                <a:latin typeface="ui-monospace"/>
              </a:rPr>
              <a:t>4) Show profit subcategory wise for all the states and city having negative profit.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376D2-9102-4E7A-9F42-6DE75522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1232452"/>
            <a:ext cx="11227242" cy="5406887"/>
          </a:xfrm>
        </p:spPr>
      </p:pic>
    </p:spTree>
    <p:extLst>
      <p:ext uri="{BB962C8B-B14F-4D97-AF65-F5344CB8AC3E}">
        <p14:creationId xmlns:p14="http://schemas.microsoft.com/office/powerpoint/2010/main" val="6398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BB-D5F3-42BB-82D8-935B1E8C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5)Show the profit in different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colour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5149B-E864-4042-9784-64EDC96EA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5" y="914400"/>
            <a:ext cx="11529391" cy="5748793"/>
          </a:xfrm>
        </p:spPr>
      </p:pic>
    </p:spTree>
    <p:extLst>
      <p:ext uri="{BB962C8B-B14F-4D97-AF65-F5344CB8AC3E}">
        <p14:creationId xmlns:p14="http://schemas.microsoft.com/office/powerpoint/2010/main" val="151006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7EC8-C57F-424E-A81C-140FDEF8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18224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6) Check the profit in 2020 &amp; 2021.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375A2-8A28-4F7C-AFE0-FC4BC282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" y="938253"/>
            <a:ext cx="11616856" cy="5737501"/>
          </a:xfrm>
        </p:spPr>
      </p:pic>
    </p:spTree>
    <p:extLst>
      <p:ext uri="{BB962C8B-B14F-4D97-AF65-F5344CB8AC3E}">
        <p14:creationId xmlns:p14="http://schemas.microsoft.com/office/powerpoint/2010/main" val="399093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C1FF-2AC1-4437-89EC-42A7ED39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7)Find some meaningful information and suggest how can we increase the profit.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C3E0-C860-419C-A1E7-8EF7B82E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73"/>
            <a:ext cx="10515600" cy="4817290"/>
          </a:xfrm>
        </p:spPr>
        <p:txBody>
          <a:bodyPr/>
          <a:lstStyle/>
          <a:p>
            <a:r>
              <a:rPr lang="en-US" dirty="0"/>
              <a:t>We need to focus on the sub categories which are showing highest negative profit.</a:t>
            </a:r>
          </a:p>
          <a:p>
            <a:pPr marL="0" indent="0">
              <a:buNone/>
            </a:pPr>
            <a:r>
              <a:rPr lang="en-US" dirty="0"/>
              <a:t>In Florida state Jacksonville city  for tables sub category it is showing</a:t>
            </a:r>
          </a:p>
          <a:p>
            <a:pPr marL="0" indent="0">
              <a:buNone/>
            </a:pPr>
            <a:r>
              <a:rPr lang="en-US" dirty="0"/>
              <a:t>(-1045) profit we need to improve it in the coming year</a:t>
            </a:r>
          </a:p>
          <a:p>
            <a:pPr marL="0" indent="0">
              <a:buNone/>
            </a:pPr>
            <a:r>
              <a:rPr lang="en-US" dirty="0"/>
              <a:t>In North Carolina state for Burlington city there are 3 sub categories which are showing highest negative profit</a:t>
            </a:r>
          </a:p>
          <a:p>
            <a:pPr marL="0" indent="0">
              <a:buNone/>
            </a:pPr>
            <a:r>
              <a:rPr lang="en-US" dirty="0"/>
              <a:t>In Tennessee state for Knoxville city tables sub category there is a negative profit and for Memphis city it is showing negative profit for Binders sub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ui-monospace</vt:lpstr>
      <vt:lpstr>Office Theme</vt:lpstr>
      <vt:lpstr>Detail Visual Analysis Scenarios: </vt:lpstr>
      <vt:lpstr>2) Show only the states having negative profit in the bar graph. </vt:lpstr>
      <vt:lpstr>3) On the Rows shelf, click the plus icon on the State field to drill-down to the City level of detail.</vt:lpstr>
      <vt:lpstr>4) Show profit subcategory wise for all the states and city having negative profit.</vt:lpstr>
      <vt:lpstr>5)Show the profit in different colour.</vt:lpstr>
      <vt:lpstr>6) Check the profit in 2020 &amp; 2021.</vt:lpstr>
      <vt:lpstr>7)Find some meaningful information and suggest how can we increase the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Visual Analysis Scenarios:</dc:title>
  <dc:creator>Sai</dc:creator>
  <cp:lastModifiedBy>Sai</cp:lastModifiedBy>
  <cp:revision>2</cp:revision>
  <dcterms:created xsi:type="dcterms:W3CDTF">2021-09-01T07:03:24Z</dcterms:created>
  <dcterms:modified xsi:type="dcterms:W3CDTF">2021-09-01T14:48:05Z</dcterms:modified>
</cp:coreProperties>
</file>