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F6E9-9054-4B2E-B539-9EA36B58D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ECB2F-8AB0-49A7-8EDA-774AAAAFC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7AC3F-52E7-4675-A9D1-88AF6268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D265-86E3-4C8A-B45C-F275647AD1A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15B4-26B0-416F-982C-7B4CF889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A5B57-386A-49C4-862F-F47CB162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75B5-9668-4B03-B212-D6C4DCCB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76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C599-06F1-4D0D-A88E-FE056084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B9AD8-6AF8-4192-AD02-87FF7C57B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1794B-1507-44B1-ACE9-65067C76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D265-86E3-4C8A-B45C-F275647AD1A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5DF4-3D97-493B-A6B5-0BDCC7E2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4ED3D-A644-47AB-AE4E-33356ABC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75B5-9668-4B03-B212-D6C4DCCB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346C9-0322-4738-9852-C3046B226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77124-184D-48C5-879C-950D718BB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8DFE-F646-4211-B536-4F29E72D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D265-86E3-4C8A-B45C-F275647AD1A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AE77-40B9-445C-AA1B-BF68B817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E4FEF-AE54-4E38-8AAF-EDD72D61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75B5-9668-4B03-B212-D6C4DCCB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88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307B-13B1-46DD-BB39-6062DB76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C8143-E9D1-4316-92D8-C317265FB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4B36D-F4BB-4BA9-865D-1C10FE14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D265-86E3-4C8A-B45C-F275647AD1A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D6AAF-8BB8-4236-9EB1-A0EBC584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FDE98-B4C3-45C4-844C-86B17345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75B5-9668-4B03-B212-D6C4DCCB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33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0867-E3B2-4AD0-B347-9D91FCC0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32A68-39A1-4247-AEAF-6214CBDCA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46F4-85E7-4115-B00D-1CF00CE0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D265-86E3-4C8A-B45C-F275647AD1A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7C649-E057-46CA-BBE7-819F9486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E122F-63B4-41DE-9201-5EFE834D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75B5-9668-4B03-B212-D6C4DCCB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99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4A7D-3790-4FB9-8505-CBC13D8B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CC34-6CE6-454B-81B5-EF0775860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3414C-CBCA-48BE-91FB-09C9CBAB7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FDC76-E634-4338-99A9-61901C2E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D265-86E3-4C8A-B45C-F275647AD1A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BCBEA-3BE7-437C-9CFC-830BD62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ECE87-640A-4664-8BA0-6E720F06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75B5-9668-4B03-B212-D6C4DCCB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68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AE0D-D2FF-4807-B4CF-4221B630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A433C-6546-4A2D-9FB0-0124785E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34E79-03D1-4FE5-8AA1-874EC9F60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AD097-9D58-471B-AEFF-72CBDD0EF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09DFB-8E26-4B18-9BC4-DA26A6F2C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F3907-0E84-4472-93D4-BC76AD4E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D265-86E3-4C8A-B45C-F275647AD1A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09D4B-7739-4CEE-B519-9A6D6E64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65ADF-04FB-4575-8938-FBE00E39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75B5-9668-4B03-B212-D6C4DCCB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48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21E1-7BA4-4159-9420-6E2E0091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E817E-5C0C-487C-8A3A-EE3E8A03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D265-86E3-4C8A-B45C-F275647AD1A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AFE07-C4C4-41E6-AE77-FA22B551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B0042-1B17-4363-8AC4-78EAF53C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75B5-9668-4B03-B212-D6C4DCCB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9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D277B-480F-48EF-BDB9-F32D792B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D265-86E3-4C8A-B45C-F275647AD1A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6C96F-32F5-46B1-9D1B-D421DA97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36015-F82B-4DE1-A703-6E3F989A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75B5-9668-4B03-B212-D6C4DCCB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1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92F6-A5E7-4139-9F0D-41C71098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0BAE-EFF5-47FB-B72A-217141B0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E595C-9EBF-4366-B829-09C906B7A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8EDA8-C3F0-4BCC-8659-C4860865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D265-86E3-4C8A-B45C-F275647AD1A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1FA2A-6AAE-48B9-B0A5-6F58D091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12856-887F-4D46-9CDB-E9811D81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75B5-9668-4B03-B212-D6C4DCCB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72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B260-F568-4422-B07F-9BCC9286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1A1E1-67AD-4996-8112-D68E44001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86AFA-1A1D-4274-91B0-1BBC1DFA1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F8EF4-EFA7-4F4D-9FCA-59341828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D265-86E3-4C8A-B45C-F275647AD1A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FCF26-A8E0-4794-B04A-C584C20D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A20BB-A7EC-45F5-B1D3-56986C14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75B5-9668-4B03-B212-D6C4DCCB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2E894-4B16-4B9C-B391-CD00C30B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46082-5FD7-49BA-800D-C5A7FE99A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9DA6-4FC0-48C9-B01E-B3374544D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D265-86E3-4C8A-B45C-F275647AD1A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952EF-2A62-4922-8D02-47DC378CB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57B53-ED0A-46B6-8664-C92807141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D75B5-9668-4B03-B212-D6C4DCCBC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84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B814-BBAC-4052-8379-6E27AEA91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793"/>
            <a:ext cx="9144000" cy="76799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Tableau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69773-CC11-470C-A92C-4128C3C33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33996"/>
            <a:ext cx="9144000" cy="40238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Tableau is one of the BI tool(Business intelligence)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 is a powerful and fastest growing data visualization tool used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Business Intelligence Industry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It helps in simplifying raw data in a very easily understandable format. Tableau helps in creating the data that can be understood by professionals at any level in an organization.</a:t>
            </a:r>
          </a:p>
          <a:p>
            <a:r>
              <a:rPr lang="en-IN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Tableau doesn't require coding.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 used around the world for its quick, interactive, and beautiful visualizations through dashboards.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9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E8DE-BF75-4941-97C6-CFAE883F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Autofit/>
          </a:bodyPr>
          <a:lstStyle/>
          <a:p>
            <a:r>
              <a:rPr lang="en-US" sz="3600" b="1" dirty="0"/>
              <a:t>Several options of the start page of tableau desktop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40ED-E76E-4487-8019-F3C3F988C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" y="1097280"/>
            <a:ext cx="11392773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start page consists of 3 panes: Connect, Open, Discover</a:t>
            </a:r>
          </a:p>
          <a:p>
            <a:pPr marL="0" indent="0">
              <a:buNone/>
            </a:pPr>
            <a:r>
              <a:rPr lang="en-US" sz="2400" dirty="0"/>
              <a:t>1) Connect: It is used to connect to data and open saved data sources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Merriweather"/>
              </a:rPr>
              <a:t>Under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Merriweather"/>
              </a:rPr>
              <a:t>To a File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erriweather"/>
              </a:rPr>
              <a:t>, we can connect to the data stored in Microsoft Excel files, text   files, Access files, Tableau extract files, and statistical files.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Merriweather"/>
              </a:rPr>
              <a:t>Under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Merriweather"/>
              </a:rPr>
              <a:t>To a Server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erriweather"/>
              </a:rPr>
              <a:t>, we can connect to the data stored in databases like Microsoft SQL Server or Oracle.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333333"/>
                </a:solidFill>
                <a:latin typeface="Merriweather"/>
              </a:rPr>
              <a:t>2)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Benton Sans Book"/>
              </a:rPr>
              <a:t>Open: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erriweather"/>
              </a:rPr>
              <a:t>Open recent workbooks, pin workbooks to the start page, and explore sample workbooks.</a:t>
            </a: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Merriweather"/>
              </a:rPr>
              <a:t>Explore sample workbooks: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erriweather"/>
              </a:rPr>
              <a:t> Open and explore sample workbooks.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333333"/>
                </a:solidFill>
                <a:latin typeface="Benton Sans Book"/>
              </a:rPr>
              <a:t>3)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Benton Sans Book"/>
              </a:rPr>
              <a:t>Discover</a:t>
            </a:r>
            <a:r>
              <a:rPr lang="en-US" sz="2400" dirty="0">
                <a:solidFill>
                  <a:srgbClr val="333333"/>
                </a:solidFill>
                <a:latin typeface="Benton Sans Book"/>
              </a:rPr>
              <a:t>: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erriweather"/>
              </a:rPr>
              <a:t>See popular views in Tableau Public, read blog posts and news about Tableau, and find training videos and tutorials to help you get started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Merriweather"/>
              </a:rPr>
              <a:t>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333333"/>
              </a:solidFill>
              <a:effectLst/>
              <a:latin typeface="Merriweather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333333"/>
              </a:solidFill>
              <a:effectLst/>
              <a:latin typeface="Merriweather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C46E92-41D1-4AA8-9953-128D0262E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3192665-D251-4421-84CF-EAD5CFACB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6" y="-5806566"/>
            <a:ext cx="11249025" cy="18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E27E529-8214-4CB2-AB11-8643E9D26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6" y="9951341"/>
            <a:ext cx="5105400" cy="135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56E01EF-ECB0-4BF5-8997-DF0C753F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4" y="365125"/>
            <a:ext cx="1125614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Toggle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5E55EB-4A67-4798-A76B-0AB43D29BEA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63" y="193675"/>
            <a:ext cx="9685337" cy="6207125"/>
          </a:xfr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BE8BCF8-8A6C-4A1C-9E89-D83F10D3528C}"/>
              </a:ext>
            </a:extLst>
          </p:cNvPr>
          <p:cNvCxnSpPr>
            <a:cxnSpLocks/>
          </p:cNvCxnSpPr>
          <p:nvPr/>
        </p:nvCxnSpPr>
        <p:spPr>
          <a:xfrm flipV="1">
            <a:off x="1313895" y="692459"/>
            <a:ext cx="435006" cy="33544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24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E39C-6537-4084-80D3-323D4F51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Process of BI project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91787-B856-4066-ABC4-F7BBA82D9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Business Understanding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Data Understanding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Data Preparation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                                                           </a:t>
            </a:r>
            <a:r>
              <a:rPr lang="en-IN" dirty="0" err="1"/>
              <a:t>Modeling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Evaluation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Deployment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32B9E37-5BB6-43A5-B361-A929AD0C7437}"/>
              </a:ext>
            </a:extLst>
          </p:cNvPr>
          <p:cNvSpPr/>
          <p:nvPr/>
        </p:nvSpPr>
        <p:spPr>
          <a:xfrm>
            <a:off x="5557421" y="2183907"/>
            <a:ext cx="124288" cy="390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32FB4D8-6E04-4425-8764-0A20849F4796}"/>
              </a:ext>
            </a:extLst>
          </p:cNvPr>
          <p:cNvSpPr/>
          <p:nvPr/>
        </p:nvSpPr>
        <p:spPr>
          <a:xfrm>
            <a:off x="5585533" y="2905982"/>
            <a:ext cx="124288" cy="390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5638194-AA3A-4160-B6D1-032C8792509C}"/>
              </a:ext>
            </a:extLst>
          </p:cNvPr>
          <p:cNvSpPr/>
          <p:nvPr/>
        </p:nvSpPr>
        <p:spPr>
          <a:xfrm>
            <a:off x="5558901" y="3654881"/>
            <a:ext cx="124288" cy="390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F2DA995-1933-4C87-BF3B-1A1AD42E57D8}"/>
              </a:ext>
            </a:extLst>
          </p:cNvPr>
          <p:cNvSpPr/>
          <p:nvPr/>
        </p:nvSpPr>
        <p:spPr>
          <a:xfrm>
            <a:off x="5557421" y="4525305"/>
            <a:ext cx="124288" cy="390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BBF8236-61AC-4FDA-A626-7205CE1C2B58}"/>
              </a:ext>
            </a:extLst>
          </p:cNvPr>
          <p:cNvSpPr/>
          <p:nvPr/>
        </p:nvSpPr>
        <p:spPr>
          <a:xfrm>
            <a:off x="5557421" y="5247380"/>
            <a:ext cx="124288" cy="390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6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6E67-C2A6-4425-99D6-2E4E4BD55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250"/>
            <a:ext cx="10515600" cy="575971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Understanding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where the Business problem is defined, understanding the business problem is key in coming up with a good model because it makes you understand the Business objective.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Understanding: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correct solution to the problem involves a correct   understanding of the problem. 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preparation is the process of cleaning and transforming raw data prior to processing and analysis.</a:t>
            </a:r>
          </a:p>
          <a:p>
            <a:pPr marL="0" indent="0">
              <a:buNone/>
            </a:pP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 the process of creating a data model for the data to be stored in a database.</a:t>
            </a:r>
          </a:p>
          <a:p>
            <a:pPr marL="0" indent="0">
              <a:buNone/>
            </a:pPr>
            <a:r>
              <a:rPr lang="en-IN" b="1" dirty="0"/>
              <a:t>Evaluation:</a:t>
            </a:r>
            <a:r>
              <a:rPr lang="en-US" b="0" i="0" dirty="0">
                <a:effectLst/>
                <a:latin typeface="NexusSans"/>
              </a:rPr>
              <a:t> </a:t>
            </a:r>
            <a:r>
              <a:rPr lang="en-US" sz="2400" b="0" i="0" dirty="0">
                <a:effectLst/>
                <a:latin typeface="NexusSans"/>
              </a:rPr>
              <a:t>It includes identification of research aim, presence of a research question, type of methodology, data collection processes, sample information, data analysis techniques and study outcomes.</a:t>
            </a:r>
          </a:p>
          <a:p>
            <a:pPr marL="0" indent="0">
              <a:buNone/>
            </a:pPr>
            <a:r>
              <a:rPr lang="en-US" b="1" dirty="0">
                <a:latin typeface="NexusSans"/>
              </a:rPr>
              <a:t>Deployment: </a:t>
            </a:r>
            <a:r>
              <a:rPr lang="en-US" dirty="0">
                <a:latin typeface="NexusSans"/>
              </a:rPr>
              <a:t>It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refers to the application of a model for prediction using a new data.</a:t>
            </a:r>
            <a:endParaRPr lang="en-US" b="1" i="0" dirty="0">
              <a:effectLst/>
              <a:latin typeface="NexusSans"/>
            </a:endParaRP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28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</vt:lpstr>
      <vt:lpstr>Benton Sans Book</vt:lpstr>
      <vt:lpstr>Calibri</vt:lpstr>
      <vt:lpstr>Calibri Light</vt:lpstr>
      <vt:lpstr>Merriweather</vt:lpstr>
      <vt:lpstr>NexusSans</vt:lpstr>
      <vt:lpstr>Office Theme</vt:lpstr>
      <vt:lpstr>Tableau</vt:lpstr>
      <vt:lpstr>Several options of the start page of tableau desktop</vt:lpstr>
      <vt:lpstr>Toggle</vt:lpstr>
      <vt:lpstr>                  Process of BI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Sai</dc:creator>
  <cp:lastModifiedBy>Sai</cp:lastModifiedBy>
  <cp:revision>1</cp:revision>
  <dcterms:created xsi:type="dcterms:W3CDTF">2021-08-24T10:35:32Z</dcterms:created>
  <dcterms:modified xsi:type="dcterms:W3CDTF">2021-08-24T10:37:00Z</dcterms:modified>
</cp:coreProperties>
</file>