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71E8-9A90-4507-9BE5-F18FD1C94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38987-3E4E-47D8-A24C-F266C076A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45091-7AEB-4EDE-BFA6-0BDD2194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FB114-665D-44E2-98D8-9C7AFE15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0B36-4BA2-4D17-A6E4-C5B85FEE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77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2BFE-F3A2-48EE-BB75-F0F52798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332B5-429C-4A5B-8CEC-D254912C4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C26B8-68C8-4397-ABC0-1B963F58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434A7-1210-4DA9-9F4C-439C0E09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0110-3938-4CAF-9ACB-CB72049C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18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8A058-C45B-4650-88A2-6E32DA645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D7DA7-429C-4964-B55D-E51EF01E2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79560-3D09-45FF-AB37-6DF27157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A0586-D723-453E-ABB7-51B11EAD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A6BC5-5AEE-4F89-9AF8-5D54DDC8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7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02FF-3ABD-46C2-B499-517AA74E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90F8E-2206-43AE-A6D2-562C4E5FF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E0EA6-DED5-4B6F-B0C3-31E1F89E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1A363-79D6-4509-882B-3B40212F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586C3-CBDC-40BD-A360-CC74119A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79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39EC-F611-4B41-8D8A-4217B28D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CC311-E7A3-4A6F-B233-D47B57690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9D5C3-AD50-47C4-8EA9-E0EE5DEF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01C0-C408-4FFA-97F0-A813184C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5058F-2854-4FD1-A60B-A3079E5D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35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2B62-C2B2-4183-AE21-A424C87C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94DA-99FE-4878-8A46-B795F744F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9E82C-C726-42F7-9F02-1D07ADCF1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4B1C0-C97C-4A6A-8AF6-CC73953A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4B285-58DF-42BA-9196-55F504E1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CBC1B-AC8A-4F57-8444-3A1D8AB9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02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7FE9-7B93-4532-9563-2799C31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551EB-3FE5-4709-AD3E-FBBBB6E59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963C6-88E0-46B4-AA64-D71BEE3FE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BBC8B-3CE5-425F-9F18-B033A89E2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A1314-48E4-400F-89FB-49F4160BD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005FE-E323-4DD0-A679-E370338F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ABE1A-BBB0-4FBC-B534-DDFE2806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860F1-CF08-4830-B2B8-A3E33D6A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71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3C54-7570-4E12-9E94-3D87DB57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9221-D11A-43D3-A1F4-B6DBB226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2A329-845D-4361-86AA-D82CF05D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403D3-0153-4561-B310-171F8D95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23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FFD129-72ED-4AFE-B139-3D6FA897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711B4-AFC2-4E3D-9E32-BB803E3B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0FBC7-8568-410B-86B5-AAFC2B26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58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14AB-75FA-4796-8DAE-39ECBC4A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0CD4-CC29-43E0-8605-156FDFE14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540FB-94A0-4D51-9377-E4EE6DAD7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112BF-E7E7-416D-9841-A780AFEE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18D75-1453-4E6C-BA43-5924DCD5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04EB-F463-4745-BF5B-EE2F3E8C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56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40B2-4E62-4976-BBFF-AF15D31A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B3320-C194-4190-A04C-01E267B2D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7FFEA-8FBC-42E0-9361-C619A73DA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7D930-B2C5-4F9E-910B-F2284E10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4B0D-F7BC-4AE8-868E-E634771A3D9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CE364-0C92-4325-86BE-DA0BCC82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34C54-7942-446B-B510-417C596F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6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C5EC0-5039-43DC-843A-D1D5BCCE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9AEC4-3D01-4241-9092-AFC9DD06C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51CE3-23D0-4339-9E45-23C783354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74B0D-F7BC-4AE8-868E-E634771A3D9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0A9D8-CE0D-4DFB-9156-23A484295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53D48-610D-4CAF-B4BA-3347F4672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9CBD8-7EF4-4DD6-ADE9-9FB6CA0174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27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6442-8827-4947-9639-FCFD90592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55" y="55659"/>
            <a:ext cx="11775882" cy="1425271"/>
          </a:xfrm>
        </p:spPr>
        <p:txBody>
          <a:bodyPr>
            <a:normAutofit fontScale="90000"/>
          </a:bodyPr>
          <a:lstStyle/>
          <a:p>
            <a:r>
              <a:rPr lang="en-IN" sz="4400" b="1" i="0" dirty="0">
                <a:effectLst/>
                <a:latin typeface="-apple-system"/>
              </a:rPr>
              <a:t>Scenarios: Exploring Data Geographically</a:t>
            </a:r>
            <a:br>
              <a:rPr lang="en-IN" b="0" i="0" dirty="0">
                <a:effectLst/>
                <a:latin typeface="-apple-system"/>
              </a:rPr>
            </a:b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7AC140-D471-496B-868B-D202543D7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989738"/>
              </p:ext>
            </p:extLst>
          </p:nvPr>
        </p:nvGraphicFramePr>
        <p:xfrm>
          <a:off x="217998" y="887563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78900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br>
                        <a:rPr lang="en-US" dirty="0">
                          <a:effectLst/>
                          <a:latin typeface="ui-monospace"/>
                        </a:rPr>
                      </a:br>
                      <a:r>
                        <a:rPr lang="en-US" sz="2400" b="1" dirty="0">
                          <a:effectLst/>
                          <a:latin typeface="ui-monospace"/>
                        </a:rPr>
                        <a:t>1. Create a Map view to represent all the states with country.</a:t>
                      </a:r>
                    </a:p>
                  </a:txBody>
                  <a:tcPr marL="76200" marR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677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3BB22AC-9F59-4FC9-A0BF-12D2A563D5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4"/>
          <a:stretch/>
        </p:blipFill>
        <p:spPr>
          <a:xfrm>
            <a:off x="0" y="1796994"/>
            <a:ext cx="12192000" cy="479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B956-F161-47E6-A9A8-4A267FB9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24292F"/>
                </a:solidFill>
                <a:effectLst/>
                <a:latin typeface="ui-monospace"/>
              </a:rPr>
              <a:t>2. Check your map for south region. </a:t>
            </a:r>
            <a:endParaRPr lang="en-I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CAF87-6B51-481C-A38E-6871C57CE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27"/>
          <a:stretch/>
        </p:blipFill>
        <p:spPr>
          <a:xfrm>
            <a:off x="636104" y="1073426"/>
            <a:ext cx="10717696" cy="55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4377-AD6D-4FB9-A0AC-D03ADC02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252"/>
          </a:xfrm>
        </p:spPr>
        <p:txBody>
          <a:bodyPr/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ui-monospace"/>
              </a:rPr>
              <a:t>4. Check the sales for south region.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41244F-F550-4DFE-B3D4-A6E12F0C7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9"/>
          <a:stretch/>
        </p:blipFill>
        <p:spPr>
          <a:xfrm>
            <a:off x="318051" y="1200647"/>
            <a:ext cx="11736125" cy="5534108"/>
          </a:xfrm>
        </p:spPr>
      </p:pic>
    </p:spTree>
    <p:extLst>
      <p:ext uri="{BB962C8B-B14F-4D97-AF65-F5344CB8AC3E}">
        <p14:creationId xmlns:p14="http://schemas.microsoft.com/office/powerpoint/2010/main" val="2486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1299-FE08-45E7-AF7A-68B8E1DC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68" y="326886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ui-monospace"/>
              </a:rPr>
              <a:t>5. Find the state that has highest sales.</a:t>
            </a:r>
            <a:br>
              <a:rPr lang="en-US" b="1" i="0" dirty="0">
                <a:solidFill>
                  <a:srgbClr val="24292F"/>
                </a:solidFill>
                <a:effectLst/>
                <a:latin typeface="ui-monospace"/>
              </a:rPr>
            </a:br>
            <a:r>
              <a:rPr lang="en-US" b="1" i="0" dirty="0">
                <a:solidFill>
                  <a:srgbClr val="24292F"/>
                </a:solidFill>
                <a:effectLst/>
                <a:latin typeface="ui-monospace"/>
              </a:rPr>
              <a:t>    </a:t>
            </a:r>
            <a:r>
              <a:rPr lang="en-US" sz="3100" i="0" dirty="0">
                <a:solidFill>
                  <a:srgbClr val="24292F"/>
                </a:solidFill>
                <a:effectLst/>
                <a:latin typeface="ui-monospace"/>
              </a:rPr>
              <a:t>For Florida state it is showing highest sales</a:t>
            </a: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2A6F3-E449-470C-B41F-1779BDF7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268" y="1272208"/>
            <a:ext cx="11549932" cy="5446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i="0" dirty="0">
                <a:solidFill>
                  <a:srgbClr val="24292F"/>
                </a:solidFill>
                <a:effectLst/>
                <a:latin typeface="ui-monospace"/>
              </a:rPr>
              <a:t>6. Represent your sales in USD. </a:t>
            </a:r>
            <a:endParaRPr lang="en-IN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B3D82-17C8-4952-A837-26E4CB9A46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1"/>
          <a:stretch/>
        </p:blipFill>
        <p:spPr>
          <a:xfrm>
            <a:off x="214684" y="1860604"/>
            <a:ext cx="11775883" cy="473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5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553DEA0-2691-4B57-AE87-D10C8E99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782"/>
            <a:ext cx="10515600" cy="79513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7. </a:t>
            </a:r>
            <a:r>
              <a:rPr lang="en-US" b="1" i="0" dirty="0">
                <a:solidFill>
                  <a:srgbClr val="24292F"/>
                </a:solidFill>
                <a:effectLst/>
                <a:latin typeface="ui-monospace"/>
              </a:rPr>
              <a:t>Edit color for you map</a:t>
            </a:r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2CFEC4-A14B-4034-B09C-1254B0020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4"/>
          <a:stretch/>
        </p:blipFill>
        <p:spPr>
          <a:xfrm>
            <a:off x="230587" y="1232452"/>
            <a:ext cx="11831541" cy="5426765"/>
          </a:xfrm>
        </p:spPr>
      </p:pic>
    </p:spTree>
    <p:extLst>
      <p:ext uri="{BB962C8B-B14F-4D97-AF65-F5344CB8AC3E}">
        <p14:creationId xmlns:p14="http://schemas.microsoft.com/office/powerpoint/2010/main" val="129262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7C60-FC37-490C-83DF-49B99EBB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619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ui-monospace"/>
              </a:rPr>
              <a:t>8. Show profit for all the states in your map in south region.</a:t>
            </a: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041880-935B-4002-B75C-1638206DE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8"/>
          <a:stretch/>
        </p:blipFill>
        <p:spPr>
          <a:xfrm>
            <a:off x="461177" y="1375577"/>
            <a:ext cx="11259046" cy="5200152"/>
          </a:xfrm>
        </p:spPr>
      </p:pic>
    </p:spTree>
    <p:extLst>
      <p:ext uri="{BB962C8B-B14F-4D97-AF65-F5344CB8AC3E}">
        <p14:creationId xmlns:p14="http://schemas.microsoft.com/office/powerpoint/2010/main" val="25561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ECC97-D2BE-45A0-BE09-79390CEB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519" y="477078"/>
            <a:ext cx="10515600" cy="57634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24292F"/>
                </a:solidFill>
                <a:latin typeface="ui-monospace"/>
              </a:rPr>
              <a:t>9)Find out the name of some states having negative profit\</a:t>
            </a:r>
          </a:p>
          <a:p>
            <a:pPr marL="0" indent="0">
              <a:buNone/>
            </a:pPr>
            <a:br>
              <a:rPr lang="en-US" sz="2800" b="1" dirty="0">
                <a:solidFill>
                  <a:srgbClr val="24292F"/>
                </a:solidFill>
                <a:latin typeface="ui-monospace"/>
              </a:rPr>
            </a:br>
            <a:r>
              <a:rPr lang="en-US" sz="2800" b="1" dirty="0">
                <a:solidFill>
                  <a:srgbClr val="24292F"/>
                </a:solidFill>
                <a:latin typeface="ui-monospace"/>
              </a:rPr>
              <a:t>     Tennessee, North </a:t>
            </a:r>
            <a:r>
              <a:rPr lang="en-US" sz="2800" b="1" dirty="0" err="1">
                <a:solidFill>
                  <a:srgbClr val="24292F"/>
                </a:solidFill>
                <a:latin typeface="ui-monospace"/>
              </a:rPr>
              <a:t>Corolina</a:t>
            </a:r>
            <a:r>
              <a:rPr lang="en-US" sz="2800" b="1" dirty="0">
                <a:solidFill>
                  <a:srgbClr val="24292F"/>
                </a:solidFill>
                <a:latin typeface="ui-monospace"/>
              </a:rPr>
              <a:t>, Florida </a:t>
            </a:r>
          </a:p>
          <a:p>
            <a:pPr marL="0" indent="0">
              <a:buNone/>
            </a:pPr>
            <a:endParaRPr lang="en-US" sz="2800" b="1" dirty="0">
              <a:solidFill>
                <a:srgbClr val="24292F"/>
              </a:solidFill>
              <a:latin typeface="ui-monospace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24292F"/>
                </a:solidFill>
                <a:effectLst/>
                <a:latin typeface="ui-monospace"/>
              </a:rPr>
              <a:t>10.Note down the name of the states having lowest profit and highest profit.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24292F"/>
                </a:solidFill>
                <a:latin typeface="ui-monospace"/>
              </a:rPr>
              <a:t>Highest profit states: Virginia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4292F"/>
                </a:solidFill>
                <a:latin typeface="ui-monospace"/>
              </a:rPr>
              <a:t>                                       Georgia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24292F"/>
                </a:solidFill>
                <a:latin typeface="ui-monospace"/>
              </a:rPr>
              <a:t>                                       Kentucky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4292F"/>
                </a:solidFill>
                <a:latin typeface="ui-monospace"/>
              </a:rPr>
              <a:t>Lowest Profit states:</a:t>
            </a:r>
            <a:r>
              <a:rPr lang="en-US" sz="2800" b="1" dirty="0">
                <a:solidFill>
                  <a:srgbClr val="24292F"/>
                </a:solidFill>
                <a:latin typeface="ui-monospace"/>
              </a:rPr>
              <a:t> Tennessee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4292F"/>
                </a:solidFill>
                <a:latin typeface="ui-monospace"/>
              </a:rPr>
              <a:t>                                      </a:t>
            </a:r>
            <a:r>
              <a:rPr lang="en-US" sz="2800" b="1" dirty="0">
                <a:solidFill>
                  <a:srgbClr val="24292F"/>
                </a:solidFill>
                <a:latin typeface="ui-monospace"/>
              </a:rPr>
              <a:t>North </a:t>
            </a:r>
            <a:r>
              <a:rPr lang="en-US" sz="2800" b="1" dirty="0" err="1">
                <a:solidFill>
                  <a:srgbClr val="24292F"/>
                </a:solidFill>
                <a:latin typeface="ui-monospace"/>
              </a:rPr>
              <a:t>Corolina</a:t>
            </a:r>
            <a:endParaRPr lang="en-US" b="1" dirty="0">
              <a:solidFill>
                <a:srgbClr val="24292F"/>
              </a:solidFill>
              <a:latin typeface="ui-monospace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24292F"/>
                </a:solidFill>
                <a:latin typeface="ui-monospace"/>
              </a:rPr>
              <a:t>                                      Florida </a:t>
            </a:r>
          </a:p>
          <a:p>
            <a:pPr marL="0" indent="0">
              <a:buNone/>
            </a:pPr>
            <a:endParaRPr lang="en-US" b="1" dirty="0">
              <a:solidFill>
                <a:srgbClr val="24292F"/>
              </a:solidFill>
              <a:latin typeface="ui-monospace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D628119-6ECC-4637-8A44-C4C4B2E8C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2B8CD7D-9027-459F-91F9-413D3653E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69011" y="1343839"/>
            <a:ext cx="6000294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24292F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© 2021 GitHub, Inc.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04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ui-monospace</vt:lpstr>
      <vt:lpstr>Office Theme</vt:lpstr>
      <vt:lpstr>Scenarios: Exploring Data Geographically </vt:lpstr>
      <vt:lpstr>2. Check your map for south region. </vt:lpstr>
      <vt:lpstr>4. Check the sales for south region.</vt:lpstr>
      <vt:lpstr>5. Find the state that has highest sales.     For Florida state it is showing highest sales</vt:lpstr>
      <vt:lpstr>7. Edit color for you map.</vt:lpstr>
      <vt:lpstr>8. Show profit for all the states in your map in south region.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Scenarios: Exploring Data Geographically</dc:title>
  <dc:creator>Sai</dc:creator>
  <cp:lastModifiedBy>Sai</cp:lastModifiedBy>
  <cp:revision>7</cp:revision>
  <dcterms:created xsi:type="dcterms:W3CDTF">2021-08-29T06:03:19Z</dcterms:created>
  <dcterms:modified xsi:type="dcterms:W3CDTF">2021-08-29T07:37:59Z</dcterms:modified>
</cp:coreProperties>
</file>