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A8-35F3-48F4-BE73-52C1670D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0FDFE-79BA-445B-970D-2EB788185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DEE1-8BAB-48DE-A896-2046A6FC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691-2123-454E-9290-0549BFA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8691-CD65-4420-A897-51CBAAFB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8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3D12-ED6C-4007-9713-3A5D0507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1D976-C833-431D-9895-546B7FB5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A460D-D3E8-4874-B083-2A4F9B27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6FEF-5DA3-4BB0-8E98-FD2A4E9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B3A0-3C38-41A3-AFB8-C0F97FE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7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193C0-C96E-473D-920D-BA3FCB3C6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FF80F-4898-4402-BC54-A7C52E71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140B-0E6D-46AA-9CC2-9B6A003C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BD2F-C5D8-4534-9354-95E7AF66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7A26-3E3E-4277-A398-F4B07CCC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49CA-F6A2-4D4F-93CB-2221782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38D3-20C9-4B2D-A047-B58B00C9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5CBB-7B28-459F-AE4A-C53BD735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3339-D02E-4F5E-8492-F45B69C7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D1A2-DDD4-4F32-86F0-87340DB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1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56B1-9250-4F08-9953-D78F4A48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8C776-7433-4982-A0A2-3456144E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D81F-5304-4460-8326-A5A7CA2D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C7E3-01EC-4034-B230-4DFD1B6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82CA-FD9B-43B1-96FB-9E1A7E2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C406-30BA-4FE5-A169-CAF9D39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CAC7-30C5-42CE-B21B-5F1560A0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751E2-55ED-4456-BAC8-7A703C55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76594-B5A8-44EB-8614-AECEEE67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4BB7-C877-4881-8941-535735E2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C956-559A-4268-B6C7-CADED1F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D097-53CF-414E-A36A-3FA685C3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AC74-DBC0-46A9-BA96-F4A12D7A5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C0553-BF6D-4D76-9D10-4954AC938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796C7-CCBD-4F1D-BB36-921D0B6EC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E1B65-739F-4538-B47B-89B0AAE4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AED19-5AD1-4A64-9E88-23A4BD90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0E19-AA06-4931-8B3F-02218CCC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B431A-8991-466B-ABBB-1CD9A548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D151-A8C1-439F-A5D4-1523E050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629EA-952C-4689-B55B-456C5E34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BF251-8308-45B1-8321-04E42B3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60833-2969-4A9D-B0FB-FAB8B4D4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5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6C3D3-B919-4599-938B-A1B08764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131FD-F35E-4E7E-9A1B-F9131F3D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20D4-DF4D-406E-B8DF-1C8718D4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1C9F-2FBB-4321-A32A-C781B410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67F1-6E38-426F-AA72-D65F77D9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E5E83-14AA-4AF7-B601-D66CB53CB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EF3C-8A5F-4031-A71D-76EAE525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14C-71E9-4483-B8C1-CB331509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91F20-96B0-4699-B7DE-09DCA132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2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F101-6B7D-4530-938E-C7B14EB2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71744-7C03-486E-85CC-09D85D938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98EF3-568F-4C3F-9EEF-A454C7FC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D037D-3C3A-4AF9-84C4-CCBC1028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309F-5C3A-4F43-B347-5376C441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4B5BC-C311-4CB2-8AEC-234455A6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826B2-22E0-4BD6-812A-C14130BB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5778-6084-4FDD-AFF3-2797A651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CDF5-7871-4607-B0B6-0B9DD1A34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D90C-4368-41A8-842C-93BCD436288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E9B2-C0A4-4DE7-A944-AA87174E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AE08-7D06-4BA5-AAB3-A6FA4C51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26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CC54-CF5D-4F3E-B734-2F76593B0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607" y="247719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Scenarios: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45D4AB-9CA2-4DB1-8BE3-A0D09CDBE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21043"/>
              </p:ext>
            </p:extLst>
          </p:nvPr>
        </p:nvGraphicFramePr>
        <p:xfrm>
          <a:off x="472440" y="627953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83287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  <a:latin typeface="ui-monospace"/>
                        </a:rPr>
                      </a:br>
                      <a:r>
                        <a:rPr lang="en-US" dirty="0">
                          <a:effectLst/>
                          <a:latin typeface="ui-monospace"/>
                        </a:rPr>
                        <a:t>1) Build dashboard to show some insights.</a:t>
                      </a: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7561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F94CDA8-A3EF-4088-B2E3-C0C7FC7A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2" y="1455089"/>
            <a:ext cx="10057738" cy="52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BD0B-BCAA-4276-B3A0-5A4937E3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3" y="-159661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24292F"/>
                </a:solidFill>
                <a:effectLst/>
                <a:latin typeface="ui-monospace"/>
              </a:rPr>
              <a:t>2) Arrange Your Dashboard.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9846D8-B281-4371-A0B7-6DA3E6A57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" y="842838"/>
            <a:ext cx="11394219" cy="5772647"/>
          </a:xfrm>
        </p:spPr>
      </p:pic>
    </p:spTree>
    <p:extLst>
      <p:ext uri="{BB962C8B-B14F-4D97-AF65-F5344CB8AC3E}">
        <p14:creationId xmlns:p14="http://schemas.microsoft.com/office/powerpoint/2010/main" val="239416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B4E4-FDB7-40C8-A687-6D80331C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1" y="-111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ui-monospace"/>
              </a:rPr>
              <a:t>3) Remove the subcategory filter option to vacate the space.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B9066-23A1-4759-AA60-05F52DA0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3" y="1213610"/>
            <a:ext cx="11385606" cy="5481388"/>
          </a:xfrm>
        </p:spPr>
      </p:pic>
    </p:spTree>
    <p:extLst>
      <p:ext uri="{BB962C8B-B14F-4D97-AF65-F5344CB8AC3E}">
        <p14:creationId xmlns:p14="http://schemas.microsoft.com/office/powerpoint/2010/main" val="113444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F16-E20B-422D-A428-46D919DC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90" y="-1359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4) Select Profit color legend and drag it below Sales in the South.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00C7F-A893-4680-981D-475E9F61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1" y="922352"/>
            <a:ext cx="11152366" cy="5748792"/>
          </a:xfrm>
        </p:spPr>
      </p:pic>
    </p:spTree>
    <p:extLst>
      <p:ext uri="{BB962C8B-B14F-4D97-AF65-F5344CB8AC3E}">
        <p14:creationId xmlns:p14="http://schemas.microsoft.com/office/powerpoint/2010/main" val="232552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611-A4CF-4C12-A33D-5214CA18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ui-monospace"/>
              </a:rPr>
              <a:t>5) Remove the year of order filter option to vacate the space add a slicer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CB2D0-276D-413F-BE30-059A9CED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8" y="1176793"/>
            <a:ext cx="11319344" cy="5422790"/>
          </a:xfrm>
        </p:spPr>
      </p:pic>
    </p:spTree>
    <p:extLst>
      <p:ext uri="{BB962C8B-B14F-4D97-AF65-F5344CB8AC3E}">
        <p14:creationId xmlns:p14="http://schemas.microsoft.com/office/powerpoint/2010/main" val="367680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CD83-73D5-42B7-8E65-80196613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-175563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24292F"/>
                </a:solidFill>
                <a:effectLst/>
                <a:latin typeface="ui-monospace"/>
              </a:rPr>
              <a:t>6) Make your dashboard interactive.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7BBDF-4D07-4C14-BB7B-8DC094F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" y="763325"/>
            <a:ext cx="11028459" cy="5693134"/>
          </a:xfrm>
        </p:spPr>
      </p:pic>
    </p:spTree>
    <p:extLst>
      <p:ext uri="{BB962C8B-B14F-4D97-AF65-F5344CB8AC3E}">
        <p14:creationId xmlns:p14="http://schemas.microsoft.com/office/powerpoint/2010/main" val="36462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A7B-609C-43C4-B51B-82939A70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7" y="235446"/>
            <a:ext cx="10515600" cy="891181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4292F"/>
                </a:solidFill>
                <a:effectLst/>
                <a:latin typeface="ui-monospace"/>
              </a:rPr>
              <a:t>7)Make the order date file applicable for sales in the south visual as well.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2BEBF-0451-4E0F-BF80-623B27743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7" y="1126626"/>
            <a:ext cx="11075505" cy="5495927"/>
          </a:xfrm>
        </p:spPr>
      </p:pic>
    </p:spTree>
    <p:extLst>
      <p:ext uri="{BB962C8B-B14F-4D97-AF65-F5344CB8AC3E}">
        <p14:creationId xmlns:p14="http://schemas.microsoft.com/office/powerpoint/2010/main" val="190547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668-4096-4188-B6FB-7A9FDF57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8)Rename your dashboard and save as Regional Sales and Profit.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60196-53CF-42F4-9388-41002028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1200647"/>
            <a:ext cx="11229892" cy="5581816"/>
          </a:xfrm>
        </p:spPr>
      </p:pic>
    </p:spTree>
    <p:extLst>
      <p:ext uri="{BB962C8B-B14F-4D97-AF65-F5344CB8AC3E}">
        <p14:creationId xmlns:p14="http://schemas.microsoft.com/office/powerpoint/2010/main" val="428496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ui-monospace</vt:lpstr>
      <vt:lpstr>Office Theme</vt:lpstr>
      <vt:lpstr>Dashboard Scenarios:</vt:lpstr>
      <vt:lpstr>2) Arrange Your Dashboard.</vt:lpstr>
      <vt:lpstr>3) Remove the subcategory filter option to vacate the space.</vt:lpstr>
      <vt:lpstr>4) Select Profit color legend and drag it below Sales in the South. </vt:lpstr>
      <vt:lpstr>5) Remove the year of order filter option to vacate the space add a slicer</vt:lpstr>
      <vt:lpstr>6) Make your dashboard interactive.</vt:lpstr>
      <vt:lpstr>7)Make the order date file applicable for sales in the south visual as well.</vt:lpstr>
      <vt:lpstr>8)Rename your dashboard and save as Regional Sales and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Scenarios:</dc:title>
  <dc:creator>Sai</dc:creator>
  <cp:lastModifiedBy>Sai</cp:lastModifiedBy>
  <cp:revision>1</cp:revision>
  <dcterms:created xsi:type="dcterms:W3CDTF">2021-09-02T07:52:38Z</dcterms:created>
  <dcterms:modified xsi:type="dcterms:W3CDTF">2021-09-02T07:52:39Z</dcterms:modified>
</cp:coreProperties>
</file>