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24"/>
  </p:notesMasterIdLst>
  <p:sldIdLst>
    <p:sldId id="256" r:id="rId4"/>
    <p:sldId id="271" r:id="rId5"/>
    <p:sldId id="347" r:id="rId6"/>
    <p:sldId id="264" r:id="rId7"/>
    <p:sldId id="342" r:id="rId8"/>
    <p:sldId id="270" r:id="rId9"/>
    <p:sldId id="343" r:id="rId10"/>
    <p:sldId id="350" r:id="rId11"/>
    <p:sldId id="344" r:id="rId12"/>
    <p:sldId id="345" r:id="rId13"/>
    <p:sldId id="349" r:id="rId14"/>
    <p:sldId id="287" r:id="rId15"/>
    <p:sldId id="355" r:id="rId16"/>
    <p:sldId id="353" r:id="rId17"/>
    <p:sldId id="354" r:id="rId18"/>
    <p:sldId id="357" r:id="rId19"/>
    <p:sldId id="356" r:id="rId20"/>
    <p:sldId id="358" r:id="rId21"/>
    <p:sldId id="288" r:id="rId22"/>
    <p:sldId id="352" r:id="rId23"/>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83" autoAdjust="0"/>
    <p:restoredTop sz="94660"/>
  </p:normalViewPr>
  <p:slideViewPr>
    <p:cSldViewPr snapToGrid="0">
      <p:cViewPr varScale="1">
        <p:scale>
          <a:sx n="74" d="100"/>
          <a:sy n="74" d="100"/>
        </p:scale>
        <p:origin x="5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day Sahukari" userId="8db044ea29deaee7" providerId="LiveId" clId="{8ACBA4E1-AFE0-4C34-982E-F6A2BA91B8A4}"/>
    <pc:docChg chg="delSld">
      <pc:chgData name="Uday Sahukari" userId="8db044ea29deaee7" providerId="LiveId" clId="{8ACBA4E1-AFE0-4C34-982E-F6A2BA91B8A4}" dt="2019-10-08T07:16:08.627" v="56" actId="2696"/>
      <pc:docMkLst>
        <pc:docMk/>
      </pc:docMkLst>
      <pc:sldChg chg="del">
        <pc:chgData name="Uday Sahukari" userId="8db044ea29deaee7" providerId="LiveId" clId="{8ACBA4E1-AFE0-4C34-982E-F6A2BA91B8A4}" dt="2019-10-08T07:16:08.495" v="53" actId="2696"/>
        <pc:sldMkLst>
          <pc:docMk/>
          <pc:sldMk cId="313758320" sldId="257"/>
        </pc:sldMkLst>
      </pc:sldChg>
      <pc:sldChg chg="del">
        <pc:chgData name="Uday Sahukari" userId="8db044ea29deaee7" providerId="LiveId" clId="{8ACBA4E1-AFE0-4C34-982E-F6A2BA91B8A4}" dt="2019-10-08T07:16:08.585" v="54" actId="2696"/>
        <pc:sldMkLst>
          <pc:docMk/>
          <pc:sldMk cId="212682184" sldId="258"/>
        </pc:sldMkLst>
      </pc:sldChg>
      <pc:sldChg chg="del">
        <pc:chgData name="Uday Sahukari" userId="8db044ea29deaee7" providerId="LiveId" clId="{8ACBA4E1-AFE0-4C34-982E-F6A2BA91B8A4}" dt="2019-10-08T07:16:08.625" v="55" actId="2696"/>
        <pc:sldMkLst>
          <pc:docMk/>
          <pc:sldMk cId="486176497" sldId="259"/>
        </pc:sldMkLst>
      </pc:sldChg>
      <pc:sldChg chg="del">
        <pc:chgData name="Uday Sahukari" userId="8db044ea29deaee7" providerId="LiveId" clId="{8ACBA4E1-AFE0-4C34-982E-F6A2BA91B8A4}" dt="2019-10-08T07:16:08.384" v="50" actId="2696"/>
        <pc:sldMkLst>
          <pc:docMk/>
          <pc:sldMk cId="2582224218" sldId="260"/>
        </pc:sldMkLst>
      </pc:sldChg>
      <pc:sldChg chg="del">
        <pc:chgData name="Uday Sahukari" userId="8db044ea29deaee7" providerId="LiveId" clId="{8ACBA4E1-AFE0-4C34-982E-F6A2BA91B8A4}" dt="2019-10-08T07:16:07.438" v="21" actId="2696"/>
        <pc:sldMkLst>
          <pc:docMk/>
          <pc:sldMk cId="1100588271" sldId="261"/>
        </pc:sldMkLst>
      </pc:sldChg>
      <pc:sldChg chg="del">
        <pc:chgData name="Uday Sahukari" userId="8db044ea29deaee7" providerId="LiveId" clId="{8ACBA4E1-AFE0-4C34-982E-F6A2BA91B8A4}" dt="2019-10-08T07:16:08.424" v="51" actId="2696"/>
        <pc:sldMkLst>
          <pc:docMk/>
          <pc:sldMk cId="4076648355" sldId="263"/>
        </pc:sldMkLst>
      </pc:sldChg>
      <pc:sldChg chg="del">
        <pc:chgData name="Uday Sahukari" userId="8db044ea29deaee7" providerId="LiveId" clId="{8ACBA4E1-AFE0-4C34-982E-F6A2BA91B8A4}" dt="2019-10-08T07:16:07.758" v="32" actId="2696"/>
        <pc:sldMkLst>
          <pc:docMk/>
          <pc:sldMk cId="2495620732" sldId="265"/>
        </pc:sldMkLst>
      </pc:sldChg>
      <pc:sldChg chg="del">
        <pc:chgData name="Uday Sahukari" userId="8db044ea29deaee7" providerId="LiveId" clId="{8ACBA4E1-AFE0-4C34-982E-F6A2BA91B8A4}" dt="2019-10-08T07:16:08.353" v="48" actId="2696"/>
        <pc:sldMkLst>
          <pc:docMk/>
          <pc:sldMk cId="1302378794" sldId="266"/>
        </pc:sldMkLst>
      </pc:sldChg>
      <pc:sldChg chg="del">
        <pc:chgData name="Uday Sahukari" userId="8db044ea29deaee7" providerId="LiveId" clId="{8ACBA4E1-AFE0-4C34-982E-F6A2BA91B8A4}" dt="2019-10-08T07:16:08.146" v="45" actId="2696"/>
        <pc:sldMkLst>
          <pc:docMk/>
          <pc:sldMk cId="1037934221" sldId="268"/>
        </pc:sldMkLst>
      </pc:sldChg>
      <pc:sldChg chg="del">
        <pc:chgData name="Uday Sahukari" userId="8db044ea29deaee7" providerId="LiveId" clId="{8ACBA4E1-AFE0-4C34-982E-F6A2BA91B8A4}" dt="2019-10-08T07:16:08.367" v="49" actId="2696"/>
        <pc:sldMkLst>
          <pc:docMk/>
          <pc:sldMk cId="3209820578" sldId="269"/>
        </pc:sldMkLst>
      </pc:sldChg>
      <pc:sldChg chg="del">
        <pc:chgData name="Uday Sahukari" userId="8db044ea29deaee7" providerId="LiveId" clId="{8ACBA4E1-AFE0-4C34-982E-F6A2BA91B8A4}" dt="2019-10-08T07:16:07.876" v="36" actId="2696"/>
        <pc:sldMkLst>
          <pc:docMk/>
          <pc:sldMk cId="2973053822" sldId="272"/>
        </pc:sldMkLst>
      </pc:sldChg>
      <pc:sldChg chg="del">
        <pc:chgData name="Uday Sahukari" userId="8db044ea29deaee7" providerId="LiveId" clId="{8ACBA4E1-AFE0-4C34-982E-F6A2BA91B8A4}" dt="2019-10-08T07:16:08.119" v="44" actId="2696"/>
        <pc:sldMkLst>
          <pc:docMk/>
          <pc:sldMk cId="2966453365" sldId="273"/>
        </pc:sldMkLst>
      </pc:sldChg>
      <pc:sldChg chg="del">
        <pc:chgData name="Uday Sahukari" userId="8db044ea29deaee7" providerId="LiveId" clId="{8ACBA4E1-AFE0-4C34-982E-F6A2BA91B8A4}" dt="2019-10-08T07:16:07.944" v="37" actId="2696"/>
        <pc:sldMkLst>
          <pc:docMk/>
          <pc:sldMk cId="3359384592" sldId="274"/>
        </pc:sldMkLst>
      </pc:sldChg>
      <pc:sldChg chg="del">
        <pc:chgData name="Uday Sahukari" userId="8db044ea29deaee7" providerId="LiveId" clId="{8ACBA4E1-AFE0-4C34-982E-F6A2BA91B8A4}" dt="2019-10-08T07:16:08.056" v="41" actId="2696"/>
        <pc:sldMkLst>
          <pc:docMk/>
          <pc:sldMk cId="3262029088" sldId="275"/>
        </pc:sldMkLst>
      </pc:sldChg>
      <pc:sldChg chg="del">
        <pc:chgData name="Uday Sahukari" userId="8db044ea29deaee7" providerId="LiveId" clId="{8ACBA4E1-AFE0-4C34-982E-F6A2BA91B8A4}" dt="2019-10-08T07:16:08.321" v="47" actId="2696"/>
        <pc:sldMkLst>
          <pc:docMk/>
          <pc:sldMk cId="234907527" sldId="276"/>
        </pc:sldMkLst>
      </pc:sldChg>
      <pc:sldChg chg="del">
        <pc:chgData name="Uday Sahukari" userId="8db044ea29deaee7" providerId="LiveId" clId="{8ACBA4E1-AFE0-4C34-982E-F6A2BA91B8A4}" dt="2019-10-08T07:16:06.681" v="8" actId="2696"/>
        <pc:sldMkLst>
          <pc:docMk/>
          <pc:sldMk cId="2936615856" sldId="277"/>
        </pc:sldMkLst>
      </pc:sldChg>
      <pc:sldChg chg="del">
        <pc:chgData name="Uday Sahukari" userId="8db044ea29deaee7" providerId="LiveId" clId="{8ACBA4E1-AFE0-4C34-982E-F6A2BA91B8A4}" dt="2019-10-08T07:16:08.027" v="40" actId="2696"/>
        <pc:sldMkLst>
          <pc:docMk/>
          <pc:sldMk cId="2193797812" sldId="278"/>
        </pc:sldMkLst>
      </pc:sldChg>
      <pc:sldChg chg="del">
        <pc:chgData name="Uday Sahukari" userId="8db044ea29deaee7" providerId="LiveId" clId="{8ACBA4E1-AFE0-4C34-982E-F6A2BA91B8A4}" dt="2019-10-08T07:16:07.790" v="33" actId="2696"/>
        <pc:sldMkLst>
          <pc:docMk/>
          <pc:sldMk cId="2768626930" sldId="279"/>
        </pc:sldMkLst>
      </pc:sldChg>
      <pc:sldChg chg="del">
        <pc:chgData name="Uday Sahukari" userId="8db044ea29deaee7" providerId="LiveId" clId="{8ACBA4E1-AFE0-4C34-982E-F6A2BA91B8A4}" dt="2019-10-08T07:16:06.388" v="4" actId="2696"/>
        <pc:sldMkLst>
          <pc:docMk/>
          <pc:sldMk cId="2477545310" sldId="280"/>
        </pc:sldMkLst>
      </pc:sldChg>
      <pc:sldChg chg="del">
        <pc:chgData name="Uday Sahukari" userId="8db044ea29deaee7" providerId="LiveId" clId="{8ACBA4E1-AFE0-4C34-982E-F6A2BA91B8A4}" dt="2019-10-08T07:16:06.995" v="16" actId="2696"/>
        <pc:sldMkLst>
          <pc:docMk/>
          <pc:sldMk cId="3268641102" sldId="281"/>
        </pc:sldMkLst>
      </pc:sldChg>
      <pc:sldChg chg="del">
        <pc:chgData name="Uday Sahukari" userId="8db044ea29deaee7" providerId="LiveId" clId="{8ACBA4E1-AFE0-4C34-982E-F6A2BA91B8A4}" dt="2019-10-08T07:16:07.557" v="26" actId="2696"/>
        <pc:sldMkLst>
          <pc:docMk/>
          <pc:sldMk cId="1371880635" sldId="282"/>
        </pc:sldMkLst>
      </pc:sldChg>
      <pc:sldChg chg="del">
        <pc:chgData name="Uday Sahukari" userId="8db044ea29deaee7" providerId="LiveId" clId="{8ACBA4E1-AFE0-4C34-982E-F6A2BA91B8A4}" dt="2019-10-08T07:16:07.656" v="28" actId="2696"/>
        <pc:sldMkLst>
          <pc:docMk/>
          <pc:sldMk cId="669951123" sldId="283"/>
        </pc:sldMkLst>
      </pc:sldChg>
      <pc:sldChg chg="del">
        <pc:chgData name="Uday Sahukari" userId="8db044ea29deaee7" providerId="LiveId" clId="{8ACBA4E1-AFE0-4C34-982E-F6A2BA91B8A4}" dt="2019-10-08T07:16:07.472" v="23" actId="2696"/>
        <pc:sldMkLst>
          <pc:docMk/>
          <pc:sldMk cId="1793427142" sldId="284"/>
        </pc:sldMkLst>
      </pc:sldChg>
      <pc:sldChg chg="del">
        <pc:chgData name="Uday Sahukari" userId="8db044ea29deaee7" providerId="LiveId" clId="{8ACBA4E1-AFE0-4C34-982E-F6A2BA91B8A4}" dt="2019-10-08T07:16:07.688" v="29" actId="2696"/>
        <pc:sldMkLst>
          <pc:docMk/>
          <pc:sldMk cId="1870322885" sldId="286"/>
        </pc:sldMkLst>
      </pc:sldChg>
      <pc:sldChg chg="del">
        <pc:chgData name="Uday Sahukari" userId="8db044ea29deaee7" providerId="LiveId" clId="{8ACBA4E1-AFE0-4C34-982E-F6A2BA91B8A4}" dt="2019-10-08T07:16:07.032" v="17" actId="2696"/>
        <pc:sldMkLst>
          <pc:docMk/>
          <pc:sldMk cId="259700280" sldId="289"/>
        </pc:sldMkLst>
      </pc:sldChg>
      <pc:sldChg chg="del">
        <pc:chgData name="Uday Sahukari" userId="8db044ea29deaee7" providerId="LiveId" clId="{8ACBA4E1-AFE0-4C34-982E-F6A2BA91B8A4}" dt="2019-10-08T07:16:06.900" v="15" actId="2696"/>
        <pc:sldMkLst>
          <pc:docMk/>
          <pc:sldMk cId="1390156297" sldId="290"/>
        </pc:sldMkLst>
      </pc:sldChg>
      <pc:sldChg chg="del">
        <pc:chgData name="Uday Sahukari" userId="8db044ea29deaee7" providerId="LiveId" clId="{8ACBA4E1-AFE0-4C34-982E-F6A2BA91B8A4}" dt="2019-10-08T07:16:07.399" v="20" actId="2696"/>
        <pc:sldMkLst>
          <pc:docMk/>
          <pc:sldMk cId="4133028364" sldId="291"/>
        </pc:sldMkLst>
      </pc:sldChg>
      <pc:sldChg chg="del">
        <pc:chgData name="Uday Sahukari" userId="8db044ea29deaee7" providerId="LiveId" clId="{8ACBA4E1-AFE0-4C34-982E-F6A2BA91B8A4}" dt="2019-10-08T07:16:06.467" v="5" actId="2696"/>
        <pc:sldMkLst>
          <pc:docMk/>
          <pc:sldMk cId="1257853781" sldId="292"/>
        </pc:sldMkLst>
      </pc:sldChg>
      <pc:sldChg chg="del">
        <pc:chgData name="Uday Sahukari" userId="8db044ea29deaee7" providerId="LiveId" clId="{8ACBA4E1-AFE0-4C34-982E-F6A2BA91B8A4}" dt="2019-10-08T07:16:06.712" v="9" actId="2696"/>
        <pc:sldMkLst>
          <pc:docMk/>
          <pc:sldMk cId="3229754773" sldId="293"/>
        </pc:sldMkLst>
      </pc:sldChg>
      <pc:sldChg chg="del">
        <pc:chgData name="Uday Sahukari" userId="8db044ea29deaee7" providerId="LiveId" clId="{8ACBA4E1-AFE0-4C34-982E-F6A2BA91B8A4}" dt="2019-10-08T07:16:06.840" v="14" actId="2696"/>
        <pc:sldMkLst>
          <pc:docMk/>
          <pc:sldMk cId="1360769834" sldId="294"/>
        </pc:sldMkLst>
      </pc:sldChg>
      <pc:sldChg chg="del">
        <pc:chgData name="Uday Sahukari" userId="8db044ea29deaee7" providerId="LiveId" clId="{8ACBA4E1-AFE0-4C34-982E-F6A2BA91B8A4}" dt="2019-10-08T07:16:08.261" v="46" actId="2696"/>
        <pc:sldMkLst>
          <pc:docMk/>
          <pc:sldMk cId="391101018" sldId="295"/>
        </pc:sldMkLst>
      </pc:sldChg>
      <pc:sldChg chg="del">
        <pc:chgData name="Uday Sahukari" userId="8db044ea29deaee7" providerId="LiveId" clId="{8ACBA4E1-AFE0-4C34-982E-F6A2BA91B8A4}" dt="2019-10-08T07:16:07.618" v="27" actId="2696"/>
        <pc:sldMkLst>
          <pc:docMk/>
          <pc:sldMk cId="1477887884" sldId="296"/>
        </pc:sldMkLst>
      </pc:sldChg>
      <pc:sldChg chg="del">
        <pc:chgData name="Uday Sahukari" userId="8db044ea29deaee7" providerId="LiveId" clId="{8ACBA4E1-AFE0-4C34-982E-F6A2BA91B8A4}" dt="2019-10-08T07:16:07.824" v="34" actId="2696"/>
        <pc:sldMkLst>
          <pc:docMk/>
          <pc:sldMk cId="2901253508" sldId="297"/>
        </pc:sldMkLst>
      </pc:sldChg>
      <pc:sldChg chg="del">
        <pc:chgData name="Uday Sahukari" userId="8db044ea29deaee7" providerId="LiveId" clId="{8ACBA4E1-AFE0-4C34-982E-F6A2BA91B8A4}" dt="2019-10-08T07:16:07.982" v="38" actId="2696"/>
        <pc:sldMkLst>
          <pc:docMk/>
          <pc:sldMk cId="2701527735" sldId="298"/>
        </pc:sldMkLst>
      </pc:sldChg>
      <pc:sldChg chg="del">
        <pc:chgData name="Uday Sahukari" userId="8db044ea29deaee7" providerId="LiveId" clId="{8ACBA4E1-AFE0-4C34-982E-F6A2BA91B8A4}" dt="2019-10-08T07:16:06.740" v="10" actId="2696"/>
        <pc:sldMkLst>
          <pc:docMk/>
          <pc:sldMk cId="2209397627" sldId="299"/>
        </pc:sldMkLst>
      </pc:sldChg>
      <pc:sldChg chg="del">
        <pc:chgData name="Uday Sahukari" userId="8db044ea29deaee7" providerId="LiveId" clId="{8ACBA4E1-AFE0-4C34-982E-F6A2BA91B8A4}" dt="2019-10-08T07:16:07.524" v="25" actId="2696"/>
        <pc:sldMkLst>
          <pc:docMk/>
          <pc:sldMk cId="1367575841" sldId="324"/>
        </pc:sldMkLst>
      </pc:sldChg>
      <pc:sldChg chg="del">
        <pc:chgData name="Uday Sahukari" userId="8db044ea29deaee7" providerId="LiveId" clId="{8ACBA4E1-AFE0-4C34-982E-F6A2BA91B8A4}" dt="2019-10-08T07:16:06.615" v="6" actId="2696"/>
        <pc:sldMkLst>
          <pc:docMk/>
          <pc:sldMk cId="2094262844" sldId="325"/>
        </pc:sldMkLst>
      </pc:sldChg>
      <pc:sldChg chg="del">
        <pc:chgData name="Uday Sahukari" userId="8db044ea29deaee7" providerId="LiveId" clId="{8ACBA4E1-AFE0-4C34-982E-F6A2BA91B8A4}" dt="2019-10-08T07:16:06.801" v="12" actId="2696"/>
        <pc:sldMkLst>
          <pc:docMk/>
          <pc:sldMk cId="2540897058" sldId="335"/>
        </pc:sldMkLst>
      </pc:sldChg>
      <pc:sldChg chg="del">
        <pc:chgData name="Uday Sahukari" userId="8db044ea29deaee7" providerId="LiveId" clId="{8ACBA4E1-AFE0-4C34-982E-F6A2BA91B8A4}" dt="2019-10-08T07:16:07.090" v="18" actId="2696"/>
        <pc:sldMkLst>
          <pc:docMk/>
          <pc:sldMk cId="2310582859" sldId="336"/>
        </pc:sldMkLst>
      </pc:sldChg>
      <pc:sldChg chg="del">
        <pc:chgData name="Uday Sahukari" userId="8db044ea29deaee7" providerId="LiveId" clId="{8ACBA4E1-AFE0-4C34-982E-F6A2BA91B8A4}" dt="2019-10-08T07:16:06.228" v="2" actId="2696"/>
        <pc:sldMkLst>
          <pc:docMk/>
          <pc:sldMk cId="386534202" sldId="337"/>
        </pc:sldMkLst>
      </pc:sldChg>
      <pc:sldChg chg="del">
        <pc:chgData name="Uday Sahukari" userId="8db044ea29deaee7" providerId="LiveId" clId="{8ACBA4E1-AFE0-4C34-982E-F6A2BA91B8A4}" dt="2019-10-08T07:16:08.085" v="42" actId="2696"/>
        <pc:sldMkLst>
          <pc:docMk/>
          <pc:sldMk cId="2931428822" sldId="338"/>
        </pc:sldMkLst>
      </pc:sldChg>
      <pc:sldChg chg="del">
        <pc:chgData name="Uday Sahukari" userId="8db044ea29deaee7" providerId="LiveId" clId="{8ACBA4E1-AFE0-4C34-982E-F6A2BA91B8A4}" dt="2019-10-08T07:16:07.717" v="30" actId="2696"/>
        <pc:sldMkLst>
          <pc:docMk/>
          <pc:sldMk cId="3642726110" sldId="339"/>
        </pc:sldMkLst>
      </pc:sldChg>
      <pc:sldChg chg="del">
        <pc:chgData name="Uday Sahukari" userId="8db044ea29deaee7" providerId="LiveId" clId="{8ACBA4E1-AFE0-4C34-982E-F6A2BA91B8A4}" dt="2019-10-08T07:16:07.494" v="24" actId="2696"/>
        <pc:sldMkLst>
          <pc:docMk/>
          <pc:sldMk cId="3800562326" sldId="341"/>
        </pc:sldMkLst>
      </pc:sldChg>
      <pc:sldChg chg="del">
        <pc:chgData name="Uday Sahukari" userId="8db044ea29deaee7" providerId="LiveId" clId="{8ACBA4E1-AFE0-4C34-982E-F6A2BA91B8A4}" dt="2019-10-08T07:16:07.460" v="22" actId="2696"/>
        <pc:sldMkLst>
          <pc:docMk/>
          <pc:sldMk cId="3315488365" sldId="346"/>
        </pc:sldMkLst>
      </pc:sldChg>
      <pc:sldChg chg="del">
        <pc:chgData name="Uday Sahukari" userId="8db044ea29deaee7" providerId="LiveId" clId="{8ACBA4E1-AFE0-4C34-982E-F6A2BA91B8A4}" dt="2019-10-08T07:16:05.895" v="0" actId="2696"/>
        <pc:sldMkLst>
          <pc:docMk/>
          <pc:sldMk cId="2319777648" sldId="348"/>
        </pc:sldMkLst>
      </pc:sldChg>
      <pc:sldChg chg="del">
        <pc:chgData name="Uday Sahukari" userId="8db044ea29deaee7" providerId="LiveId" clId="{8ACBA4E1-AFE0-4C34-982E-F6A2BA91B8A4}" dt="2019-10-08T07:16:06.171" v="1" actId="2696"/>
        <pc:sldMkLst>
          <pc:docMk/>
          <pc:sldMk cId="3422484393" sldId="351"/>
        </pc:sldMkLst>
      </pc:sldChg>
      <pc:sldMasterChg chg="delSldLayout">
        <pc:chgData name="Uday Sahukari" userId="8db044ea29deaee7" providerId="LiveId" clId="{8ACBA4E1-AFE0-4C34-982E-F6A2BA91B8A4}" dt="2019-10-08T07:16:08.627" v="56" actId="2696"/>
        <pc:sldMasterMkLst>
          <pc:docMk/>
          <pc:sldMasterMk cId="3731046580" sldId="2147483650"/>
        </pc:sldMasterMkLst>
        <pc:sldLayoutChg chg="del">
          <pc:chgData name="Uday Sahukari" userId="8db044ea29deaee7" providerId="LiveId" clId="{8ACBA4E1-AFE0-4C34-982E-F6A2BA91B8A4}" dt="2019-10-08T07:16:08.449" v="52" actId="2696"/>
          <pc:sldLayoutMkLst>
            <pc:docMk/>
            <pc:sldMasterMk cId="3731046580" sldId="2147483650"/>
            <pc:sldLayoutMk cId="3489078219" sldId="2147483733"/>
          </pc:sldLayoutMkLst>
        </pc:sldLayoutChg>
        <pc:sldLayoutChg chg="del">
          <pc:chgData name="Uday Sahukari" userId="8db044ea29deaee7" providerId="LiveId" clId="{8ACBA4E1-AFE0-4C34-982E-F6A2BA91B8A4}" dt="2019-10-08T07:16:08.627" v="56" actId="2696"/>
          <pc:sldLayoutMkLst>
            <pc:docMk/>
            <pc:sldMasterMk cId="3731046580" sldId="2147483650"/>
            <pc:sldLayoutMk cId="2852074685" sldId="2147483734"/>
          </pc:sldLayoutMkLst>
        </pc:sldLayoutChg>
        <pc:sldLayoutChg chg="del">
          <pc:chgData name="Uday Sahukari" userId="8db044ea29deaee7" providerId="LiveId" clId="{8ACBA4E1-AFE0-4C34-982E-F6A2BA91B8A4}" dt="2019-10-08T07:16:07.826" v="35" actId="2696"/>
          <pc:sldLayoutMkLst>
            <pc:docMk/>
            <pc:sldMasterMk cId="3731046580" sldId="2147483650"/>
            <pc:sldLayoutMk cId="1922243209" sldId="2147483742"/>
          </pc:sldLayoutMkLst>
        </pc:sldLayoutChg>
        <pc:sldLayoutChg chg="del">
          <pc:chgData name="Uday Sahukari" userId="8db044ea29deaee7" providerId="LiveId" clId="{8ACBA4E1-AFE0-4C34-982E-F6A2BA91B8A4}" dt="2019-10-08T07:16:06.769" v="11" actId="2696"/>
          <pc:sldLayoutMkLst>
            <pc:docMk/>
            <pc:sldMasterMk cId="3731046580" sldId="2147483650"/>
            <pc:sldLayoutMk cId="1741447673" sldId="2147483744"/>
          </pc:sldLayoutMkLst>
        </pc:sldLayoutChg>
        <pc:sldLayoutChg chg="del">
          <pc:chgData name="Uday Sahukari" userId="8db044ea29deaee7" providerId="LiveId" clId="{8ACBA4E1-AFE0-4C34-982E-F6A2BA91B8A4}" dt="2019-10-08T07:16:06.618" v="7" actId="2696"/>
          <pc:sldLayoutMkLst>
            <pc:docMk/>
            <pc:sldMasterMk cId="3731046580" sldId="2147483650"/>
            <pc:sldLayoutMk cId="2239679818" sldId="2147483746"/>
          </pc:sldLayoutMkLst>
        </pc:sldLayoutChg>
        <pc:sldLayoutChg chg="del">
          <pc:chgData name="Uday Sahukari" userId="8db044ea29deaee7" providerId="LiveId" clId="{8ACBA4E1-AFE0-4C34-982E-F6A2BA91B8A4}" dt="2019-10-08T07:16:06.802" v="13" actId="2696"/>
          <pc:sldLayoutMkLst>
            <pc:docMk/>
            <pc:sldMasterMk cId="3731046580" sldId="2147483650"/>
            <pc:sldLayoutMk cId="3627226303" sldId="2147483747"/>
          </pc:sldLayoutMkLst>
        </pc:sldLayoutChg>
        <pc:sldLayoutChg chg="del">
          <pc:chgData name="Uday Sahukari" userId="8db044ea29deaee7" providerId="LiveId" clId="{8ACBA4E1-AFE0-4C34-982E-F6A2BA91B8A4}" dt="2019-10-08T07:16:07.100" v="19" actId="2696"/>
          <pc:sldLayoutMkLst>
            <pc:docMk/>
            <pc:sldMasterMk cId="3731046580" sldId="2147483650"/>
            <pc:sldLayoutMk cId="4046891416" sldId="2147483748"/>
          </pc:sldLayoutMkLst>
        </pc:sldLayoutChg>
        <pc:sldLayoutChg chg="del">
          <pc:chgData name="Uday Sahukari" userId="8db044ea29deaee7" providerId="LiveId" clId="{8ACBA4E1-AFE0-4C34-982E-F6A2BA91B8A4}" dt="2019-10-08T07:16:06.236" v="3" actId="2696"/>
          <pc:sldLayoutMkLst>
            <pc:docMk/>
            <pc:sldMasterMk cId="3731046580" sldId="2147483650"/>
            <pc:sldLayoutMk cId="2206860545" sldId="2147483749"/>
          </pc:sldLayoutMkLst>
        </pc:sldLayoutChg>
        <pc:sldLayoutChg chg="del">
          <pc:chgData name="Uday Sahukari" userId="8db044ea29deaee7" providerId="LiveId" clId="{8ACBA4E1-AFE0-4C34-982E-F6A2BA91B8A4}" dt="2019-10-08T07:16:08.088" v="43" actId="2696"/>
          <pc:sldLayoutMkLst>
            <pc:docMk/>
            <pc:sldMasterMk cId="3731046580" sldId="2147483650"/>
            <pc:sldLayoutMk cId="2802002813" sldId="2147483750"/>
          </pc:sldLayoutMkLst>
        </pc:sldLayoutChg>
        <pc:sldLayoutChg chg="del">
          <pc:chgData name="Uday Sahukari" userId="8db044ea29deaee7" providerId="LiveId" clId="{8ACBA4E1-AFE0-4C34-982E-F6A2BA91B8A4}" dt="2019-10-08T07:16:07.719" v="31" actId="2696"/>
          <pc:sldLayoutMkLst>
            <pc:docMk/>
            <pc:sldMasterMk cId="3731046580" sldId="2147483650"/>
            <pc:sldLayoutMk cId="3252728526" sldId="2147483751"/>
          </pc:sldLayoutMkLst>
        </pc:sldLayoutChg>
        <pc:sldLayoutChg chg="del">
          <pc:chgData name="Uday Sahukari" userId="8db044ea29deaee7" providerId="LiveId" clId="{8ACBA4E1-AFE0-4C34-982E-F6A2BA91B8A4}" dt="2019-10-08T07:16:07.985" v="39" actId="2696"/>
          <pc:sldLayoutMkLst>
            <pc:docMk/>
            <pc:sldMasterMk cId="3731046580" sldId="2147483650"/>
            <pc:sldLayoutMk cId="3615289654" sldId="214748375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816B88-A6D5-4E42-AC22-159071C03AC5}" type="datetimeFigureOut">
              <a:rPr lang="en-US" smtClean="0"/>
              <a:t>10/8/2019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66523-43D8-433D-AE07-1C240F716282}" type="slidenum">
              <a:rPr lang="en-US" smtClean="0"/>
              <a:t>‹#›</a:t>
            </a:fld>
            <a:endParaRPr lang="en-US"/>
          </a:p>
        </p:txBody>
      </p:sp>
    </p:spTree>
    <p:extLst>
      <p:ext uri="{BB962C8B-B14F-4D97-AF65-F5344CB8AC3E}">
        <p14:creationId xmlns:p14="http://schemas.microsoft.com/office/powerpoint/2010/main" val="922474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96D246-ABCB-4A2C-A2FD-5B789E218471}"/>
              </a:ext>
            </a:extLst>
          </p:cNvPr>
          <p:cNvSpPr/>
          <p:nvPr userDrawn="1"/>
        </p:nvSpPr>
        <p:spPr>
          <a:xfrm>
            <a:off x="0" y="0"/>
            <a:ext cx="12192000" cy="6858000"/>
          </a:xfrm>
          <a:prstGeom prst="rect">
            <a:avLst/>
          </a:prstGeom>
          <a:gradFill>
            <a:gsLst>
              <a:gs pos="93000">
                <a:schemeClr val="accent3"/>
              </a:gs>
              <a:gs pos="33000">
                <a:schemeClr val="accent4">
                  <a:lumMod val="85000"/>
                  <a:alpha val="0"/>
                </a:schemeClr>
              </a:gs>
            </a:gsLst>
            <a:lin ang="108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36DE818A-C3DB-49F5-B882-FFC95EF35C9E}"/>
              </a:ext>
            </a:extLst>
          </p:cNvPr>
          <p:cNvSpPr/>
          <p:nvPr/>
        </p:nvSpPr>
        <p:spPr>
          <a:xfrm rot="7585316">
            <a:off x="1062496" y="4682929"/>
            <a:ext cx="668361" cy="2915645"/>
          </a:xfrm>
          <a:custGeom>
            <a:avLst/>
            <a:gdLst>
              <a:gd name="connsiteX0" fmla="*/ 140599 w 668361"/>
              <a:gd name="connsiteY0" fmla="*/ 245336 h 2915645"/>
              <a:gd name="connsiteX1" fmla="*/ 108665 w 668361"/>
              <a:gd name="connsiteY1" fmla="*/ 197693 h 2915645"/>
              <a:gd name="connsiteX2" fmla="*/ 58915 w 668361"/>
              <a:gd name="connsiteY2" fmla="*/ 0 h 2915645"/>
              <a:gd name="connsiteX3" fmla="*/ 149881 w 668361"/>
              <a:gd name="connsiteY3" fmla="*/ 0 h 2915645"/>
              <a:gd name="connsiteX4" fmla="*/ 173094 w 668361"/>
              <a:gd name="connsiteY4" fmla="*/ 31461 h 2915645"/>
              <a:gd name="connsiteX5" fmla="*/ 173472 w 668361"/>
              <a:gd name="connsiteY5" fmla="*/ 74380 h 2915645"/>
              <a:gd name="connsiteX6" fmla="*/ 193765 w 668361"/>
              <a:gd name="connsiteY6" fmla="*/ 147287 h 2915645"/>
              <a:gd name="connsiteX7" fmla="*/ 330579 w 668361"/>
              <a:gd name="connsiteY7" fmla="*/ 298503 h 2915645"/>
              <a:gd name="connsiteX8" fmla="*/ 277555 w 668361"/>
              <a:gd name="connsiteY8" fmla="*/ 359382 h 2915645"/>
              <a:gd name="connsiteX9" fmla="*/ 267082 w 668361"/>
              <a:gd name="connsiteY9" fmla="*/ 371820 h 2915645"/>
              <a:gd name="connsiteX10" fmla="*/ 140599 w 668361"/>
              <a:gd name="connsiteY10" fmla="*/ 245336 h 2915645"/>
              <a:gd name="connsiteX11" fmla="*/ 166926 w 668361"/>
              <a:gd name="connsiteY11" fmla="*/ 750840 h 2915645"/>
              <a:gd name="connsiteX12" fmla="*/ 553147 w 668361"/>
              <a:gd name="connsiteY12" fmla="*/ 750840 h 2915645"/>
              <a:gd name="connsiteX13" fmla="*/ 551838 w 668361"/>
              <a:gd name="connsiteY13" fmla="*/ 737748 h 2915645"/>
              <a:gd name="connsiteX14" fmla="*/ 531545 w 668361"/>
              <a:gd name="connsiteY14" fmla="*/ 672287 h 2915645"/>
              <a:gd name="connsiteX15" fmla="*/ 517144 w 668361"/>
              <a:gd name="connsiteY15" fmla="*/ 644139 h 2915645"/>
              <a:gd name="connsiteX16" fmla="*/ 206202 w 668361"/>
              <a:gd name="connsiteY16" fmla="*/ 644139 h 2915645"/>
              <a:gd name="connsiteX17" fmla="*/ 191146 w 668361"/>
              <a:gd name="connsiteY17" fmla="*/ 672287 h 2915645"/>
              <a:gd name="connsiteX18" fmla="*/ 168890 w 668361"/>
              <a:gd name="connsiteY18" fmla="*/ 737748 h 2915645"/>
              <a:gd name="connsiteX19" fmla="*/ 166926 w 668361"/>
              <a:gd name="connsiteY19" fmla="*/ 750840 h 2915645"/>
              <a:gd name="connsiteX20" fmla="*/ 205548 w 668361"/>
              <a:gd name="connsiteY20" fmla="*/ 902056 h 2915645"/>
              <a:gd name="connsiteX21" fmla="*/ 206857 w 668361"/>
              <a:gd name="connsiteY21" fmla="*/ 903365 h 2915645"/>
              <a:gd name="connsiteX22" fmla="*/ 513216 w 668361"/>
              <a:gd name="connsiteY22" fmla="*/ 903365 h 2915645"/>
              <a:gd name="connsiteX23" fmla="*/ 513870 w 668361"/>
              <a:gd name="connsiteY23" fmla="*/ 902056 h 2915645"/>
              <a:gd name="connsiteX24" fmla="*/ 536127 w 668361"/>
              <a:gd name="connsiteY24" fmla="*/ 856233 h 2915645"/>
              <a:gd name="connsiteX25" fmla="*/ 551184 w 668361"/>
              <a:gd name="connsiteY25" fmla="*/ 797318 h 2915645"/>
              <a:gd name="connsiteX26" fmla="*/ 168890 w 668361"/>
              <a:gd name="connsiteY26" fmla="*/ 797318 h 2915645"/>
              <a:gd name="connsiteX27" fmla="*/ 183291 w 668361"/>
              <a:gd name="connsiteY27" fmla="*/ 856233 h 2915645"/>
              <a:gd name="connsiteX28" fmla="*/ 205548 w 668361"/>
              <a:gd name="connsiteY28" fmla="*/ 902056 h 2915645"/>
              <a:gd name="connsiteX29" fmla="*/ 154488 w 668361"/>
              <a:gd name="connsiteY29" fmla="*/ 1451276 h 2915645"/>
              <a:gd name="connsiteX30" fmla="*/ 373783 w 668361"/>
              <a:gd name="connsiteY30" fmla="*/ 1451276 h 2915645"/>
              <a:gd name="connsiteX31" fmla="*/ 374438 w 668361"/>
              <a:gd name="connsiteY31" fmla="*/ 1451276 h 2915645"/>
              <a:gd name="connsiteX32" fmla="*/ 543982 w 668361"/>
              <a:gd name="connsiteY32" fmla="*/ 1451276 h 2915645"/>
              <a:gd name="connsiteX33" fmla="*/ 542673 w 668361"/>
              <a:gd name="connsiteY33" fmla="*/ 1436874 h 2915645"/>
              <a:gd name="connsiteX34" fmla="*/ 524999 w 668361"/>
              <a:gd name="connsiteY34" fmla="*/ 1371413 h 2915645"/>
              <a:gd name="connsiteX35" fmla="*/ 523690 w 668361"/>
              <a:gd name="connsiteY35" fmla="*/ 1368140 h 2915645"/>
              <a:gd name="connsiteX36" fmla="*/ 511907 w 668361"/>
              <a:gd name="connsiteY36" fmla="*/ 1344574 h 2915645"/>
              <a:gd name="connsiteX37" fmla="*/ 187219 w 668361"/>
              <a:gd name="connsiteY37" fmla="*/ 1344574 h 2915645"/>
              <a:gd name="connsiteX38" fmla="*/ 170853 w 668361"/>
              <a:gd name="connsiteY38" fmla="*/ 1371413 h 2915645"/>
              <a:gd name="connsiteX39" fmla="*/ 153833 w 668361"/>
              <a:gd name="connsiteY39" fmla="*/ 1436874 h 2915645"/>
              <a:gd name="connsiteX40" fmla="*/ 154488 w 668361"/>
              <a:gd name="connsiteY40" fmla="*/ 1451276 h 2915645"/>
              <a:gd name="connsiteX41" fmla="*/ 204893 w 668361"/>
              <a:gd name="connsiteY41" fmla="*/ 1604455 h 2915645"/>
              <a:gd name="connsiteX42" fmla="*/ 498160 w 668361"/>
              <a:gd name="connsiteY42" fmla="*/ 1604455 h 2915645"/>
              <a:gd name="connsiteX43" fmla="*/ 504051 w 668361"/>
              <a:gd name="connsiteY43" fmla="*/ 1595291 h 2915645"/>
              <a:gd name="connsiteX44" fmla="*/ 513870 w 668361"/>
              <a:gd name="connsiteY44" fmla="*/ 1578271 h 2915645"/>
              <a:gd name="connsiteX45" fmla="*/ 513216 w 668361"/>
              <a:gd name="connsiteY45" fmla="*/ 1578271 h 2915645"/>
              <a:gd name="connsiteX46" fmla="*/ 526962 w 668361"/>
              <a:gd name="connsiteY46" fmla="*/ 1548813 h 2915645"/>
              <a:gd name="connsiteX47" fmla="*/ 541364 w 668361"/>
              <a:gd name="connsiteY47" fmla="*/ 1497754 h 2915645"/>
              <a:gd name="connsiteX48" fmla="*/ 374438 w 668361"/>
              <a:gd name="connsiteY48" fmla="*/ 1497753 h 2915645"/>
              <a:gd name="connsiteX49" fmla="*/ 373783 w 668361"/>
              <a:gd name="connsiteY49" fmla="*/ 1497753 h 2915645"/>
              <a:gd name="connsiteX50" fmla="*/ 160379 w 668361"/>
              <a:gd name="connsiteY50" fmla="*/ 1497754 h 2915645"/>
              <a:gd name="connsiteX51" fmla="*/ 176745 w 668361"/>
              <a:gd name="connsiteY51" fmla="*/ 1548814 h 2915645"/>
              <a:gd name="connsiteX52" fmla="*/ 199002 w 668361"/>
              <a:gd name="connsiteY52" fmla="*/ 1594636 h 2915645"/>
              <a:gd name="connsiteX53" fmla="*/ 204893 w 668361"/>
              <a:gd name="connsiteY53" fmla="*/ 1603801 h 2915645"/>
              <a:gd name="connsiteX54" fmla="*/ 103428 w 668361"/>
              <a:gd name="connsiteY54" fmla="*/ 2176587 h 2915645"/>
              <a:gd name="connsiteX55" fmla="*/ 543328 w 668361"/>
              <a:gd name="connsiteY55" fmla="*/ 2176587 h 2915645"/>
              <a:gd name="connsiteX56" fmla="*/ 542019 w 668361"/>
              <a:gd name="connsiteY56" fmla="*/ 2168731 h 2915645"/>
              <a:gd name="connsiteX57" fmla="*/ 517144 w 668361"/>
              <a:gd name="connsiteY57" fmla="*/ 2103270 h 2915645"/>
              <a:gd name="connsiteX58" fmla="*/ 492268 w 668361"/>
              <a:gd name="connsiteY58" fmla="*/ 2064648 h 2915645"/>
              <a:gd name="connsiteX59" fmla="*/ 151215 w 668361"/>
              <a:gd name="connsiteY59" fmla="*/ 2064648 h 2915645"/>
              <a:gd name="connsiteX60" fmla="*/ 126340 w 668361"/>
              <a:gd name="connsiteY60" fmla="*/ 2103270 h 2915645"/>
              <a:gd name="connsiteX61" fmla="*/ 104083 w 668361"/>
              <a:gd name="connsiteY61" fmla="*/ 2168731 h 2915645"/>
              <a:gd name="connsiteX62" fmla="*/ 103428 w 668361"/>
              <a:gd name="connsiteY62" fmla="*/ 2176587 h 2915645"/>
              <a:gd name="connsiteX63" fmla="*/ 157761 w 668361"/>
              <a:gd name="connsiteY63" fmla="*/ 2325838 h 2915645"/>
              <a:gd name="connsiteX64" fmla="*/ 167581 w 668361"/>
              <a:gd name="connsiteY64" fmla="*/ 2337621 h 2915645"/>
              <a:gd name="connsiteX65" fmla="*/ 488341 w 668361"/>
              <a:gd name="connsiteY65" fmla="*/ 2337621 h 2915645"/>
              <a:gd name="connsiteX66" fmla="*/ 496850 w 668361"/>
              <a:gd name="connsiteY66" fmla="*/ 2325838 h 2915645"/>
              <a:gd name="connsiteX67" fmla="*/ 524344 w 668361"/>
              <a:gd name="connsiteY67" fmla="*/ 2280015 h 2915645"/>
              <a:gd name="connsiteX68" fmla="*/ 542673 w 668361"/>
              <a:gd name="connsiteY68" fmla="*/ 2225028 h 2915645"/>
              <a:gd name="connsiteX69" fmla="*/ 107356 w 668361"/>
              <a:gd name="connsiteY69" fmla="*/ 2225028 h 2915645"/>
              <a:gd name="connsiteX70" fmla="*/ 128304 w 668361"/>
              <a:gd name="connsiteY70" fmla="*/ 2280015 h 2915645"/>
              <a:gd name="connsiteX71" fmla="*/ 157761 w 668361"/>
              <a:gd name="connsiteY71" fmla="*/ 2325838 h 2915645"/>
              <a:gd name="connsiteX72" fmla="*/ 72171 w 668361"/>
              <a:gd name="connsiteY72" fmla="*/ 2377144 h 2915645"/>
              <a:gd name="connsiteX73" fmla="*/ 0 w 668361"/>
              <a:gd name="connsiteY73" fmla="*/ 2189025 h 2915645"/>
              <a:gd name="connsiteX74" fmla="*/ 247443 w 668361"/>
              <a:gd name="connsiteY74" fmla="*/ 1838152 h 2915645"/>
              <a:gd name="connsiteX75" fmla="*/ 255299 w 668361"/>
              <a:gd name="connsiteY75" fmla="*/ 1831606 h 2915645"/>
              <a:gd name="connsiteX76" fmla="*/ 263154 w 668361"/>
              <a:gd name="connsiteY76" fmla="*/ 1825060 h 2915645"/>
              <a:gd name="connsiteX77" fmla="*/ 276901 w 668361"/>
              <a:gd name="connsiteY77" fmla="*/ 1813931 h 2915645"/>
              <a:gd name="connsiteX78" fmla="*/ 339743 w 668361"/>
              <a:gd name="connsiteY78" fmla="*/ 1763526 h 2915645"/>
              <a:gd name="connsiteX79" fmla="*/ 347599 w 668361"/>
              <a:gd name="connsiteY79" fmla="*/ 1756980 h 2915645"/>
              <a:gd name="connsiteX80" fmla="*/ 355454 w 668361"/>
              <a:gd name="connsiteY80" fmla="*/ 1750434 h 2915645"/>
              <a:gd name="connsiteX81" fmla="*/ 462811 w 668361"/>
              <a:gd name="connsiteY81" fmla="*/ 1647659 h 2915645"/>
              <a:gd name="connsiteX82" fmla="*/ 236314 w 668361"/>
              <a:gd name="connsiteY82" fmla="*/ 1647660 h 2915645"/>
              <a:gd name="connsiteX83" fmla="*/ 324688 w 668361"/>
              <a:gd name="connsiteY83" fmla="*/ 1749125 h 2915645"/>
              <a:gd name="connsiteX84" fmla="*/ 261845 w 668361"/>
              <a:gd name="connsiteY84" fmla="*/ 1799530 h 2915645"/>
              <a:gd name="connsiteX85" fmla="*/ 248097 w 668361"/>
              <a:gd name="connsiteY85" fmla="*/ 1810659 h 2915645"/>
              <a:gd name="connsiteX86" fmla="*/ 51060 w 668361"/>
              <a:gd name="connsiteY86" fmla="*/ 1434911 h 2915645"/>
              <a:gd name="connsiteX87" fmla="*/ 267736 w 668361"/>
              <a:gd name="connsiteY87" fmla="*/ 1136407 h 2915645"/>
              <a:gd name="connsiteX88" fmla="*/ 312904 w 668361"/>
              <a:gd name="connsiteY88" fmla="*/ 1173066 h 2915645"/>
              <a:gd name="connsiteX89" fmla="*/ 344980 w 668361"/>
              <a:gd name="connsiteY89" fmla="*/ 1198595 h 2915645"/>
              <a:gd name="connsiteX90" fmla="*/ 227805 w 668361"/>
              <a:gd name="connsiteY90" fmla="*/ 1296787 h 2915645"/>
              <a:gd name="connsiteX91" fmla="*/ 481139 w 668361"/>
              <a:gd name="connsiteY91" fmla="*/ 1296787 h 2915645"/>
              <a:gd name="connsiteX92" fmla="*/ 379020 w 668361"/>
              <a:gd name="connsiteY92" fmla="*/ 1199250 h 2915645"/>
              <a:gd name="connsiteX93" fmla="*/ 371165 w 668361"/>
              <a:gd name="connsiteY93" fmla="*/ 1192704 h 2915645"/>
              <a:gd name="connsiteX94" fmla="*/ 362655 w 668361"/>
              <a:gd name="connsiteY94" fmla="*/ 1186158 h 2915645"/>
              <a:gd name="connsiteX95" fmla="*/ 328615 w 668361"/>
              <a:gd name="connsiteY95" fmla="*/ 1158664 h 2915645"/>
              <a:gd name="connsiteX96" fmla="*/ 285411 w 668361"/>
              <a:gd name="connsiteY96" fmla="*/ 1123970 h 2915645"/>
              <a:gd name="connsiteX97" fmla="*/ 277555 w 668361"/>
              <a:gd name="connsiteY97" fmla="*/ 1117423 h 2915645"/>
              <a:gd name="connsiteX98" fmla="*/ 269700 w 668361"/>
              <a:gd name="connsiteY98" fmla="*/ 1110877 h 2915645"/>
              <a:gd name="connsiteX99" fmla="*/ 65461 w 668361"/>
              <a:gd name="connsiteY99" fmla="*/ 761969 h 2915645"/>
              <a:gd name="connsiteX100" fmla="*/ 269700 w 668361"/>
              <a:gd name="connsiteY100" fmla="*/ 401277 h 2915645"/>
              <a:gd name="connsiteX101" fmla="*/ 276246 w 668361"/>
              <a:gd name="connsiteY101" fmla="*/ 393422 h 2915645"/>
              <a:gd name="connsiteX102" fmla="*/ 282792 w 668361"/>
              <a:gd name="connsiteY102" fmla="*/ 385566 h 2915645"/>
              <a:gd name="connsiteX103" fmla="*/ 295885 w 668361"/>
              <a:gd name="connsiteY103" fmla="*/ 371165 h 2915645"/>
              <a:gd name="connsiteX104" fmla="*/ 346944 w 668361"/>
              <a:gd name="connsiteY104" fmla="*/ 312905 h 2915645"/>
              <a:gd name="connsiteX105" fmla="*/ 353491 w 668361"/>
              <a:gd name="connsiteY105" fmla="*/ 305050 h 2915645"/>
              <a:gd name="connsiteX106" fmla="*/ 360037 w 668361"/>
              <a:gd name="connsiteY106" fmla="*/ 297194 h 2915645"/>
              <a:gd name="connsiteX107" fmla="*/ 364846 w 668361"/>
              <a:gd name="connsiteY107" fmla="*/ 291338 h 2915645"/>
              <a:gd name="connsiteX108" fmla="*/ 425133 w 668361"/>
              <a:gd name="connsiteY108" fmla="*/ 373044 h 2915645"/>
              <a:gd name="connsiteX109" fmla="*/ 422879 w 668361"/>
              <a:gd name="connsiteY109" fmla="*/ 375748 h 2915645"/>
              <a:gd name="connsiteX110" fmla="*/ 416333 w 668361"/>
              <a:gd name="connsiteY110" fmla="*/ 383603 h 2915645"/>
              <a:gd name="connsiteX111" fmla="*/ 375092 w 668361"/>
              <a:gd name="connsiteY111" fmla="*/ 430735 h 2915645"/>
              <a:gd name="connsiteX112" fmla="*/ 352181 w 668361"/>
              <a:gd name="connsiteY112" fmla="*/ 456265 h 2915645"/>
              <a:gd name="connsiteX113" fmla="*/ 345635 w 668361"/>
              <a:gd name="connsiteY113" fmla="*/ 464120 h 2915645"/>
              <a:gd name="connsiteX114" fmla="*/ 339089 w 668361"/>
              <a:gd name="connsiteY114" fmla="*/ 471976 h 2915645"/>
              <a:gd name="connsiteX115" fmla="*/ 235660 w 668361"/>
              <a:gd name="connsiteY115" fmla="*/ 600279 h 2915645"/>
              <a:gd name="connsiteX116" fmla="*/ 487031 w 668361"/>
              <a:gd name="connsiteY116" fmla="*/ 600279 h 2915645"/>
              <a:gd name="connsiteX117" fmla="*/ 368546 w 668361"/>
              <a:gd name="connsiteY117" fmla="*/ 470666 h 2915645"/>
              <a:gd name="connsiteX118" fmla="*/ 393422 w 668361"/>
              <a:gd name="connsiteY118" fmla="*/ 442518 h 2915645"/>
              <a:gd name="connsiteX119" fmla="*/ 432698 w 668361"/>
              <a:gd name="connsiteY119" fmla="*/ 397350 h 2915645"/>
              <a:gd name="connsiteX120" fmla="*/ 474179 w 668361"/>
              <a:gd name="connsiteY120" fmla="*/ 439515 h 2915645"/>
              <a:gd name="connsiteX121" fmla="*/ 632201 w 668361"/>
              <a:gd name="connsiteY121" fmla="*/ 653679 h 2915645"/>
              <a:gd name="connsiteX122" fmla="*/ 638441 w 668361"/>
              <a:gd name="connsiteY122" fmla="*/ 665506 h 2915645"/>
              <a:gd name="connsiteX123" fmla="*/ 656576 w 668361"/>
              <a:gd name="connsiteY123" fmla="*/ 764588 h 2915645"/>
              <a:gd name="connsiteX124" fmla="*/ 455610 w 668361"/>
              <a:gd name="connsiteY124" fmla="*/ 1114151 h 2915645"/>
              <a:gd name="connsiteX125" fmla="*/ 411096 w 668361"/>
              <a:gd name="connsiteY125" fmla="*/ 1078147 h 2915645"/>
              <a:gd name="connsiteX126" fmla="*/ 379020 w 668361"/>
              <a:gd name="connsiteY126" fmla="*/ 1052617 h 2915645"/>
              <a:gd name="connsiteX127" fmla="*/ 481794 w 668361"/>
              <a:gd name="connsiteY127" fmla="*/ 950498 h 2915645"/>
              <a:gd name="connsiteX128" fmla="*/ 240242 w 668361"/>
              <a:gd name="connsiteY128" fmla="*/ 950498 h 2915645"/>
              <a:gd name="connsiteX129" fmla="*/ 346944 w 668361"/>
              <a:gd name="connsiteY129" fmla="*/ 1052617 h 2915645"/>
              <a:gd name="connsiteX130" fmla="*/ 354800 w 668361"/>
              <a:gd name="connsiteY130" fmla="*/ 1059163 h 2915645"/>
              <a:gd name="connsiteX131" fmla="*/ 362655 w 668361"/>
              <a:gd name="connsiteY131" fmla="*/ 1065709 h 2915645"/>
              <a:gd name="connsiteX132" fmla="*/ 396040 w 668361"/>
              <a:gd name="connsiteY132" fmla="*/ 1092548 h 2915645"/>
              <a:gd name="connsiteX133" fmla="*/ 439244 w 668361"/>
              <a:gd name="connsiteY133" fmla="*/ 1127243 h 2915645"/>
              <a:gd name="connsiteX134" fmla="*/ 447100 w 668361"/>
              <a:gd name="connsiteY134" fmla="*/ 1133789 h 2915645"/>
              <a:gd name="connsiteX135" fmla="*/ 454955 w 668361"/>
              <a:gd name="connsiteY135" fmla="*/ 1140335 h 2915645"/>
              <a:gd name="connsiteX136" fmla="*/ 632355 w 668361"/>
              <a:gd name="connsiteY136" fmla="*/ 1368795 h 2915645"/>
              <a:gd name="connsiteX137" fmla="*/ 631700 w 668361"/>
              <a:gd name="connsiteY137" fmla="*/ 1368795 h 2915645"/>
              <a:gd name="connsiteX138" fmla="*/ 646102 w 668361"/>
              <a:gd name="connsiteY138" fmla="*/ 1463714 h 2915645"/>
              <a:gd name="connsiteX139" fmla="*/ 623191 w 668361"/>
              <a:gd name="connsiteY139" fmla="*/ 1578270 h 2915645"/>
              <a:gd name="connsiteX140" fmla="*/ 623845 w 668361"/>
              <a:gd name="connsiteY140" fmla="*/ 1578271 h 2915645"/>
              <a:gd name="connsiteX141" fmla="*/ 424189 w 668361"/>
              <a:gd name="connsiteY141" fmla="*/ 1820477 h 2915645"/>
              <a:gd name="connsiteX142" fmla="*/ 416333 w 668361"/>
              <a:gd name="connsiteY142" fmla="*/ 1827023 h 2915645"/>
              <a:gd name="connsiteX143" fmla="*/ 408478 w 668361"/>
              <a:gd name="connsiteY143" fmla="*/ 1833570 h 2915645"/>
              <a:gd name="connsiteX144" fmla="*/ 344326 w 668361"/>
              <a:gd name="connsiteY144" fmla="*/ 1885284 h 2915645"/>
              <a:gd name="connsiteX145" fmla="*/ 331888 w 668361"/>
              <a:gd name="connsiteY145" fmla="*/ 1895103 h 2915645"/>
              <a:gd name="connsiteX146" fmla="*/ 323378 w 668361"/>
              <a:gd name="connsiteY146" fmla="*/ 1901649 h 2915645"/>
              <a:gd name="connsiteX147" fmla="*/ 315523 w 668361"/>
              <a:gd name="connsiteY147" fmla="*/ 1908195 h 2915645"/>
              <a:gd name="connsiteX148" fmla="*/ 193110 w 668361"/>
              <a:gd name="connsiteY148" fmla="*/ 2016207 h 2915645"/>
              <a:gd name="connsiteX149" fmla="*/ 454301 w 668361"/>
              <a:gd name="connsiteY149" fmla="*/ 2016207 h 2915645"/>
              <a:gd name="connsiteX150" fmla="*/ 348908 w 668361"/>
              <a:gd name="connsiteY150" fmla="*/ 1909504 h 2915645"/>
              <a:gd name="connsiteX151" fmla="*/ 360691 w 668361"/>
              <a:gd name="connsiteY151" fmla="*/ 1900340 h 2915645"/>
              <a:gd name="connsiteX152" fmla="*/ 424843 w 668361"/>
              <a:gd name="connsiteY152" fmla="*/ 1847971 h 2915645"/>
              <a:gd name="connsiteX153" fmla="*/ 648066 w 668361"/>
              <a:gd name="connsiteY153" fmla="*/ 2196225 h 2915645"/>
              <a:gd name="connsiteX154" fmla="*/ 422879 w 668361"/>
              <a:gd name="connsiteY154" fmla="*/ 2544479 h 2915645"/>
              <a:gd name="connsiteX155" fmla="*/ 395386 w 668361"/>
              <a:gd name="connsiteY155" fmla="*/ 2521568 h 2915645"/>
              <a:gd name="connsiteX156" fmla="*/ 347598 w 668361"/>
              <a:gd name="connsiteY156" fmla="*/ 2482291 h 2915645"/>
              <a:gd name="connsiteX157" fmla="*/ 447755 w 668361"/>
              <a:gd name="connsiteY157" fmla="*/ 2386717 h 2915645"/>
              <a:gd name="connsiteX158" fmla="*/ 210785 w 668361"/>
              <a:gd name="connsiteY158" fmla="*/ 2386718 h 2915645"/>
              <a:gd name="connsiteX159" fmla="*/ 315523 w 668361"/>
              <a:gd name="connsiteY159" fmla="*/ 2482291 h 2915645"/>
              <a:gd name="connsiteX160" fmla="*/ 323378 w 668361"/>
              <a:gd name="connsiteY160" fmla="*/ 2488837 h 2915645"/>
              <a:gd name="connsiteX161" fmla="*/ 331234 w 668361"/>
              <a:gd name="connsiteY161" fmla="*/ 2495383 h 2915645"/>
              <a:gd name="connsiteX162" fmla="*/ 379675 w 668361"/>
              <a:gd name="connsiteY162" fmla="*/ 2535969 h 2915645"/>
              <a:gd name="connsiteX163" fmla="*/ 406514 w 668361"/>
              <a:gd name="connsiteY163" fmla="*/ 2558226 h 2915645"/>
              <a:gd name="connsiteX164" fmla="*/ 414369 w 668361"/>
              <a:gd name="connsiteY164" fmla="*/ 2564772 h 2915645"/>
              <a:gd name="connsiteX165" fmla="*/ 422224 w 668361"/>
              <a:gd name="connsiteY165" fmla="*/ 2571318 h 2915645"/>
              <a:gd name="connsiteX166" fmla="*/ 668359 w 668361"/>
              <a:gd name="connsiteY166" fmla="*/ 2914335 h 2915645"/>
              <a:gd name="connsiteX167" fmla="*/ 565585 w 668361"/>
              <a:gd name="connsiteY167" fmla="*/ 2914335 h 2915645"/>
              <a:gd name="connsiteX168" fmla="*/ 346289 w 668361"/>
              <a:gd name="connsiteY168" fmla="*/ 2633506 h 2915645"/>
              <a:gd name="connsiteX169" fmla="*/ 338434 w 668361"/>
              <a:gd name="connsiteY169" fmla="*/ 2626960 h 2915645"/>
              <a:gd name="connsiteX170" fmla="*/ 330579 w 668361"/>
              <a:gd name="connsiteY170" fmla="*/ 2620414 h 2915645"/>
              <a:gd name="connsiteX171" fmla="*/ 308977 w 668361"/>
              <a:gd name="connsiteY171" fmla="*/ 2602739 h 2915645"/>
              <a:gd name="connsiteX172" fmla="*/ 255298 w 668361"/>
              <a:gd name="connsiteY172" fmla="*/ 2558226 h 2915645"/>
              <a:gd name="connsiteX173" fmla="*/ 247443 w 668361"/>
              <a:gd name="connsiteY173" fmla="*/ 2551680 h 2915645"/>
              <a:gd name="connsiteX174" fmla="*/ 239588 w 668361"/>
              <a:gd name="connsiteY174" fmla="*/ 2545134 h 2915645"/>
              <a:gd name="connsiteX175" fmla="*/ 72171 w 668361"/>
              <a:gd name="connsiteY175" fmla="*/ 2377144 h 2915645"/>
              <a:gd name="connsiteX176" fmla="*/ 0 w 668361"/>
              <a:gd name="connsiteY176" fmla="*/ 2915645 h 2915645"/>
              <a:gd name="connsiteX177" fmla="*/ 240242 w 668361"/>
              <a:gd name="connsiteY177" fmla="*/ 2572628 h 2915645"/>
              <a:gd name="connsiteX178" fmla="*/ 295229 w 668361"/>
              <a:gd name="connsiteY178" fmla="*/ 2617796 h 2915645"/>
              <a:gd name="connsiteX179" fmla="*/ 315523 w 668361"/>
              <a:gd name="connsiteY179" fmla="*/ 2634816 h 2915645"/>
              <a:gd name="connsiteX180" fmla="*/ 102773 w 668361"/>
              <a:gd name="connsiteY180" fmla="*/ 2915645 h 2915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668361" h="2915645">
                <a:moveTo>
                  <a:pt x="140599" y="245336"/>
                </a:moveTo>
                <a:cubicBezTo>
                  <a:pt x="128509" y="230178"/>
                  <a:pt x="117666" y="214386"/>
                  <a:pt x="108665" y="197693"/>
                </a:cubicBezTo>
                <a:cubicBezTo>
                  <a:pt x="72007" y="129613"/>
                  <a:pt x="58261" y="62843"/>
                  <a:pt x="58915" y="0"/>
                </a:cubicBezTo>
                <a:lnTo>
                  <a:pt x="149881" y="0"/>
                </a:lnTo>
                <a:lnTo>
                  <a:pt x="173094" y="31461"/>
                </a:lnTo>
                <a:lnTo>
                  <a:pt x="173472" y="74380"/>
                </a:lnTo>
                <a:cubicBezTo>
                  <a:pt x="176745" y="99010"/>
                  <a:pt x="183291" y="123394"/>
                  <a:pt x="193765" y="147287"/>
                </a:cubicBezTo>
                <a:cubicBezTo>
                  <a:pt x="219295" y="205548"/>
                  <a:pt x="280174" y="249407"/>
                  <a:pt x="330579" y="298503"/>
                </a:cubicBezTo>
                <a:cubicBezTo>
                  <a:pt x="312904" y="318796"/>
                  <a:pt x="295230" y="339089"/>
                  <a:pt x="277555" y="359382"/>
                </a:cubicBezTo>
                <a:cubicBezTo>
                  <a:pt x="274282" y="363309"/>
                  <a:pt x="270355" y="367892"/>
                  <a:pt x="267082" y="371820"/>
                </a:cubicBezTo>
                <a:cubicBezTo>
                  <a:pt x="224368" y="330579"/>
                  <a:pt x="176868" y="290812"/>
                  <a:pt x="140599" y="245336"/>
                </a:cubicBezTo>
                <a:close/>
                <a:moveTo>
                  <a:pt x="166926" y="750840"/>
                </a:moveTo>
                <a:lnTo>
                  <a:pt x="553147" y="750840"/>
                </a:lnTo>
                <a:cubicBezTo>
                  <a:pt x="553147" y="746258"/>
                  <a:pt x="552493" y="742331"/>
                  <a:pt x="551838" y="737748"/>
                </a:cubicBezTo>
                <a:cubicBezTo>
                  <a:pt x="548565" y="716146"/>
                  <a:pt x="541364" y="693889"/>
                  <a:pt x="531545" y="672287"/>
                </a:cubicBezTo>
                <a:cubicBezTo>
                  <a:pt x="527617" y="662468"/>
                  <a:pt x="522381" y="653303"/>
                  <a:pt x="517144" y="644139"/>
                </a:cubicBezTo>
                <a:lnTo>
                  <a:pt x="206202" y="644139"/>
                </a:lnTo>
                <a:cubicBezTo>
                  <a:pt x="200965" y="653958"/>
                  <a:pt x="195729" y="663122"/>
                  <a:pt x="191146" y="672287"/>
                </a:cubicBezTo>
                <a:cubicBezTo>
                  <a:pt x="180018" y="694544"/>
                  <a:pt x="172162" y="716801"/>
                  <a:pt x="168890" y="737748"/>
                </a:cubicBezTo>
                <a:cubicBezTo>
                  <a:pt x="168235" y="742331"/>
                  <a:pt x="167581" y="746913"/>
                  <a:pt x="166926" y="750840"/>
                </a:cubicBezTo>
                <a:close/>
                <a:moveTo>
                  <a:pt x="205548" y="902056"/>
                </a:moveTo>
                <a:cubicBezTo>
                  <a:pt x="206202" y="902711"/>
                  <a:pt x="206202" y="902711"/>
                  <a:pt x="206857" y="903365"/>
                </a:cubicBezTo>
                <a:lnTo>
                  <a:pt x="513216" y="903365"/>
                </a:lnTo>
                <a:cubicBezTo>
                  <a:pt x="513216" y="902710"/>
                  <a:pt x="513870" y="902710"/>
                  <a:pt x="513870" y="902056"/>
                </a:cubicBezTo>
                <a:cubicBezTo>
                  <a:pt x="522381" y="887655"/>
                  <a:pt x="530236" y="871944"/>
                  <a:pt x="536127" y="856233"/>
                </a:cubicBezTo>
                <a:cubicBezTo>
                  <a:pt x="543328" y="837904"/>
                  <a:pt x="548565" y="817611"/>
                  <a:pt x="551184" y="797318"/>
                </a:cubicBezTo>
                <a:lnTo>
                  <a:pt x="168890" y="797318"/>
                </a:lnTo>
                <a:cubicBezTo>
                  <a:pt x="171508" y="817611"/>
                  <a:pt x="176090" y="837249"/>
                  <a:pt x="183291" y="856233"/>
                </a:cubicBezTo>
                <a:cubicBezTo>
                  <a:pt x="189182" y="871944"/>
                  <a:pt x="197038" y="887655"/>
                  <a:pt x="205548" y="902056"/>
                </a:cubicBezTo>
                <a:close/>
                <a:moveTo>
                  <a:pt x="154488" y="1451276"/>
                </a:moveTo>
                <a:lnTo>
                  <a:pt x="373783" y="1451276"/>
                </a:lnTo>
                <a:lnTo>
                  <a:pt x="374438" y="1451276"/>
                </a:lnTo>
                <a:lnTo>
                  <a:pt x="543982" y="1451276"/>
                </a:lnTo>
                <a:cubicBezTo>
                  <a:pt x="543328" y="1446039"/>
                  <a:pt x="543328" y="1441457"/>
                  <a:pt x="542673" y="1436874"/>
                </a:cubicBezTo>
                <a:cubicBezTo>
                  <a:pt x="540055" y="1413963"/>
                  <a:pt x="534163" y="1391706"/>
                  <a:pt x="524999" y="1371413"/>
                </a:cubicBezTo>
                <a:cubicBezTo>
                  <a:pt x="524999" y="1370104"/>
                  <a:pt x="524344" y="1369450"/>
                  <a:pt x="523690" y="1368140"/>
                </a:cubicBezTo>
                <a:cubicBezTo>
                  <a:pt x="520416" y="1360285"/>
                  <a:pt x="516489" y="1352430"/>
                  <a:pt x="511907" y="1344574"/>
                </a:cubicBezTo>
                <a:lnTo>
                  <a:pt x="187219" y="1344574"/>
                </a:lnTo>
                <a:cubicBezTo>
                  <a:pt x="181327" y="1353739"/>
                  <a:pt x="175436" y="1362248"/>
                  <a:pt x="170853" y="1371413"/>
                </a:cubicBezTo>
                <a:cubicBezTo>
                  <a:pt x="160379" y="1392361"/>
                  <a:pt x="153833" y="1413963"/>
                  <a:pt x="153833" y="1436874"/>
                </a:cubicBezTo>
                <a:cubicBezTo>
                  <a:pt x="153833" y="1441457"/>
                  <a:pt x="153833" y="1446694"/>
                  <a:pt x="154488" y="1451276"/>
                </a:cubicBezTo>
                <a:close/>
                <a:moveTo>
                  <a:pt x="204893" y="1604455"/>
                </a:moveTo>
                <a:lnTo>
                  <a:pt x="498160" y="1604455"/>
                </a:lnTo>
                <a:cubicBezTo>
                  <a:pt x="500124" y="1601837"/>
                  <a:pt x="502087" y="1598564"/>
                  <a:pt x="504051" y="1595291"/>
                </a:cubicBezTo>
                <a:cubicBezTo>
                  <a:pt x="507324" y="1589399"/>
                  <a:pt x="510598" y="1584162"/>
                  <a:pt x="513870" y="1578271"/>
                </a:cubicBezTo>
                <a:lnTo>
                  <a:pt x="513216" y="1578271"/>
                </a:lnTo>
                <a:cubicBezTo>
                  <a:pt x="518453" y="1568452"/>
                  <a:pt x="523035" y="1558632"/>
                  <a:pt x="526962" y="1548813"/>
                </a:cubicBezTo>
                <a:cubicBezTo>
                  <a:pt x="533508" y="1532448"/>
                  <a:pt x="538746" y="1515428"/>
                  <a:pt x="541364" y="1497754"/>
                </a:cubicBezTo>
                <a:lnTo>
                  <a:pt x="374438" y="1497753"/>
                </a:lnTo>
                <a:lnTo>
                  <a:pt x="373783" y="1497753"/>
                </a:lnTo>
                <a:lnTo>
                  <a:pt x="160379" y="1497754"/>
                </a:lnTo>
                <a:cubicBezTo>
                  <a:pt x="164307" y="1514774"/>
                  <a:pt x="170199" y="1531793"/>
                  <a:pt x="176745" y="1548814"/>
                </a:cubicBezTo>
                <a:cubicBezTo>
                  <a:pt x="182636" y="1564524"/>
                  <a:pt x="190492" y="1579580"/>
                  <a:pt x="199002" y="1594636"/>
                </a:cubicBezTo>
                <a:cubicBezTo>
                  <a:pt x="200965" y="1597255"/>
                  <a:pt x="202930" y="1600527"/>
                  <a:pt x="204893" y="1603801"/>
                </a:cubicBezTo>
                <a:close/>
                <a:moveTo>
                  <a:pt x="103428" y="2176587"/>
                </a:moveTo>
                <a:lnTo>
                  <a:pt x="543328" y="2176587"/>
                </a:lnTo>
                <a:cubicBezTo>
                  <a:pt x="542673" y="2173968"/>
                  <a:pt x="542673" y="2171350"/>
                  <a:pt x="542019" y="2168731"/>
                </a:cubicBezTo>
                <a:cubicBezTo>
                  <a:pt x="537436" y="2147129"/>
                  <a:pt x="528927" y="2124872"/>
                  <a:pt x="517144" y="2103270"/>
                </a:cubicBezTo>
                <a:cubicBezTo>
                  <a:pt x="509943" y="2090178"/>
                  <a:pt x="501433" y="2077740"/>
                  <a:pt x="492268" y="2064648"/>
                </a:cubicBezTo>
                <a:lnTo>
                  <a:pt x="151215" y="2064648"/>
                </a:lnTo>
                <a:cubicBezTo>
                  <a:pt x="142050" y="2077085"/>
                  <a:pt x="133541" y="2090178"/>
                  <a:pt x="126340" y="2103270"/>
                </a:cubicBezTo>
                <a:cubicBezTo>
                  <a:pt x="114556" y="2124218"/>
                  <a:pt x="107356" y="2146474"/>
                  <a:pt x="104083" y="2168731"/>
                </a:cubicBezTo>
                <a:cubicBezTo>
                  <a:pt x="103429" y="2171350"/>
                  <a:pt x="103428" y="2173968"/>
                  <a:pt x="103428" y="2176587"/>
                </a:cubicBezTo>
                <a:close/>
                <a:moveTo>
                  <a:pt x="157761" y="2325838"/>
                </a:moveTo>
                <a:cubicBezTo>
                  <a:pt x="160379" y="2329766"/>
                  <a:pt x="163653" y="2333693"/>
                  <a:pt x="167581" y="2337621"/>
                </a:cubicBezTo>
                <a:lnTo>
                  <a:pt x="488341" y="2337621"/>
                </a:lnTo>
                <a:cubicBezTo>
                  <a:pt x="490959" y="2333693"/>
                  <a:pt x="494232" y="2329766"/>
                  <a:pt x="496850" y="2325838"/>
                </a:cubicBezTo>
                <a:cubicBezTo>
                  <a:pt x="507979" y="2310782"/>
                  <a:pt x="517144" y="2295726"/>
                  <a:pt x="524344" y="2280015"/>
                </a:cubicBezTo>
                <a:cubicBezTo>
                  <a:pt x="532854" y="2261686"/>
                  <a:pt x="539400" y="2243357"/>
                  <a:pt x="542673" y="2225028"/>
                </a:cubicBezTo>
                <a:lnTo>
                  <a:pt x="107356" y="2225028"/>
                </a:lnTo>
                <a:cubicBezTo>
                  <a:pt x="111284" y="2243357"/>
                  <a:pt x="118484" y="2261686"/>
                  <a:pt x="128304" y="2280015"/>
                </a:cubicBezTo>
                <a:cubicBezTo>
                  <a:pt x="136159" y="2295072"/>
                  <a:pt x="146633" y="2310782"/>
                  <a:pt x="157761" y="2325838"/>
                </a:cubicBezTo>
                <a:close/>
                <a:moveTo>
                  <a:pt x="72171" y="2377144"/>
                </a:moveTo>
                <a:cubicBezTo>
                  <a:pt x="28148" y="2318474"/>
                  <a:pt x="0" y="2256450"/>
                  <a:pt x="0" y="2189025"/>
                </a:cubicBezTo>
                <a:cubicBezTo>
                  <a:pt x="0" y="2048938"/>
                  <a:pt x="120448" y="1941581"/>
                  <a:pt x="247443" y="1838152"/>
                </a:cubicBezTo>
                <a:cubicBezTo>
                  <a:pt x="250062" y="1836188"/>
                  <a:pt x="252680" y="1833570"/>
                  <a:pt x="255299" y="1831606"/>
                </a:cubicBezTo>
                <a:cubicBezTo>
                  <a:pt x="257917" y="1829642"/>
                  <a:pt x="260536" y="1827023"/>
                  <a:pt x="263154" y="1825060"/>
                </a:cubicBezTo>
                <a:cubicBezTo>
                  <a:pt x="267736" y="1821132"/>
                  <a:pt x="272319" y="1817859"/>
                  <a:pt x="276901" y="1813931"/>
                </a:cubicBezTo>
                <a:cubicBezTo>
                  <a:pt x="297848" y="1797566"/>
                  <a:pt x="319451" y="1780546"/>
                  <a:pt x="339743" y="1763526"/>
                </a:cubicBezTo>
                <a:cubicBezTo>
                  <a:pt x="342362" y="1761562"/>
                  <a:pt x="344980" y="1758944"/>
                  <a:pt x="347599" y="1756980"/>
                </a:cubicBezTo>
                <a:cubicBezTo>
                  <a:pt x="350217" y="1755016"/>
                  <a:pt x="352836" y="1752398"/>
                  <a:pt x="355454" y="1750434"/>
                </a:cubicBezTo>
                <a:cubicBezTo>
                  <a:pt x="394731" y="1717048"/>
                  <a:pt x="432044" y="1683009"/>
                  <a:pt x="462811" y="1647659"/>
                </a:cubicBezTo>
                <a:lnTo>
                  <a:pt x="236314" y="1647660"/>
                </a:lnTo>
                <a:cubicBezTo>
                  <a:pt x="261845" y="1682355"/>
                  <a:pt x="292611" y="1716394"/>
                  <a:pt x="324688" y="1749125"/>
                </a:cubicBezTo>
                <a:cubicBezTo>
                  <a:pt x="303740" y="1766145"/>
                  <a:pt x="282792" y="1782510"/>
                  <a:pt x="261845" y="1799530"/>
                </a:cubicBezTo>
                <a:cubicBezTo>
                  <a:pt x="257262" y="1803457"/>
                  <a:pt x="252680" y="1806731"/>
                  <a:pt x="248097" y="1810659"/>
                </a:cubicBezTo>
                <a:cubicBezTo>
                  <a:pt x="144014" y="1704611"/>
                  <a:pt x="51059" y="1584163"/>
                  <a:pt x="51060" y="1434911"/>
                </a:cubicBezTo>
                <a:cubicBezTo>
                  <a:pt x="51059" y="1311844"/>
                  <a:pt x="153179" y="1225435"/>
                  <a:pt x="267736" y="1136407"/>
                </a:cubicBezTo>
                <a:cubicBezTo>
                  <a:pt x="282792" y="1148845"/>
                  <a:pt x="297848" y="1161283"/>
                  <a:pt x="312904" y="1173066"/>
                </a:cubicBezTo>
                <a:cubicBezTo>
                  <a:pt x="324032" y="1181576"/>
                  <a:pt x="334506" y="1190086"/>
                  <a:pt x="344980" y="1198595"/>
                </a:cubicBezTo>
                <a:cubicBezTo>
                  <a:pt x="301122" y="1232635"/>
                  <a:pt x="260535" y="1264712"/>
                  <a:pt x="227805" y="1296787"/>
                </a:cubicBezTo>
                <a:lnTo>
                  <a:pt x="481139" y="1296787"/>
                </a:lnTo>
                <a:cubicBezTo>
                  <a:pt x="452992" y="1263402"/>
                  <a:pt x="417642" y="1231326"/>
                  <a:pt x="379020" y="1199250"/>
                </a:cubicBezTo>
                <a:cubicBezTo>
                  <a:pt x="376402" y="1197286"/>
                  <a:pt x="373783" y="1194668"/>
                  <a:pt x="371165" y="1192704"/>
                </a:cubicBezTo>
                <a:cubicBezTo>
                  <a:pt x="367892" y="1190740"/>
                  <a:pt x="365273" y="1188122"/>
                  <a:pt x="362655" y="1186158"/>
                </a:cubicBezTo>
                <a:cubicBezTo>
                  <a:pt x="351526" y="1176993"/>
                  <a:pt x="340398" y="1167829"/>
                  <a:pt x="328615" y="1158664"/>
                </a:cubicBezTo>
                <a:cubicBezTo>
                  <a:pt x="314214" y="1147536"/>
                  <a:pt x="299812" y="1135753"/>
                  <a:pt x="285411" y="1123970"/>
                </a:cubicBezTo>
                <a:cubicBezTo>
                  <a:pt x="282792" y="1122006"/>
                  <a:pt x="280174" y="1119388"/>
                  <a:pt x="277555" y="1117423"/>
                </a:cubicBezTo>
                <a:cubicBezTo>
                  <a:pt x="274937" y="1115460"/>
                  <a:pt x="272319" y="1112841"/>
                  <a:pt x="269700" y="1110877"/>
                </a:cubicBezTo>
                <a:cubicBezTo>
                  <a:pt x="164962" y="1023159"/>
                  <a:pt x="65461" y="919076"/>
                  <a:pt x="65461" y="761969"/>
                </a:cubicBezTo>
                <a:cubicBezTo>
                  <a:pt x="65461" y="643484"/>
                  <a:pt x="161689" y="525654"/>
                  <a:pt x="269700" y="401277"/>
                </a:cubicBezTo>
                <a:cubicBezTo>
                  <a:pt x="271664" y="398659"/>
                  <a:pt x="273628" y="396040"/>
                  <a:pt x="276246" y="393422"/>
                </a:cubicBezTo>
                <a:cubicBezTo>
                  <a:pt x="278210" y="390804"/>
                  <a:pt x="280174" y="388185"/>
                  <a:pt x="282792" y="385566"/>
                </a:cubicBezTo>
                <a:cubicBezTo>
                  <a:pt x="287374" y="380984"/>
                  <a:pt x="291302" y="376402"/>
                  <a:pt x="295885" y="371165"/>
                </a:cubicBezTo>
                <a:cubicBezTo>
                  <a:pt x="312904" y="352182"/>
                  <a:pt x="329925" y="332543"/>
                  <a:pt x="346944" y="312905"/>
                </a:cubicBezTo>
                <a:cubicBezTo>
                  <a:pt x="348908" y="310287"/>
                  <a:pt x="351526" y="307668"/>
                  <a:pt x="353491" y="305050"/>
                </a:cubicBezTo>
                <a:cubicBezTo>
                  <a:pt x="355454" y="302431"/>
                  <a:pt x="358072" y="299813"/>
                  <a:pt x="360037" y="297194"/>
                </a:cubicBezTo>
                <a:lnTo>
                  <a:pt x="364846" y="291338"/>
                </a:lnTo>
                <a:lnTo>
                  <a:pt x="425133" y="373044"/>
                </a:lnTo>
                <a:lnTo>
                  <a:pt x="422879" y="375748"/>
                </a:lnTo>
                <a:cubicBezTo>
                  <a:pt x="420915" y="378366"/>
                  <a:pt x="418297" y="380984"/>
                  <a:pt x="416333" y="383603"/>
                </a:cubicBezTo>
                <a:cubicBezTo>
                  <a:pt x="402586" y="399314"/>
                  <a:pt x="388839" y="415025"/>
                  <a:pt x="375092" y="430735"/>
                </a:cubicBezTo>
                <a:cubicBezTo>
                  <a:pt x="367237" y="439245"/>
                  <a:pt x="359382" y="447755"/>
                  <a:pt x="352181" y="456265"/>
                </a:cubicBezTo>
                <a:cubicBezTo>
                  <a:pt x="350217" y="458883"/>
                  <a:pt x="347598" y="461502"/>
                  <a:pt x="345635" y="464120"/>
                </a:cubicBezTo>
                <a:cubicBezTo>
                  <a:pt x="343671" y="466739"/>
                  <a:pt x="341053" y="469357"/>
                  <a:pt x="339089" y="471976"/>
                </a:cubicBezTo>
                <a:cubicBezTo>
                  <a:pt x="300466" y="515835"/>
                  <a:pt x="265117" y="559039"/>
                  <a:pt x="235660" y="600279"/>
                </a:cubicBezTo>
                <a:lnTo>
                  <a:pt x="487031" y="600279"/>
                </a:lnTo>
                <a:cubicBezTo>
                  <a:pt x="454301" y="557075"/>
                  <a:pt x="413060" y="514526"/>
                  <a:pt x="368546" y="470666"/>
                </a:cubicBezTo>
                <a:cubicBezTo>
                  <a:pt x="377057" y="461502"/>
                  <a:pt x="384912" y="451683"/>
                  <a:pt x="393422" y="442518"/>
                </a:cubicBezTo>
                <a:cubicBezTo>
                  <a:pt x="406514" y="427462"/>
                  <a:pt x="419606" y="412406"/>
                  <a:pt x="432698" y="397350"/>
                </a:cubicBezTo>
                <a:lnTo>
                  <a:pt x="474179" y="439515"/>
                </a:lnTo>
                <a:lnTo>
                  <a:pt x="632201" y="653679"/>
                </a:lnTo>
                <a:lnTo>
                  <a:pt x="638441" y="665506"/>
                </a:lnTo>
                <a:cubicBezTo>
                  <a:pt x="650071" y="697326"/>
                  <a:pt x="656576" y="730221"/>
                  <a:pt x="656576" y="764588"/>
                </a:cubicBezTo>
                <a:cubicBezTo>
                  <a:pt x="656576" y="915803"/>
                  <a:pt x="562967" y="1023159"/>
                  <a:pt x="455610" y="1114151"/>
                </a:cubicBezTo>
                <a:cubicBezTo>
                  <a:pt x="440554" y="1101713"/>
                  <a:pt x="426152" y="1089930"/>
                  <a:pt x="411096" y="1078147"/>
                </a:cubicBezTo>
                <a:cubicBezTo>
                  <a:pt x="400623" y="1069637"/>
                  <a:pt x="389494" y="1061127"/>
                  <a:pt x="379020" y="1052617"/>
                </a:cubicBezTo>
                <a:cubicBezTo>
                  <a:pt x="416987" y="1020541"/>
                  <a:pt x="452991" y="986501"/>
                  <a:pt x="481794" y="950498"/>
                </a:cubicBezTo>
                <a:lnTo>
                  <a:pt x="240242" y="950498"/>
                </a:lnTo>
                <a:cubicBezTo>
                  <a:pt x="270354" y="986501"/>
                  <a:pt x="307668" y="1019886"/>
                  <a:pt x="346944" y="1052617"/>
                </a:cubicBezTo>
                <a:cubicBezTo>
                  <a:pt x="349563" y="1054580"/>
                  <a:pt x="352181" y="1057199"/>
                  <a:pt x="354800" y="1059163"/>
                </a:cubicBezTo>
                <a:cubicBezTo>
                  <a:pt x="357418" y="1061127"/>
                  <a:pt x="360037" y="1063745"/>
                  <a:pt x="362655" y="1065709"/>
                </a:cubicBezTo>
                <a:cubicBezTo>
                  <a:pt x="373783" y="1074219"/>
                  <a:pt x="384912" y="1083383"/>
                  <a:pt x="396040" y="1092548"/>
                </a:cubicBezTo>
                <a:cubicBezTo>
                  <a:pt x="410441" y="1104331"/>
                  <a:pt x="424843" y="1115460"/>
                  <a:pt x="439244" y="1127243"/>
                </a:cubicBezTo>
                <a:cubicBezTo>
                  <a:pt x="441863" y="1129207"/>
                  <a:pt x="444481" y="1131825"/>
                  <a:pt x="447100" y="1133789"/>
                </a:cubicBezTo>
                <a:cubicBezTo>
                  <a:pt x="449718" y="1135753"/>
                  <a:pt x="452337" y="1138371"/>
                  <a:pt x="454955" y="1140335"/>
                </a:cubicBezTo>
                <a:cubicBezTo>
                  <a:pt x="532200" y="1205141"/>
                  <a:pt x="602898" y="1275839"/>
                  <a:pt x="632355" y="1368795"/>
                </a:cubicBezTo>
                <a:lnTo>
                  <a:pt x="631700" y="1368795"/>
                </a:lnTo>
                <a:cubicBezTo>
                  <a:pt x="640865" y="1398253"/>
                  <a:pt x="646102" y="1429674"/>
                  <a:pt x="646102" y="1463714"/>
                </a:cubicBezTo>
                <a:cubicBezTo>
                  <a:pt x="646102" y="1504300"/>
                  <a:pt x="637592" y="1542267"/>
                  <a:pt x="623191" y="1578270"/>
                </a:cubicBezTo>
                <a:lnTo>
                  <a:pt x="623845" y="1578271"/>
                </a:lnTo>
                <a:cubicBezTo>
                  <a:pt x="586532" y="1671226"/>
                  <a:pt x="507979" y="1749779"/>
                  <a:pt x="424189" y="1820477"/>
                </a:cubicBezTo>
                <a:cubicBezTo>
                  <a:pt x="421570" y="1822441"/>
                  <a:pt x="418952" y="1825060"/>
                  <a:pt x="416333" y="1827023"/>
                </a:cubicBezTo>
                <a:cubicBezTo>
                  <a:pt x="413715" y="1828988"/>
                  <a:pt x="411097" y="1831606"/>
                  <a:pt x="408478" y="1833570"/>
                </a:cubicBezTo>
                <a:cubicBezTo>
                  <a:pt x="386875" y="1851245"/>
                  <a:pt x="365273" y="1868264"/>
                  <a:pt x="344326" y="1885284"/>
                </a:cubicBezTo>
                <a:cubicBezTo>
                  <a:pt x="339743" y="1888557"/>
                  <a:pt x="335816" y="1891830"/>
                  <a:pt x="331888" y="1895103"/>
                </a:cubicBezTo>
                <a:cubicBezTo>
                  <a:pt x="328615" y="1897067"/>
                  <a:pt x="325997" y="1899686"/>
                  <a:pt x="323378" y="1901649"/>
                </a:cubicBezTo>
                <a:cubicBezTo>
                  <a:pt x="320760" y="1903613"/>
                  <a:pt x="318141" y="1906232"/>
                  <a:pt x="315523" y="1908195"/>
                </a:cubicBezTo>
                <a:cubicBezTo>
                  <a:pt x="271009" y="1944854"/>
                  <a:pt x="228459" y="1980203"/>
                  <a:pt x="193110" y="2016207"/>
                </a:cubicBezTo>
                <a:lnTo>
                  <a:pt x="454301" y="2016207"/>
                </a:lnTo>
                <a:cubicBezTo>
                  <a:pt x="423534" y="1980858"/>
                  <a:pt x="386875" y="1945509"/>
                  <a:pt x="348908" y="1909504"/>
                </a:cubicBezTo>
                <a:cubicBezTo>
                  <a:pt x="352836" y="1906886"/>
                  <a:pt x="356763" y="1903613"/>
                  <a:pt x="360691" y="1900340"/>
                </a:cubicBezTo>
                <a:cubicBezTo>
                  <a:pt x="381638" y="1883320"/>
                  <a:pt x="403241" y="1865646"/>
                  <a:pt x="424843" y="1847971"/>
                </a:cubicBezTo>
                <a:cubicBezTo>
                  <a:pt x="541364" y="1959255"/>
                  <a:pt x="648066" y="2065302"/>
                  <a:pt x="648066" y="2196225"/>
                </a:cubicBezTo>
                <a:cubicBezTo>
                  <a:pt x="648066" y="2328456"/>
                  <a:pt x="542673" y="2439741"/>
                  <a:pt x="422879" y="2544479"/>
                </a:cubicBezTo>
                <a:cubicBezTo>
                  <a:pt x="413715" y="2536623"/>
                  <a:pt x="404550" y="2529423"/>
                  <a:pt x="395386" y="2521568"/>
                </a:cubicBezTo>
                <a:cubicBezTo>
                  <a:pt x="379675" y="2508475"/>
                  <a:pt x="363309" y="2495383"/>
                  <a:pt x="347598" y="2482291"/>
                </a:cubicBezTo>
                <a:cubicBezTo>
                  <a:pt x="383603" y="2450870"/>
                  <a:pt x="417642" y="2418793"/>
                  <a:pt x="447755" y="2386717"/>
                </a:cubicBezTo>
                <a:lnTo>
                  <a:pt x="210785" y="2386718"/>
                </a:lnTo>
                <a:cubicBezTo>
                  <a:pt x="242206" y="2418793"/>
                  <a:pt x="278210" y="2450870"/>
                  <a:pt x="315523" y="2482291"/>
                </a:cubicBezTo>
                <a:cubicBezTo>
                  <a:pt x="318141" y="2484254"/>
                  <a:pt x="320760" y="2486873"/>
                  <a:pt x="323378" y="2488837"/>
                </a:cubicBezTo>
                <a:cubicBezTo>
                  <a:pt x="325997" y="2490800"/>
                  <a:pt x="328615" y="2493419"/>
                  <a:pt x="331234" y="2495383"/>
                </a:cubicBezTo>
                <a:cubicBezTo>
                  <a:pt x="346944" y="2509129"/>
                  <a:pt x="363309" y="2522877"/>
                  <a:pt x="379675" y="2535969"/>
                </a:cubicBezTo>
                <a:cubicBezTo>
                  <a:pt x="388840" y="2543170"/>
                  <a:pt x="397349" y="2551025"/>
                  <a:pt x="406514" y="2558226"/>
                </a:cubicBezTo>
                <a:cubicBezTo>
                  <a:pt x="409132" y="2560190"/>
                  <a:pt x="411751" y="2562808"/>
                  <a:pt x="414369" y="2564772"/>
                </a:cubicBezTo>
                <a:cubicBezTo>
                  <a:pt x="416988" y="2566736"/>
                  <a:pt x="419606" y="2569354"/>
                  <a:pt x="422224" y="2571318"/>
                </a:cubicBezTo>
                <a:cubicBezTo>
                  <a:pt x="549874" y="2678020"/>
                  <a:pt x="669014" y="2788649"/>
                  <a:pt x="668359" y="2914335"/>
                </a:cubicBezTo>
                <a:lnTo>
                  <a:pt x="565585" y="2914335"/>
                </a:lnTo>
                <a:cubicBezTo>
                  <a:pt x="565585" y="2823998"/>
                  <a:pt x="459538" y="2727770"/>
                  <a:pt x="346289" y="2633506"/>
                </a:cubicBezTo>
                <a:cubicBezTo>
                  <a:pt x="343671" y="2631543"/>
                  <a:pt x="341052" y="2628924"/>
                  <a:pt x="338434" y="2626960"/>
                </a:cubicBezTo>
                <a:cubicBezTo>
                  <a:pt x="335815" y="2624996"/>
                  <a:pt x="333197" y="2622378"/>
                  <a:pt x="330579" y="2620414"/>
                </a:cubicBezTo>
                <a:cubicBezTo>
                  <a:pt x="323378" y="2614522"/>
                  <a:pt x="316177" y="2608631"/>
                  <a:pt x="308977" y="2602739"/>
                </a:cubicBezTo>
                <a:cubicBezTo>
                  <a:pt x="291302" y="2588338"/>
                  <a:pt x="272973" y="2573282"/>
                  <a:pt x="255298" y="2558226"/>
                </a:cubicBezTo>
                <a:cubicBezTo>
                  <a:pt x="252680" y="2556262"/>
                  <a:pt x="250062" y="2553643"/>
                  <a:pt x="247443" y="2551680"/>
                </a:cubicBezTo>
                <a:cubicBezTo>
                  <a:pt x="244825" y="2549716"/>
                  <a:pt x="242206" y="2547097"/>
                  <a:pt x="239588" y="2545134"/>
                </a:cubicBezTo>
                <a:cubicBezTo>
                  <a:pt x="176091" y="2491128"/>
                  <a:pt x="116194" y="2435813"/>
                  <a:pt x="72171" y="2377144"/>
                </a:cubicBezTo>
                <a:close/>
                <a:moveTo>
                  <a:pt x="0" y="2915645"/>
                </a:moveTo>
                <a:cubicBezTo>
                  <a:pt x="0" y="2787995"/>
                  <a:pt x="116521" y="2678020"/>
                  <a:pt x="240242" y="2572628"/>
                </a:cubicBezTo>
                <a:cubicBezTo>
                  <a:pt x="257917" y="2587683"/>
                  <a:pt x="276246" y="2602740"/>
                  <a:pt x="295229" y="2617796"/>
                </a:cubicBezTo>
                <a:cubicBezTo>
                  <a:pt x="301776" y="2623687"/>
                  <a:pt x="308977" y="2628925"/>
                  <a:pt x="315523" y="2634816"/>
                </a:cubicBezTo>
                <a:cubicBezTo>
                  <a:pt x="202275" y="2731698"/>
                  <a:pt x="102773" y="2823999"/>
                  <a:pt x="102773" y="2915645"/>
                </a:cubicBezTo>
                <a:close/>
              </a:path>
            </a:pathLst>
          </a:custGeom>
          <a:solidFill>
            <a:schemeClr val="accent4">
              <a:alpha val="28000"/>
            </a:schemeClr>
          </a:solidFill>
          <a:ln w="9525" cap="flat">
            <a:noFill/>
            <a:prstDash val="solid"/>
            <a:miter/>
          </a:ln>
        </p:spPr>
        <p:txBody>
          <a:bodyPr wrap="square" rtlCol="0" anchor="ctr">
            <a:noAutofit/>
          </a:bodyPr>
          <a:lstStyle/>
          <a:p>
            <a:endParaRPr lang="en-US"/>
          </a:p>
        </p:txBody>
      </p:sp>
      <p:sp>
        <p:nvSpPr>
          <p:cNvPr id="32" name="Freeform: Shape 31">
            <a:extLst>
              <a:ext uri="{FF2B5EF4-FFF2-40B4-BE49-F238E27FC236}">
                <a16:creationId xmlns:a16="http://schemas.microsoft.com/office/drawing/2014/main" id="{57278C10-63C6-47B3-B402-85698C8991BF}"/>
              </a:ext>
            </a:extLst>
          </p:cNvPr>
          <p:cNvSpPr/>
          <p:nvPr userDrawn="1"/>
        </p:nvSpPr>
        <p:spPr>
          <a:xfrm rot="2700000">
            <a:off x="5357021" y="-2166980"/>
            <a:ext cx="3185171" cy="11865198"/>
          </a:xfrm>
          <a:custGeom>
            <a:avLst/>
            <a:gdLst>
              <a:gd name="connsiteX0" fmla="*/ 580433 w 3185171"/>
              <a:gd name="connsiteY0" fmla="*/ 10991076 h 11865198"/>
              <a:gd name="connsiteX1" fmla="*/ 730150 w 3185171"/>
              <a:gd name="connsiteY1" fmla="*/ 10841979 h 11865198"/>
              <a:gd name="connsiteX2" fmla="*/ 1165461 w 3185171"/>
              <a:gd name="connsiteY2" fmla="*/ 10453358 h 11865198"/>
              <a:gd name="connsiteX3" fmla="*/ 1318996 w 3185171"/>
              <a:gd name="connsiteY3" fmla="*/ 10579476 h 11865198"/>
              <a:gd name="connsiteX4" fmla="*/ 33274 w 3185171"/>
              <a:gd name="connsiteY4" fmla="*/ 11865198 h 11865198"/>
              <a:gd name="connsiteX5" fmla="*/ 43303 w 3185171"/>
              <a:gd name="connsiteY5" fmla="*/ 11819253 h 11865198"/>
              <a:gd name="connsiteX6" fmla="*/ 580433 w 3185171"/>
              <a:gd name="connsiteY6" fmla="*/ 10991076 h 11865198"/>
              <a:gd name="connsiteX7" fmla="*/ 520806 w 3185171"/>
              <a:gd name="connsiteY7" fmla="*/ 8767093 h 11865198"/>
              <a:gd name="connsiteX8" fmla="*/ 622428 w 3185171"/>
              <a:gd name="connsiteY8" fmla="*/ 9033846 h 11865198"/>
              <a:gd name="connsiteX9" fmla="*/ 765331 w 3185171"/>
              <a:gd name="connsiteY9" fmla="*/ 9256143 h 11865198"/>
              <a:gd name="connsiteX10" fmla="*/ 809789 w 3185171"/>
              <a:gd name="connsiteY10" fmla="*/ 9313305 h 11865198"/>
              <a:gd name="connsiteX11" fmla="*/ 2365855 w 3185171"/>
              <a:gd name="connsiteY11" fmla="*/ 9313305 h 11865198"/>
              <a:gd name="connsiteX12" fmla="*/ 2407139 w 3185171"/>
              <a:gd name="connsiteY12" fmla="*/ 9256143 h 11865198"/>
              <a:gd name="connsiteX13" fmla="*/ 2540515 w 3185171"/>
              <a:gd name="connsiteY13" fmla="*/ 9033846 h 11865198"/>
              <a:gd name="connsiteX14" fmla="*/ 2632610 w 3185171"/>
              <a:gd name="connsiteY14" fmla="*/ 8767093 h 11865198"/>
              <a:gd name="connsiteX15" fmla="*/ 733574 w 3185171"/>
              <a:gd name="connsiteY15" fmla="*/ 7985884 h 11865198"/>
              <a:gd name="connsiteX16" fmla="*/ 612899 w 3185171"/>
              <a:gd name="connsiteY16" fmla="*/ 8173246 h 11865198"/>
              <a:gd name="connsiteX17" fmla="*/ 504928 w 3185171"/>
              <a:gd name="connsiteY17" fmla="*/ 8490812 h 11865198"/>
              <a:gd name="connsiteX18" fmla="*/ 501754 w 3185171"/>
              <a:gd name="connsiteY18" fmla="*/ 8528920 h 11865198"/>
              <a:gd name="connsiteX19" fmla="*/ 2635785 w 3185171"/>
              <a:gd name="connsiteY19" fmla="*/ 8528920 h 11865198"/>
              <a:gd name="connsiteX20" fmla="*/ 2629433 w 3185171"/>
              <a:gd name="connsiteY20" fmla="*/ 8490812 h 11865198"/>
              <a:gd name="connsiteX21" fmla="*/ 2508761 w 3185171"/>
              <a:gd name="connsiteY21" fmla="*/ 8173247 h 11865198"/>
              <a:gd name="connsiteX22" fmla="*/ 2388085 w 3185171"/>
              <a:gd name="connsiteY22" fmla="*/ 7985884 h 11865198"/>
              <a:gd name="connsiteX23" fmla="*/ 819317 w 3185171"/>
              <a:gd name="connsiteY23" fmla="*/ 1841012 h 11865198"/>
              <a:gd name="connsiteX24" fmla="*/ 889180 w 3185171"/>
              <a:gd name="connsiteY24" fmla="*/ 2126820 h 11865198"/>
              <a:gd name="connsiteX25" fmla="*/ 997152 w 3185171"/>
              <a:gd name="connsiteY25" fmla="*/ 2349114 h 11865198"/>
              <a:gd name="connsiteX26" fmla="*/ 1003503 w 3185171"/>
              <a:gd name="connsiteY26" fmla="*/ 2355466 h 11865198"/>
              <a:gd name="connsiteX27" fmla="*/ 2489705 w 3185171"/>
              <a:gd name="connsiteY27" fmla="*/ 2355467 h 11865198"/>
              <a:gd name="connsiteX28" fmla="*/ 2492882 w 3185171"/>
              <a:gd name="connsiteY28" fmla="*/ 2349114 h 11865198"/>
              <a:gd name="connsiteX29" fmla="*/ 2600854 w 3185171"/>
              <a:gd name="connsiteY29" fmla="*/ 2126820 h 11865198"/>
              <a:gd name="connsiteX30" fmla="*/ 2673893 w 3185171"/>
              <a:gd name="connsiteY30" fmla="*/ 1841011 h 11865198"/>
              <a:gd name="connsiteX31" fmla="*/ 1865672 w 3185171"/>
              <a:gd name="connsiteY31" fmla="*/ 334123 h 11865198"/>
              <a:gd name="connsiteX32" fmla="*/ 2199795 w 3185171"/>
              <a:gd name="connsiteY32" fmla="*/ 0 h 11865198"/>
              <a:gd name="connsiteX33" fmla="*/ 2312620 w 3185171"/>
              <a:gd name="connsiteY33" fmla="*/ 111270 h 11865198"/>
              <a:gd name="connsiteX34" fmla="*/ 3185171 w 3185171"/>
              <a:gd name="connsiteY34" fmla="*/ 1682228 h 11865198"/>
              <a:gd name="connsiteX35" fmla="*/ 2210249 w 3185171"/>
              <a:gd name="connsiteY35" fmla="*/ 3378023 h 11865198"/>
              <a:gd name="connsiteX36" fmla="*/ 1994304 w 3185171"/>
              <a:gd name="connsiteY36" fmla="*/ 3203364 h 11865198"/>
              <a:gd name="connsiteX37" fmla="*/ 1838699 w 3185171"/>
              <a:gd name="connsiteY37" fmla="*/ 3079514 h 11865198"/>
              <a:gd name="connsiteX38" fmla="*/ 2337274 w 3185171"/>
              <a:gd name="connsiteY38" fmla="*/ 2584112 h 11865198"/>
              <a:gd name="connsiteX39" fmla="*/ 1165462 w 3185171"/>
              <a:gd name="connsiteY39" fmla="*/ 2584113 h 11865198"/>
              <a:gd name="connsiteX40" fmla="*/ 1683091 w 3185171"/>
              <a:gd name="connsiteY40" fmla="*/ 3079514 h 11865198"/>
              <a:gd name="connsiteX41" fmla="*/ 1721199 w 3185171"/>
              <a:gd name="connsiteY41" fmla="*/ 3111269 h 11865198"/>
              <a:gd name="connsiteX42" fmla="*/ 1759308 w 3185171"/>
              <a:gd name="connsiteY42" fmla="*/ 3143025 h 11865198"/>
              <a:gd name="connsiteX43" fmla="*/ 1921266 w 3185171"/>
              <a:gd name="connsiteY43" fmla="*/ 3273227 h 11865198"/>
              <a:gd name="connsiteX44" fmla="*/ 2130857 w 3185171"/>
              <a:gd name="connsiteY44" fmla="*/ 3441537 h 11865198"/>
              <a:gd name="connsiteX45" fmla="*/ 2168965 w 3185171"/>
              <a:gd name="connsiteY45" fmla="*/ 3473294 h 11865198"/>
              <a:gd name="connsiteX46" fmla="*/ 2207075 w 3185171"/>
              <a:gd name="connsiteY46" fmla="*/ 3505050 h 11865198"/>
              <a:gd name="connsiteX47" fmla="*/ 3067672 w 3185171"/>
              <a:gd name="connsiteY47" fmla="*/ 4613349 h 11865198"/>
              <a:gd name="connsiteX48" fmla="*/ 2540515 w 3185171"/>
              <a:gd name="connsiteY48" fmla="*/ 4613348 h 11865198"/>
              <a:gd name="connsiteX49" fmla="*/ 2483353 w 3185171"/>
              <a:gd name="connsiteY49" fmla="*/ 4499025 h 11865198"/>
              <a:gd name="connsiteX50" fmla="*/ 908236 w 3185171"/>
              <a:gd name="connsiteY50" fmla="*/ 4499025 h 11865198"/>
              <a:gd name="connsiteX51" fmla="*/ 828844 w 3185171"/>
              <a:gd name="connsiteY51" fmla="*/ 4629227 h 11865198"/>
              <a:gd name="connsiteX52" fmla="*/ 746278 w 3185171"/>
              <a:gd name="connsiteY52" fmla="*/ 4946792 h 11865198"/>
              <a:gd name="connsiteX53" fmla="*/ 749453 w 3185171"/>
              <a:gd name="connsiteY53" fmla="*/ 5016657 h 11865198"/>
              <a:gd name="connsiteX54" fmla="*/ 1816469 w 3185171"/>
              <a:gd name="connsiteY54" fmla="*/ 5016657 h 11865198"/>
              <a:gd name="connsiteX55" fmla="*/ 1816469 w 3185171"/>
              <a:gd name="connsiteY55" fmla="*/ 5238952 h 11865198"/>
              <a:gd name="connsiteX56" fmla="*/ 778035 w 3185171"/>
              <a:gd name="connsiteY56" fmla="*/ 5238952 h 11865198"/>
              <a:gd name="connsiteX57" fmla="*/ 857424 w 3185171"/>
              <a:gd name="connsiteY57" fmla="*/ 5486652 h 11865198"/>
              <a:gd name="connsiteX58" fmla="*/ 965396 w 3185171"/>
              <a:gd name="connsiteY58" fmla="*/ 5708948 h 11865198"/>
              <a:gd name="connsiteX59" fmla="*/ 993977 w 3185171"/>
              <a:gd name="connsiteY59" fmla="*/ 5753406 h 11865198"/>
              <a:gd name="connsiteX60" fmla="*/ 2413490 w 3185171"/>
              <a:gd name="connsiteY60" fmla="*/ 5753406 h 11865198"/>
              <a:gd name="connsiteX61" fmla="*/ 2442071 w 3185171"/>
              <a:gd name="connsiteY61" fmla="*/ 5708948 h 11865198"/>
              <a:gd name="connsiteX62" fmla="*/ 2489705 w 3185171"/>
              <a:gd name="connsiteY62" fmla="*/ 5626379 h 11865198"/>
              <a:gd name="connsiteX63" fmla="*/ 3029565 w 3185171"/>
              <a:gd name="connsiteY63" fmla="*/ 5626379 h 11865198"/>
              <a:gd name="connsiteX64" fmla="*/ 2060994 w 3185171"/>
              <a:gd name="connsiteY64" fmla="*/ 6801368 h 11865198"/>
              <a:gd name="connsiteX65" fmla="*/ 2022886 w 3185171"/>
              <a:gd name="connsiteY65" fmla="*/ 6833124 h 11865198"/>
              <a:gd name="connsiteX66" fmla="*/ 1984777 w 3185171"/>
              <a:gd name="connsiteY66" fmla="*/ 6864882 h 11865198"/>
              <a:gd name="connsiteX67" fmla="*/ 1673564 w 3185171"/>
              <a:gd name="connsiteY67" fmla="*/ 7115758 h 11865198"/>
              <a:gd name="connsiteX68" fmla="*/ 1613228 w 3185171"/>
              <a:gd name="connsiteY68" fmla="*/ 7163392 h 11865198"/>
              <a:gd name="connsiteX69" fmla="*/ 1571945 w 3185171"/>
              <a:gd name="connsiteY69" fmla="*/ 7195148 h 11865198"/>
              <a:gd name="connsiteX70" fmla="*/ 1530661 w 3185171"/>
              <a:gd name="connsiteY70" fmla="*/ 7223729 h 11865198"/>
              <a:gd name="connsiteX71" fmla="*/ 936816 w 3185171"/>
              <a:gd name="connsiteY71" fmla="*/ 7747710 h 11865198"/>
              <a:gd name="connsiteX72" fmla="*/ 2200722 w 3185171"/>
              <a:gd name="connsiteY72" fmla="*/ 7747710 h 11865198"/>
              <a:gd name="connsiteX73" fmla="*/ 1689443 w 3185171"/>
              <a:gd name="connsiteY73" fmla="*/ 7230082 h 11865198"/>
              <a:gd name="connsiteX74" fmla="*/ 1746604 w 3185171"/>
              <a:gd name="connsiteY74" fmla="*/ 7185621 h 11865198"/>
              <a:gd name="connsiteX75" fmla="*/ 2057817 w 3185171"/>
              <a:gd name="connsiteY75" fmla="*/ 6931570 h 11865198"/>
              <a:gd name="connsiteX76" fmla="*/ 3140712 w 3185171"/>
              <a:gd name="connsiteY76" fmla="*/ 8621014 h 11865198"/>
              <a:gd name="connsiteX77" fmla="*/ 3134828 w 3185171"/>
              <a:gd name="connsiteY77" fmla="*/ 8740118 h 11865198"/>
              <a:gd name="connsiteX78" fmla="*/ 3130761 w 3185171"/>
              <a:gd name="connsiteY78" fmla="*/ 8767711 h 11865198"/>
              <a:gd name="connsiteX79" fmla="*/ 1796494 w 3185171"/>
              <a:gd name="connsiteY79" fmla="*/ 10101978 h 11865198"/>
              <a:gd name="connsiteX80" fmla="*/ 1683091 w 3185171"/>
              <a:gd name="connsiteY80" fmla="*/ 10008771 h 11865198"/>
              <a:gd name="connsiteX81" fmla="*/ 2168966 w 3185171"/>
              <a:gd name="connsiteY81" fmla="*/ 9545126 h 11865198"/>
              <a:gd name="connsiteX82" fmla="*/ 1019382 w 3185171"/>
              <a:gd name="connsiteY82" fmla="*/ 9545126 h 11865198"/>
              <a:gd name="connsiteX83" fmla="*/ 1527485 w 3185171"/>
              <a:gd name="connsiteY83" fmla="*/ 10008771 h 11865198"/>
              <a:gd name="connsiteX84" fmla="*/ 1565593 w 3185171"/>
              <a:gd name="connsiteY84" fmla="*/ 10040527 h 11865198"/>
              <a:gd name="connsiteX85" fmla="*/ 1603702 w 3185171"/>
              <a:gd name="connsiteY85" fmla="*/ 10072284 h 11865198"/>
              <a:gd name="connsiteX86" fmla="*/ 1724760 w 3185171"/>
              <a:gd name="connsiteY86" fmla="*/ 10173712 h 11865198"/>
              <a:gd name="connsiteX87" fmla="*/ 1389641 w 3185171"/>
              <a:gd name="connsiteY87" fmla="*/ 10508831 h 11865198"/>
              <a:gd name="connsiteX88" fmla="*/ 1238502 w 3185171"/>
              <a:gd name="connsiteY88" fmla="*/ 10383497 h 11865198"/>
              <a:gd name="connsiteX89" fmla="*/ 1200393 w 3185171"/>
              <a:gd name="connsiteY89" fmla="*/ 10351740 h 11865198"/>
              <a:gd name="connsiteX90" fmla="*/ 1162287 w 3185171"/>
              <a:gd name="connsiteY90" fmla="*/ 10319984 h 11865198"/>
              <a:gd name="connsiteX91" fmla="*/ 0 w 3185171"/>
              <a:gd name="connsiteY91" fmla="*/ 8592432 h 11865198"/>
              <a:gd name="connsiteX92" fmla="*/ 1200393 w 3185171"/>
              <a:gd name="connsiteY92" fmla="*/ 6890287 h 11865198"/>
              <a:gd name="connsiteX93" fmla="*/ 1238501 w 3185171"/>
              <a:gd name="connsiteY93" fmla="*/ 6858530 h 11865198"/>
              <a:gd name="connsiteX94" fmla="*/ 1276610 w 3185171"/>
              <a:gd name="connsiteY94" fmla="*/ 6826773 h 11865198"/>
              <a:gd name="connsiteX95" fmla="*/ 1343298 w 3185171"/>
              <a:gd name="connsiteY95" fmla="*/ 6772789 h 11865198"/>
              <a:gd name="connsiteX96" fmla="*/ 1648159 w 3185171"/>
              <a:gd name="connsiteY96" fmla="*/ 6528264 h 11865198"/>
              <a:gd name="connsiteX97" fmla="*/ 1686268 w 3185171"/>
              <a:gd name="connsiteY97" fmla="*/ 6496507 h 11865198"/>
              <a:gd name="connsiteX98" fmla="*/ 1724374 w 3185171"/>
              <a:gd name="connsiteY98" fmla="*/ 6464750 h 11865198"/>
              <a:gd name="connsiteX99" fmla="*/ 2245180 w 3185171"/>
              <a:gd name="connsiteY99" fmla="*/ 5966174 h 11865198"/>
              <a:gd name="connsiteX100" fmla="*/ 1146409 w 3185171"/>
              <a:gd name="connsiteY100" fmla="*/ 5966174 h 11865198"/>
              <a:gd name="connsiteX101" fmla="*/ 1575119 w 3185171"/>
              <a:gd name="connsiteY101" fmla="*/ 6458399 h 11865198"/>
              <a:gd name="connsiteX102" fmla="*/ 1270259 w 3185171"/>
              <a:gd name="connsiteY102" fmla="*/ 6702924 h 11865198"/>
              <a:gd name="connsiteX103" fmla="*/ 1203570 w 3185171"/>
              <a:gd name="connsiteY103" fmla="*/ 6756910 h 11865198"/>
              <a:gd name="connsiteX104" fmla="*/ 247702 w 3185171"/>
              <a:gd name="connsiteY104" fmla="*/ 4934090 h 11865198"/>
              <a:gd name="connsiteX105" fmla="*/ 1298838 w 3185171"/>
              <a:gd name="connsiteY105" fmla="*/ 3485995 h 11865198"/>
              <a:gd name="connsiteX106" fmla="*/ 1517958 w 3185171"/>
              <a:gd name="connsiteY106" fmla="*/ 3663832 h 11865198"/>
              <a:gd name="connsiteX107" fmla="*/ 1673565 w 3185171"/>
              <a:gd name="connsiteY107" fmla="*/ 3787681 h 11865198"/>
              <a:gd name="connsiteX108" fmla="*/ 1105126 w 3185171"/>
              <a:gd name="connsiteY108" fmla="*/ 4264030 h 11865198"/>
              <a:gd name="connsiteX109" fmla="*/ 2334099 w 3185171"/>
              <a:gd name="connsiteY109" fmla="*/ 4264030 h 11865198"/>
              <a:gd name="connsiteX110" fmla="*/ 1838697 w 3185171"/>
              <a:gd name="connsiteY110" fmla="*/ 3790858 h 11865198"/>
              <a:gd name="connsiteX111" fmla="*/ 1800591 w 3185171"/>
              <a:gd name="connsiteY111" fmla="*/ 3759102 h 11865198"/>
              <a:gd name="connsiteX112" fmla="*/ 1759308 w 3185171"/>
              <a:gd name="connsiteY112" fmla="*/ 3727345 h 11865198"/>
              <a:gd name="connsiteX113" fmla="*/ 1594175 w 3185171"/>
              <a:gd name="connsiteY113" fmla="*/ 3593968 h 11865198"/>
              <a:gd name="connsiteX114" fmla="*/ 1384582 w 3185171"/>
              <a:gd name="connsiteY114" fmla="*/ 3425658 h 11865198"/>
              <a:gd name="connsiteX115" fmla="*/ 1346473 w 3185171"/>
              <a:gd name="connsiteY115" fmla="*/ 3393902 h 11865198"/>
              <a:gd name="connsiteX116" fmla="*/ 1308367 w 3185171"/>
              <a:gd name="connsiteY116" fmla="*/ 3362145 h 11865198"/>
              <a:gd name="connsiteX117" fmla="*/ 339298 w 3185171"/>
              <a:gd name="connsiteY117" fmla="*/ 1943624 h 11865198"/>
              <a:gd name="connsiteX118" fmla="*/ 330348 w 3185171"/>
              <a:gd name="connsiteY118" fmla="*/ 1869447 h 11865198"/>
              <a:gd name="connsiteX119" fmla="*/ 899326 w 3185171"/>
              <a:gd name="connsiteY119" fmla="*/ 1300469 h 11865198"/>
              <a:gd name="connsiteX120" fmla="*/ 859012 w 3185171"/>
              <a:gd name="connsiteY120" fmla="*/ 1395627 h 11865198"/>
              <a:gd name="connsiteX121" fmla="*/ 819318 w 3185171"/>
              <a:gd name="connsiteY121" fmla="*/ 1552026 h 11865198"/>
              <a:gd name="connsiteX122" fmla="*/ 809790 w 3185171"/>
              <a:gd name="connsiteY122" fmla="*/ 1615540 h 11865198"/>
              <a:gd name="connsiteX123" fmla="*/ 2683420 w 3185171"/>
              <a:gd name="connsiteY123" fmla="*/ 1615540 h 11865198"/>
              <a:gd name="connsiteX124" fmla="*/ 2677068 w 3185171"/>
              <a:gd name="connsiteY124" fmla="*/ 1552027 h 11865198"/>
              <a:gd name="connsiteX125" fmla="*/ 2578624 w 3185171"/>
              <a:gd name="connsiteY125" fmla="*/ 1234464 h 11865198"/>
              <a:gd name="connsiteX126" fmla="*/ 2508760 w 3185171"/>
              <a:gd name="connsiteY126" fmla="*/ 1097910 h 11865198"/>
              <a:gd name="connsiteX127" fmla="*/ 1101885 w 3185171"/>
              <a:gd name="connsiteY127" fmla="*/ 1097910 h 11865198"/>
              <a:gd name="connsiteX128" fmla="*/ 1314652 w 3185171"/>
              <a:gd name="connsiteY128" fmla="*/ 885143 h 11865198"/>
              <a:gd name="connsiteX129" fmla="*/ 2362680 w 3185171"/>
              <a:gd name="connsiteY129" fmla="*/ 885143 h 11865198"/>
              <a:gd name="connsiteX130" fmla="*/ 1946472 w 3185171"/>
              <a:gd name="connsiteY130" fmla="*/ 414899 h 11865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Lst>
            <a:rect l="l" t="t" r="r" b="b"/>
            <a:pathLst>
              <a:path w="3185171" h="11865198">
                <a:moveTo>
                  <a:pt x="580433" y="10991076"/>
                </a:moveTo>
                <a:cubicBezTo>
                  <a:pt x="628575" y="10941007"/>
                  <a:pt x="678626" y="10891325"/>
                  <a:pt x="730150" y="10841979"/>
                </a:cubicBezTo>
                <a:cubicBezTo>
                  <a:pt x="867546" y="10710387"/>
                  <a:pt x="1015412" y="10581178"/>
                  <a:pt x="1165461" y="10453358"/>
                </a:cubicBezTo>
                <a:lnTo>
                  <a:pt x="1318996" y="10579476"/>
                </a:lnTo>
                <a:lnTo>
                  <a:pt x="33274" y="11865198"/>
                </a:lnTo>
                <a:lnTo>
                  <a:pt x="43303" y="11819253"/>
                </a:lnTo>
                <a:cubicBezTo>
                  <a:pt x="127566" y="11527471"/>
                  <a:pt x="327687" y="11253936"/>
                  <a:pt x="580433" y="10991076"/>
                </a:cubicBezTo>
                <a:close/>
                <a:moveTo>
                  <a:pt x="520806" y="8767093"/>
                </a:moveTo>
                <a:cubicBezTo>
                  <a:pt x="539859" y="8856012"/>
                  <a:pt x="574793" y="8944930"/>
                  <a:pt x="622428" y="9033846"/>
                </a:cubicBezTo>
                <a:cubicBezTo>
                  <a:pt x="660534" y="9106888"/>
                  <a:pt x="711345" y="9183103"/>
                  <a:pt x="765331" y="9256143"/>
                </a:cubicBezTo>
                <a:cubicBezTo>
                  <a:pt x="778034" y="9275196"/>
                  <a:pt x="793913" y="9294249"/>
                  <a:pt x="809789" y="9313305"/>
                </a:cubicBezTo>
                <a:lnTo>
                  <a:pt x="2365855" y="9313305"/>
                </a:lnTo>
                <a:cubicBezTo>
                  <a:pt x="2378559" y="9294249"/>
                  <a:pt x="2394437" y="9275196"/>
                  <a:pt x="2407139" y="9256143"/>
                </a:cubicBezTo>
                <a:cubicBezTo>
                  <a:pt x="2461125" y="9183103"/>
                  <a:pt x="2505583" y="9110063"/>
                  <a:pt x="2540515" y="9033846"/>
                </a:cubicBezTo>
                <a:cubicBezTo>
                  <a:pt x="2581800" y="8944930"/>
                  <a:pt x="2613554" y="8856012"/>
                  <a:pt x="2632610" y="8767093"/>
                </a:cubicBezTo>
                <a:close/>
                <a:moveTo>
                  <a:pt x="733574" y="7985884"/>
                </a:moveTo>
                <a:cubicBezTo>
                  <a:pt x="689116" y="8046223"/>
                  <a:pt x="647833" y="8109736"/>
                  <a:pt x="612899" y="8173246"/>
                </a:cubicBezTo>
                <a:cubicBezTo>
                  <a:pt x="555737" y="8274868"/>
                  <a:pt x="520806" y="8382841"/>
                  <a:pt x="504928" y="8490812"/>
                </a:cubicBezTo>
                <a:cubicBezTo>
                  <a:pt x="504927" y="8503515"/>
                  <a:pt x="501753" y="8516217"/>
                  <a:pt x="501754" y="8528920"/>
                </a:cubicBezTo>
                <a:lnTo>
                  <a:pt x="2635785" y="8528920"/>
                </a:lnTo>
                <a:cubicBezTo>
                  <a:pt x="2632610" y="8516217"/>
                  <a:pt x="2632610" y="8503515"/>
                  <a:pt x="2629433" y="8490812"/>
                </a:cubicBezTo>
                <a:cubicBezTo>
                  <a:pt x="2607205" y="8386015"/>
                  <a:pt x="2565922" y="8278044"/>
                  <a:pt x="2508761" y="8173247"/>
                </a:cubicBezTo>
                <a:cubicBezTo>
                  <a:pt x="2473827" y="8109736"/>
                  <a:pt x="2432543" y="8049397"/>
                  <a:pt x="2388085" y="7985884"/>
                </a:cubicBezTo>
                <a:close/>
                <a:moveTo>
                  <a:pt x="819317" y="1841012"/>
                </a:moveTo>
                <a:cubicBezTo>
                  <a:pt x="832019" y="1939456"/>
                  <a:pt x="854249" y="2034726"/>
                  <a:pt x="889180" y="2126820"/>
                </a:cubicBezTo>
                <a:cubicBezTo>
                  <a:pt x="917762" y="2203034"/>
                  <a:pt x="955868" y="2279252"/>
                  <a:pt x="997152" y="2349114"/>
                </a:cubicBezTo>
                <a:cubicBezTo>
                  <a:pt x="1000329" y="2352290"/>
                  <a:pt x="1000329" y="2352290"/>
                  <a:pt x="1003503" y="2355466"/>
                </a:cubicBezTo>
                <a:lnTo>
                  <a:pt x="2489705" y="2355467"/>
                </a:lnTo>
                <a:cubicBezTo>
                  <a:pt x="2489705" y="2352289"/>
                  <a:pt x="2492882" y="2352290"/>
                  <a:pt x="2492882" y="2349114"/>
                </a:cubicBezTo>
                <a:cubicBezTo>
                  <a:pt x="2534165" y="2279251"/>
                  <a:pt x="2572271" y="2203035"/>
                  <a:pt x="2600854" y="2126820"/>
                </a:cubicBezTo>
                <a:cubicBezTo>
                  <a:pt x="2635785" y="2037901"/>
                  <a:pt x="2661190" y="1939456"/>
                  <a:pt x="2673893" y="1841011"/>
                </a:cubicBezTo>
                <a:close/>
                <a:moveTo>
                  <a:pt x="1865672" y="334123"/>
                </a:moveTo>
                <a:lnTo>
                  <a:pt x="2199795" y="0"/>
                </a:lnTo>
                <a:lnTo>
                  <a:pt x="2312620" y="111270"/>
                </a:lnTo>
                <a:cubicBezTo>
                  <a:pt x="2798587" y="602708"/>
                  <a:pt x="3185171" y="1098705"/>
                  <a:pt x="3185171" y="1682228"/>
                </a:cubicBezTo>
                <a:cubicBezTo>
                  <a:pt x="3185171" y="2415803"/>
                  <a:pt x="2731055" y="2936609"/>
                  <a:pt x="2210249" y="3378023"/>
                </a:cubicBezTo>
                <a:cubicBezTo>
                  <a:pt x="2137210" y="3317687"/>
                  <a:pt x="2067344" y="3260525"/>
                  <a:pt x="1994304" y="3203364"/>
                </a:cubicBezTo>
                <a:cubicBezTo>
                  <a:pt x="1943494" y="3162080"/>
                  <a:pt x="1889509" y="3120797"/>
                  <a:pt x="1838699" y="3079514"/>
                </a:cubicBezTo>
                <a:cubicBezTo>
                  <a:pt x="2022885" y="2923905"/>
                  <a:pt x="2197545" y="2758772"/>
                  <a:pt x="2337274" y="2584112"/>
                </a:cubicBezTo>
                <a:lnTo>
                  <a:pt x="1165462" y="2584113"/>
                </a:lnTo>
                <a:cubicBezTo>
                  <a:pt x="1311542" y="2758772"/>
                  <a:pt x="1492553" y="2920731"/>
                  <a:pt x="1683091" y="3079514"/>
                </a:cubicBezTo>
                <a:cubicBezTo>
                  <a:pt x="1695794" y="3089041"/>
                  <a:pt x="1708496" y="3101742"/>
                  <a:pt x="1721199" y="3111269"/>
                </a:cubicBezTo>
                <a:cubicBezTo>
                  <a:pt x="1733903" y="3120797"/>
                  <a:pt x="1746604" y="3133499"/>
                  <a:pt x="1759308" y="3143025"/>
                </a:cubicBezTo>
                <a:cubicBezTo>
                  <a:pt x="1813292" y="3184309"/>
                  <a:pt x="1867279" y="3228769"/>
                  <a:pt x="1921266" y="3273227"/>
                </a:cubicBezTo>
                <a:cubicBezTo>
                  <a:pt x="1991129" y="3330388"/>
                  <a:pt x="2060994" y="3384376"/>
                  <a:pt x="2130857" y="3441537"/>
                </a:cubicBezTo>
                <a:cubicBezTo>
                  <a:pt x="2143560" y="3451064"/>
                  <a:pt x="2156262" y="3463765"/>
                  <a:pt x="2168965" y="3473294"/>
                </a:cubicBezTo>
                <a:cubicBezTo>
                  <a:pt x="2181667" y="3482821"/>
                  <a:pt x="2194370" y="3495522"/>
                  <a:pt x="2207075" y="3505050"/>
                </a:cubicBezTo>
                <a:cubicBezTo>
                  <a:pt x="2581800" y="3819438"/>
                  <a:pt x="2924768" y="4162407"/>
                  <a:pt x="3067672" y="4613349"/>
                </a:cubicBezTo>
                <a:lnTo>
                  <a:pt x="2540515" y="4613348"/>
                </a:lnTo>
                <a:cubicBezTo>
                  <a:pt x="2524637" y="4575243"/>
                  <a:pt x="2505583" y="4537134"/>
                  <a:pt x="2483353" y="4499025"/>
                </a:cubicBezTo>
                <a:lnTo>
                  <a:pt x="908236" y="4499025"/>
                </a:lnTo>
                <a:cubicBezTo>
                  <a:pt x="879654" y="4543486"/>
                  <a:pt x="851072" y="4584769"/>
                  <a:pt x="828844" y="4629227"/>
                </a:cubicBezTo>
                <a:cubicBezTo>
                  <a:pt x="778036" y="4730849"/>
                  <a:pt x="746278" y="4835646"/>
                  <a:pt x="746278" y="4946792"/>
                </a:cubicBezTo>
                <a:cubicBezTo>
                  <a:pt x="746277" y="4969022"/>
                  <a:pt x="749452" y="4994427"/>
                  <a:pt x="749453" y="5016657"/>
                </a:cubicBezTo>
                <a:lnTo>
                  <a:pt x="1816469" y="5016657"/>
                </a:lnTo>
                <a:lnTo>
                  <a:pt x="1816469" y="5238952"/>
                </a:lnTo>
                <a:lnTo>
                  <a:pt x="778035" y="5238952"/>
                </a:lnTo>
                <a:cubicBezTo>
                  <a:pt x="797089" y="5321518"/>
                  <a:pt x="825667" y="5404085"/>
                  <a:pt x="857424" y="5486652"/>
                </a:cubicBezTo>
                <a:cubicBezTo>
                  <a:pt x="886006" y="5562868"/>
                  <a:pt x="924112" y="5635908"/>
                  <a:pt x="965396" y="5708948"/>
                </a:cubicBezTo>
                <a:cubicBezTo>
                  <a:pt x="974925" y="5721650"/>
                  <a:pt x="984451" y="5737528"/>
                  <a:pt x="993977" y="5753406"/>
                </a:cubicBezTo>
                <a:lnTo>
                  <a:pt x="2413490" y="5753406"/>
                </a:lnTo>
                <a:cubicBezTo>
                  <a:pt x="2423016" y="5740702"/>
                  <a:pt x="2432543" y="5724824"/>
                  <a:pt x="2442071" y="5708948"/>
                </a:cubicBezTo>
                <a:cubicBezTo>
                  <a:pt x="2457948" y="5680366"/>
                  <a:pt x="2473826" y="5654962"/>
                  <a:pt x="2489705" y="5626379"/>
                </a:cubicBezTo>
                <a:lnTo>
                  <a:pt x="3029565" y="5626379"/>
                </a:lnTo>
                <a:cubicBezTo>
                  <a:pt x="2848553" y="6077321"/>
                  <a:pt x="2467475" y="6458399"/>
                  <a:pt x="2060994" y="6801368"/>
                </a:cubicBezTo>
                <a:cubicBezTo>
                  <a:pt x="2048290" y="6810895"/>
                  <a:pt x="2035589" y="6823599"/>
                  <a:pt x="2022886" y="6833124"/>
                </a:cubicBezTo>
                <a:cubicBezTo>
                  <a:pt x="2010182" y="6842652"/>
                  <a:pt x="1997481" y="6855355"/>
                  <a:pt x="1984777" y="6864882"/>
                </a:cubicBezTo>
                <a:cubicBezTo>
                  <a:pt x="1879983" y="6950625"/>
                  <a:pt x="1775186" y="7033190"/>
                  <a:pt x="1673564" y="7115758"/>
                </a:cubicBezTo>
                <a:cubicBezTo>
                  <a:pt x="1651337" y="7131637"/>
                  <a:pt x="1632282" y="7147514"/>
                  <a:pt x="1613228" y="7163392"/>
                </a:cubicBezTo>
                <a:cubicBezTo>
                  <a:pt x="1597349" y="7172920"/>
                  <a:pt x="1584646" y="7185621"/>
                  <a:pt x="1571945" y="7195148"/>
                </a:cubicBezTo>
                <a:cubicBezTo>
                  <a:pt x="1559241" y="7207852"/>
                  <a:pt x="1546540" y="7217378"/>
                  <a:pt x="1530661" y="7223729"/>
                </a:cubicBezTo>
                <a:cubicBezTo>
                  <a:pt x="1314717" y="7401566"/>
                  <a:pt x="1108300" y="7573051"/>
                  <a:pt x="936816" y="7747710"/>
                </a:cubicBezTo>
                <a:lnTo>
                  <a:pt x="2200722" y="7747710"/>
                </a:lnTo>
                <a:cubicBezTo>
                  <a:pt x="2051465" y="7576226"/>
                  <a:pt x="1873631" y="7404741"/>
                  <a:pt x="1689443" y="7230082"/>
                </a:cubicBezTo>
                <a:cubicBezTo>
                  <a:pt x="1708496" y="7217378"/>
                  <a:pt x="1727551" y="7201500"/>
                  <a:pt x="1746604" y="7185621"/>
                </a:cubicBezTo>
                <a:cubicBezTo>
                  <a:pt x="1848226" y="7103055"/>
                  <a:pt x="1953021" y="7017313"/>
                  <a:pt x="2057817" y="6931570"/>
                </a:cubicBezTo>
                <a:cubicBezTo>
                  <a:pt x="2623081" y="7471429"/>
                  <a:pt x="3140712" y="7985884"/>
                  <a:pt x="3140712" y="8621014"/>
                </a:cubicBezTo>
                <a:cubicBezTo>
                  <a:pt x="3140712" y="8661107"/>
                  <a:pt x="3138715" y="8700802"/>
                  <a:pt x="3134828" y="8740118"/>
                </a:cubicBezTo>
                <a:lnTo>
                  <a:pt x="3130761" y="8767711"/>
                </a:lnTo>
                <a:lnTo>
                  <a:pt x="1796494" y="10101978"/>
                </a:lnTo>
                <a:lnTo>
                  <a:pt x="1683091" y="10008771"/>
                </a:lnTo>
                <a:cubicBezTo>
                  <a:pt x="1857752" y="9856339"/>
                  <a:pt x="2022886" y="9700732"/>
                  <a:pt x="2168966" y="9545126"/>
                </a:cubicBezTo>
                <a:lnTo>
                  <a:pt x="1019382" y="9545126"/>
                </a:lnTo>
                <a:cubicBezTo>
                  <a:pt x="1171813" y="9700733"/>
                  <a:pt x="1346473" y="9856338"/>
                  <a:pt x="1527485" y="10008771"/>
                </a:cubicBezTo>
                <a:cubicBezTo>
                  <a:pt x="1540188" y="10018297"/>
                  <a:pt x="1552890" y="10031001"/>
                  <a:pt x="1565593" y="10040527"/>
                </a:cubicBezTo>
                <a:cubicBezTo>
                  <a:pt x="1578297" y="10050054"/>
                  <a:pt x="1590998" y="10062757"/>
                  <a:pt x="1603702" y="10072284"/>
                </a:cubicBezTo>
                <a:lnTo>
                  <a:pt x="1724760" y="10173712"/>
                </a:lnTo>
                <a:lnTo>
                  <a:pt x="1389641" y="10508831"/>
                </a:lnTo>
                <a:lnTo>
                  <a:pt x="1238502" y="10383497"/>
                </a:lnTo>
                <a:cubicBezTo>
                  <a:pt x="1225798" y="10373970"/>
                  <a:pt x="1213097" y="10361267"/>
                  <a:pt x="1200393" y="10351740"/>
                </a:cubicBezTo>
                <a:cubicBezTo>
                  <a:pt x="1187692" y="10342214"/>
                  <a:pt x="1174988" y="10329510"/>
                  <a:pt x="1162287" y="10319984"/>
                </a:cubicBezTo>
                <a:cubicBezTo>
                  <a:pt x="546211" y="9796003"/>
                  <a:pt x="0" y="9246617"/>
                  <a:pt x="0" y="8592432"/>
                </a:cubicBezTo>
                <a:cubicBezTo>
                  <a:pt x="1" y="7912844"/>
                  <a:pt x="584319" y="7392040"/>
                  <a:pt x="1200393" y="6890287"/>
                </a:cubicBezTo>
                <a:cubicBezTo>
                  <a:pt x="1213096" y="6880760"/>
                  <a:pt x="1225798" y="6868059"/>
                  <a:pt x="1238501" y="6858530"/>
                </a:cubicBezTo>
                <a:cubicBezTo>
                  <a:pt x="1251205" y="6849003"/>
                  <a:pt x="1263906" y="6836302"/>
                  <a:pt x="1276610" y="6826773"/>
                </a:cubicBezTo>
                <a:cubicBezTo>
                  <a:pt x="1298838" y="6807720"/>
                  <a:pt x="1321068" y="6791842"/>
                  <a:pt x="1343298" y="6772789"/>
                </a:cubicBezTo>
                <a:cubicBezTo>
                  <a:pt x="1444918" y="6693397"/>
                  <a:pt x="1549714" y="6610830"/>
                  <a:pt x="1648159" y="6528264"/>
                </a:cubicBezTo>
                <a:cubicBezTo>
                  <a:pt x="1660864" y="6518737"/>
                  <a:pt x="1673564" y="6506034"/>
                  <a:pt x="1686268" y="6496507"/>
                </a:cubicBezTo>
                <a:cubicBezTo>
                  <a:pt x="1698969" y="6486981"/>
                  <a:pt x="1711673" y="6474277"/>
                  <a:pt x="1724374" y="6464750"/>
                </a:cubicBezTo>
                <a:cubicBezTo>
                  <a:pt x="1914914" y="6302792"/>
                  <a:pt x="2095925" y="6137659"/>
                  <a:pt x="2245180" y="5966174"/>
                </a:cubicBezTo>
                <a:lnTo>
                  <a:pt x="1146409" y="5966174"/>
                </a:lnTo>
                <a:cubicBezTo>
                  <a:pt x="1270259" y="6134484"/>
                  <a:pt x="1419513" y="6299618"/>
                  <a:pt x="1575119" y="6458399"/>
                </a:cubicBezTo>
                <a:cubicBezTo>
                  <a:pt x="1473499" y="6540965"/>
                  <a:pt x="1371878" y="6620356"/>
                  <a:pt x="1270259" y="6702924"/>
                </a:cubicBezTo>
                <a:cubicBezTo>
                  <a:pt x="1248028" y="6721979"/>
                  <a:pt x="1225798" y="6737857"/>
                  <a:pt x="1203570" y="6756910"/>
                </a:cubicBezTo>
                <a:cubicBezTo>
                  <a:pt x="698642" y="6242456"/>
                  <a:pt x="247701" y="5658136"/>
                  <a:pt x="247702" y="4934090"/>
                </a:cubicBezTo>
                <a:cubicBezTo>
                  <a:pt x="247701" y="4337067"/>
                  <a:pt x="743101" y="3917883"/>
                  <a:pt x="1298838" y="3485995"/>
                </a:cubicBezTo>
                <a:cubicBezTo>
                  <a:pt x="1371878" y="3546333"/>
                  <a:pt x="1444918" y="3606670"/>
                  <a:pt x="1517958" y="3663832"/>
                </a:cubicBezTo>
                <a:cubicBezTo>
                  <a:pt x="1571944" y="3705115"/>
                  <a:pt x="1622754" y="3746399"/>
                  <a:pt x="1673565" y="3787681"/>
                </a:cubicBezTo>
                <a:cubicBezTo>
                  <a:pt x="1460796" y="3952817"/>
                  <a:pt x="1263906" y="4108421"/>
                  <a:pt x="1105126" y="4264030"/>
                </a:cubicBezTo>
                <a:lnTo>
                  <a:pt x="2334099" y="4264030"/>
                </a:lnTo>
                <a:cubicBezTo>
                  <a:pt x="2197545" y="4102071"/>
                  <a:pt x="2026060" y="3946465"/>
                  <a:pt x="1838697" y="3790858"/>
                </a:cubicBezTo>
                <a:cubicBezTo>
                  <a:pt x="1825996" y="3781329"/>
                  <a:pt x="1813292" y="3768628"/>
                  <a:pt x="1800591" y="3759102"/>
                </a:cubicBezTo>
                <a:cubicBezTo>
                  <a:pt x="1784713" y="3749573"/>
                  <a:pt x="1772009" y="3736871"/>
                  <a:pt x="1759308" y="3727345"/>
                </a:cubicBezTo>
                <a:cubicBezTo>
                  <a:pt x="1705321" y="3682884"/>
                  <a:pt x="1651336" y="3638427"/>
                  <a:pt x="1594175" y="3593968"/>
                </a:cubicBezTo>
                <a:cubicBezTo>
                  <a:pt x="1524310" y="3539982"/>
                  <a:pt x="1454445" y="3482820"/>
                  <a:pt x="1384582" y="3425658"/>
                </a:cubicBezTo>
                <a:cubicBezTo>
                  <a:pt x="1371878" y="3416132"/>
                  <a:pt x="1359177" y="3403428"/>
                  <a:pt x="1346473" y="3393902"/>
                </a:cubicBezTo>
                <a:cubicBezTo>
                  <a:pt x="1333772" y="3384375"/>
                  <a:pt x="1321068" y="3371671"/>
                  <a:pt x="1308367" y="3362145"/>
                </a:cubicBezTo>
                <a:cubicBezTo>
                  <a:pt x="863776" y="2989801"/>
                  <a:pt x="438636" y="2556672"/>
                  <a:pt x="339298" y="1943624"/>
                </a:cubicBezTo>
                <a:lnTo>
                  <a:pt x="330348" y="1869447"/>
                </a:lnTo>
                <a:lnTo>
                  <a:pt x="899326" y="1300469"/>
                </a:lnTo>
                <a:lnTo>
                  <a:pt x="859012" y="1395627"/>
                </a:lnTo>
                <a:cubicBezTo>
                  <a:pt x="840752" y="1448819"/>
                  <a:pt x="827256" y="1501217"/>
                  <a:pt x="819318" y="1552026"/>
                </a:cubicBezTo>
                <a:cubicBezTo>
                  <a:pt x="816140" y="1574257"/>
                  <a:pt x="812965" y="1596487"/>
                  <a:pt x="809790" y="1615540"/>
                </a:cubicBezTo>
                <a:lnTo>
                  <a:pt x="2683420" y="1615540"/>
                </a:lnTo>
                <a:cubicBezTo>
                  <a:pt x="2683420" y="1593312"/>
                  <a:pt x="2680245" y="1574257"/>
                  <a:pt x="2677068" y="1552027"/>
                </a:cubicBezTo>
                <a:cubicBezTo>
                  <a:pt x="2661190" y="1447232"/>
                  <a:pt x="2626259" y="1339258"/>
                  <a:pt x="2578624" y="1234464"/>
                </a:cubicBezTo>
                <a:cubicBezTo>
                  <a:pt x="2559570" y="1186829"/>
                  <a:pt x="2534165" y="1142369"/>
                  <a:pt x="2508760" y="1097910"/>
                </a:cubicBezTo>
                <a:lnTo>
                  <a:pt x="1101885" y="1097910"/>
                </a:lnTo>
                <a:lnTo>
                  <a:pt x="1314652" y="885143"/>
                </a:lnTo>
                <a:lnTo>
                  <a:pt x="2362680" y="885143"/>
                </a:lnTo>
                <a:cubicBezTo>
                  <a:pt x="2243592" y="727949"/>
                  <a:pt x="2101285" y="572541"/>
                  <a:pt x="1946472" y="414899"/>
                </a:cubicBezTo>
                <a:close/>
              </a:path>
            </a:pathLst>
          </a:custGeom>
          <a:solidFill>
            <a:schemeClr val="accent3">
              <a:alpha val="16000"/>
            </a:schemeClr>
          </a:solidFill>
          <a:ln w="15387" cap="flat">
            <a:noFill/>
            <a:prstDash val="solid"/>
            <a:miter/>
          </a:ln>
        </p:spPr>
        <p:txBody>
          <a:bodyPr wrap="square" rtlCol="0" anchor="ctr">
            <a:noAutofit/>
          </a:bodyPr>
          <a:lstStyle/>
          <a:p>
            <a:endParaRPr lang="en-US" dirty="0"/>
          </a:p>
        </p:txBody>
      </p:sp>
      <p:sp>
        <p:nvSpPr>
          <p:cNvPr id="35" name="Freeform: Shape 34">
            <a:extLst>
              <a:ext uri="{FF2B5EF4-FFF2-40B4-BE49-F238E27FC236}">
                <a16:creationId xmlns:a16="http://schemas.microsoft.com/office/drawing/2014/main" id="{BF911EF6-C546-4CF0-9282-B87CD7E0EC34}"/>
              </a:ext>
            </a:extLst>
          </p:cNvPr>
          <p:cNvSpPr/>
          <p:nvPr userDrawn="1"/>
        </p:nvSpPr>
        <p:spPr>
          <a:xfrm rot="2700000">
            <a:off x="10611807" y="3783420"/>
            <a:ext cx="826822" cy="3671652"/>
          </a:xfrm>
          <a:custGeom>
            <a:avLst/>
            <a:gdLst>
              <a:gd name="connsiteX0" fmla="*/ 189536 w 826822"/>
              <a:gd name="connsiteY0" fmla="*/ 3340572 h 3671652"/>
              <a:gd name="connsiteX1" fmla="*/ 302537 w 826822"/>
              <a:gd name="connsiteY1" fmla="*/ 3239692 h 3671652"/>
              <a:gd name="connsiteX2" fmla="*/ 371781 w 826822"/>
              <a:gd name="connsiteY2" fmla="*/ 3296572 h 3671652"/>
              <a:gd name="connsiteX3" fmla="*/ 397337 w 826822"/>
              <a:gd name="connsiteY3" fmla="*/ 3318005 h 3671652"/>
              <a:gd name="connsiteX4" fmla="*/ 129423 w 826822"/>
              <a:gd name="connsiteY4" fmla="*/ 3671652 h 3671652"/>
              <a:gd name="connsiteX5" fmla="*/ 1 w 826822"/>
              <a:gd name="connsiteY5" fmla="*/ 3671652 h 3671652"/>
              <a:gd name="connsiteX6" fmla="*/ 189536 w 826822"/>
              <a:gd name="connsiteY6" fmla="*/ 3340572 h 3671652"/>
              <a:gd name="connsiteX7" fmla="*/ 135194 w 826822"/>
              <a:gd name="connsiteY7" fmla="*/ 2801963 h 3671652"/>
              <a:gd name="connsiteX8" fmla="*/ 161573 w 826822"/>
              <a:gd name="connsiteY8" fmla="*/ 2871208 h 3671652"/>
              <a:gd name="connsiteX9" fmla="*/ 198669 w 826822"/>
              <a:gd name="connsiteY9" fmla="*/ 2928913 h 3671652"/>
              <a:gd name="connsiteX10" fmla="*/ 210209 w 826822"/>
              <a:gd name="connsiteY10" fmla="*/ 2943752 h 3671652"/>
              <a:gd name="connsiteX11" fmla="*/ 614141 w 826822"/>
              <a:gd name="connsiteY11" fmla="*/ 2943752 h 3671652"/>
              <a:gd name="connsiteX12" fmla="*/ 624857 w 826822"/>
              <a:gd name="connsiteY12" fmla="*/ 2928913 h 3671652"/>
              <a:gd name="connsiteX13" fmla="*/ 659479 w 826822"/>
              <a:gd name="connsiteY13" fmla="*/ 2871208 h 3671652"/>
              <a:gd name="connsiteX14" fmla="*/ 683386 w 826822"/>
              <a:gd name="connsiteY14" fmla="*/ 2801964 h 3671652"/>
              <a:gd name="connsiteX15" fmla="*/ 190425 w 826822"/>
              <a:gd name="connsiteY15" fmla="*/ 2599174 h 3671652"/>
              <a:gd name="connsiteX16" fmla="*/ 159100 w 826822"/>
              <a:gd name="connsiteY16" fmla="*/ 2647810 h 3671652"/>
              <a:gd name="connsiteX17" fmla="*/ 131072 w 826822"/>
              <a:gd name="connsiteY17" fmla="*/ 2730245 h 3671652"/>
              <a:gd name="connsiteX18" fmla="*/ 130248 w 826822"/>
              <a:gd name="connsiteY18" fmla="*/ 2740137 h 3671652"/>
              <a:gd name="connsiteX19" fmla="*/ 684211 w 826822"/>
              <a:gd name="connsiteY19" fmla="*/ 2740137 h 3671652"/>
              <a:gd name="connsiteX20" fmla="*/ 682562 w 826822"/>
              <a:gd name="connsiteY20" fmla="*/ 2730245 h 3671652"/>
              <a:gd name="connsiteX21" fmla="*/ 651237 w 826822"/>
              <a:gd name="connsiteY21" fmla="*/ 2647810 h 3671652"/>
              <a:gd name="connsiteX22" fmla="*/ 619911 w 826822"/>
              <a:gd name="connsiteY22" fmla="*/ 2599173 h 3671652"/>
              <a:gd name="connsiteX23" fmla="*/ 212682 w 826822"/>
              <a:gd name="connsiteY23" fmla="*/ 1004057 h 3671652"/>
              <a:gd name="connsiteX24" fmla="*/ 230818 w 826822"/>
              <a:gd name="connsiteY24" fmla="*/ 1078248 h 3671652"/>
              <a:gd name="connsiteX25" fmla="*/ 258846 w 826822"/>
              <a:gd name="connsiteY25" fmla="*/ 1135953 h 3671652"/>
              <a:gd name="connsiteX26" fmla="*/ 260494 w 826822"/>
              <a:gd name="connsiteY26" fmla="*/ 1137602 h 3671652"/>
              <a:gd name="connsiteX27" fmla="*/ 646290 w 826822"/>
              <a:gd name="connsiteY27" fmla="*/ 1137602 h 3671652"/>
              <a:gd name="connsiteX28" fmla="*/ 647115 w 826822"/>
              <a:gd name="connsiteY28" fmla="*/ 1135953 h 3671652"/>
              <a:gd name="connsiteX29" fmla="*/ 675143 w 826822"/>
              <a:gd name="connsiteY29" fmla="*/ 1078248 h 3671652"/>
              <a:gd name="connsiteX30" fmla="*/ 694103 w 826822"/>
              <a:gd name="connsiteY30" fmla="*/ 1004057 h 3671652"/>
              <a:gd name="connsiteX31" fmla="*/ 259670 w 826822"/>
              <a:gd name="connsiteY31" fmla="*/ 811159 h 3671652"/>
              <a:gd name="connsiteX32" fmla="*/ 240710 w 826822"/>
              <a:gd name="connsiteY32" fmla="*/ 846607 h 3671652"/>
              <a:gd name="connsiteX33" fmla="*/ 212683 w 826822"/>
              <a:gd name="connsiteY33" fmla="*/ 929041 h 3671652"/>
              <a:gd name="connsiteX34" fmla="*/ 210210 w 826822"/>
              <a:gd name="connsiteY34" fmla="*/ 945528 h 3671652"/>
              <a:gd name="connsiteX35" fmla="*/ 696576 w 826822"/>
              <a:gd name="connsiteY35" fmla="*/ 945528 h 3671652"/>
              <a:gd name="connsiteX36" fmla="*/ 694927 w 826822"/>
              <a:gd name="connsiteY36" fmla="*/ 929041 h 3671652"/>
              <a:gd name="connsiteX37" fmla="*/ 669372 w 826822"/>
              <a:gd name="connsiteY37" fmla="*/ 846606 h 3671652"/>
              <a:gd name="connsiteX38" fmla="*/ 651236 w 826822"/>
              <a:gd name="connsiteY38" fmla="*/ 811159 h 3671652"/>
              <a:gd name="connsiteX39" fmla="*/ 520365 w 826822"/>
              <a:gd name="connsiteY39" fmla="*/ 292702 h 3671652"/>
              <a:gd name="connsiteX40" fmla="*/ 610158 w 826822"/>
              <a:gd name="connsiteY40" fmla="*/ 382495 h 3671652"/>
              <a:gd name="connsiteX41" fmla="*/ 540773 w 826822"/>
              <a:gd name="connsiteY41" fmla="*/ 463284 h 3671652"/>
              <a:gd name="connsiteX42" fmla="*/ 532529 w 826822"/>
              <a:gd name="connsiteY42" fmla="*/ 473176 h 3671652"/>
              <a:gd name="connsiteX43" fmla="*/ 524287 w 826822"/>
              <a:gd name="connsiteY43" fmla="*/ 483068 h 3671652"/>
              <a:gd name="connsiteX44" fmla="*/ 472353 w 826822"/>
              <a:gd name="connsiteY44" fmla="*/ 542421 h 3671652"/>
              <a:gd name="connsiteX45" fmla="*/ 443500 w 826822"/>
              <a:gd name="connsiteY45" fmla="*/ 574571 h 3671652"/>
              <a:gd name="connsiteX46" fmla="*/ 435257 w 826822"/>
              <a:gd name="connsiteY46" fmla="*/ 584463 h 3671652"/>
              <a:gd name="connsiteX47" fmla="*/ 427013 w 826822"/>
              <a:gd name="connsiteY47" fmla="*/ 594355 h 3671652"/>
              <a:gd name="connsiteX48" fmla="*/ 296766 w 826822"/>
              <a:gd name="connsiteY48" fmla="*/ 755928 h 3671652"/>
              <a:gd name="connsiteX49" fmla="*/ 613316 w 826822"/>
              <a:gd name="connsiteY49" fmla="*/ 755928 h 3671652"/>
              <a:gd name="connsiteX50" fmla="*/ 464109 w 826822"/>
              <a:gd name="connsiteY50" fmla="*/ 592707 h 3671652"/>
              <a:gd name="connsiteX51" fmla="*/ 495435 w 826822"/>
              <a:gd name="connsiteY51" fmla="*/ 557259 h 3671652"/>
              <a:gd name="connsiteX52" fmla="*/ 544895 w 826822"/>
              <a:gd name="connsiteY52" fmla="*/ 500379 h 3671652"/>
              <a:gd name="connsiteX53" fmla="*/ 826822 w 826822"/>
              <a:gd name="connsiteY53" fmla="*/ 962839 h 3671652"/>
              <a:gd name="connsiteX54" fmla="*/ 573748 w 826822"/>
              <a:gd name="connsiteY54" fmla="*/ 1403042 h 3671652"/>
              <a:gd name="connsiteX55" fmla="*/ 517692 w 826822"/>
              <a:gd name="connsiteY55" fmla="*/ 1357703 h 3671652"/>
              <a:gd name="connsiteX56" fmla="*/ 477299 w 826822"/>
              <a:gd name="connsiteY56" fmla="*/ 1325553 h 3671652"/>
              <a:gd name="connsiteX57" fmla="*/ 606721 w 826822"/>
              <a:gd name="connsiteY57" fmla="*/ 1196955 h 3671652"/>
              <a:gd name="connsiteX58" fmla="*/ 302536 w 826822"/>
              <a:gd name="connsiteY58" fmla="*/ 1196955 h 3671652"/>
              <a:gd name="connsiteX59" fmla="*/ 436905 w 826822"/>
              <a:gd name="connsiteY59" fmla="*/ 1325554 h 3671652"/>
              <a:gd name="connsiteX60" fmla="*/ 446798 w 826822"/>
              <a:gd name="connsiteY60" fmla="*/ 1333796 h 3671652"/>
              <a:gd name="connsiteX61" fmla="*/ 456690 w 826822"/>
              <a:gd name="connsiteY61" fmla="*/ 1342040 h 3671652"/>
              <a:gd name="connsiteX62" fmla="*/ 498732 w 826822"/>
              <a:gd name="connsiteY62" fmla="*/ 1375838 h 3671652"/>
              <a:gd name="connsiteX63" fmla="*/ 553139 w 826822"/>
              <a:gd name="connsiteY63" fmla="*/ 1419529 h 3671652"/>
              <a:gd name="connsiteX64" fmla="*/ 563031 w 826822"/>
              <a:gd name="connsiteY64" fmla="*/ 1427773 h 3671652"/>
              <a:gd name="connsiteX65" fmla="*/ 572924 w 826822"/>
              <a:gd name="connsiteY65" fmla="*/ 1436016 h 3671652"/>
              <a:gd name="connsiteX66" fmla="*/ 796322 w 826822"/>
              <a:gd name="connsiteY66" fmla="*/ 1723714 h 3671652"/>
              <a:gd name="connsiteX67" fmla="*/ 659479 w 826822"/>
              <a:gd name="connsiteY67" fmla="*/ 1723714 h 3671652"/>
              <a:gd name="connsiteX68" fmla="*/ 644642 w 826822"/>
              <a:gd name="connsiteY68" fmla="*/ 1694037 h 3671652"/>
              <a:gd name="connsiteX69" fmla="*/ 235764 w 826822"/>
              <a:gd name="connsiteY69" fmla="*/ 1694037 h 3671652"/>
              <a:gd name="connsiteX70" fmla="*/ 215155 w 826822"/>
              <a:gd name="connsiteY70" fmla="*/ 1727836 h 3671652"/>
              <a:gd name="connsiteX71" fmla="*/ 193722 w 826822"/>
              <a:gd name="connsiteY71" fmla="*/ 1810271 h 3671652"/>
              <a:gd name="connsiteX72" fmla="*/ 194546 w 826822"/>
              <a:gd name="connsiteY72" fmla="*/ 1828407 h 3671652"/>
              <a:gd name="connsiteX73" fmla="*/ 471528 w 826822"/>
              <a:gd name="connsiteY73" fmla="*/ 1828406 h 3671652"/>
              <a:gd name="connsiteX74" fmla="*/ 471529 w 826822"/>
              <a:gd name="connsiteY74" fmla="*/ 1886111 h 3671652"/>
              <a:gd name="connsiteX75" fmla="*/ 201966 w 826822"/>
              <a:gd name="connsiteY75" fmla="*/ 1886111 h 3671652"/>
              <a:gd name="connsiteX76" fmla="*/ 222574 w 826822"/>
              <a:gd name="connsiteY76" fmla="*/ 1950411 h 3671652"/>
              <a:gd name="connsiteX77" fmla="*/ 250602 w 826822"/>
              <a:gd name="connsiteY77" fmla="*/ 2008115 h 3671652"/>
              <a:gd name="connsiteX78" fmla="*/ 258021 w 826822"/>
              <a:gd name="connsiteY78" fmla="*/ 2019656 h 3671652"/>
              <a:gd name="connsiteX79" fmla="*/ 626506 w 826822"/>
              <a:gd name="connsiteY79" fmla="*/ 2019656 h 3671652"/>
              <a:gd name="connsiteX80" fmla="*/ 633925 w 826822"/>
              <a:gd name="connsiteY80" fmla="*/ 2008115 h 3671652"/>
              <a:gd name="connsiteX81" fmla="*/ 646290 w 826822"/>
              <a:gd name="connsiteY81" fmla="*/ 1986682 h 3671652"/>
              <a:gd name="connsiteX82" fmla="*/ 786429 w 826822"/>
              <a:gd name="connsiteY82" fmla="*/ 1986682 h 3671652"/>
              <a:gd name="connsiteX83" fmla="*/ 535003 w 826822"/>
              <a:gd name="connsiteY83" fmla="*/ 2291691 h 3671652"/>
              <a:gd name="connsiteX84" fmla="*/ 525111 w 826822"/>
              <a:gd name="connsiteY84" fmla="*/ 2299934 h 3671652"/>
              <a:gd name="connsiteX85" fmla="*/ 515219 w 826822"/>
              <a:gd name="connsiteY85" fmla="*/ 2308178 h 3671652"/>
              <a:gd name="connsiteX86" fmla="*/ 434432 w 826822"/>
              <a:gd name="connsiteY86" fmla="*/ 2373302 h 3671652"/>
              <a:gd name="connsiteX87" fmla="*/ 418770 w 826822"/>
              <a:gd name="connsiteY87" fmla="*/ 2385667 h 3671652"/>
              <a:gd name="connsiteX88" fmla="*/ 408053 w 826822"/>
              <a:gd name="connsiteY88" fmla="*/ 2393910 h 3671652"/>
              <a:gd name="connsiteX89" fmla="*/ 397337 w 826822"/>
              <a:gd name="connsiteY89" fmla="*/ 2401329 h 3671652"/>
              <a:gd name="connsiteX90" fmla="*/ 243183 w 826822"/>
              <a:gd name="connsiteY90" fmla="*/ 2537347 h 3671652"/>
              <a:gd name="connsiteX91" fmla="*/ 571274 w 826822"/>
              <a:gd name="connsiteY91" fmla="*/ 2537346 h 3671652"/>
              <a:gd name="connsiteX92" fmla="*/ 438554 w 826822"/>
              <a:gd name="connsiteY92" fmla="*/ 2402978 h 3671652"/>
              <a:gd name="connsiteX93" fmla="*/ 453392 w 826822"/>
              <a:gd name="connsiteY93" fmla="*/ 2391437 h 3671652"/>
              <a:gd name="connsiteX94" fmla="*/ 534179 w 826822"/>
              <a:gd name="connsiteY94" fmla="*/ 2325489 h 3671652"/>
              <a:gd name="connsiteX95" fmla="*/ 815282 w 826822"/>
              <a:gd name="connsiteY95" fmla="*/ 2764044 h 3671652"/>
              <a:gd name="connsiteX96" fmla="*/ 531706 w 826822"/>
              <a:gd name="connsiteY96" fmla="*/ 3202597 h 3671652"/>
              <a:gd name="connsiteX97" fmla="*/ 497083 w 826822"/>
              <a:gd name="connsiteY97" fmla="*/ 3173745 h 3671652"/>
              <a:gd name="connsiteX98" fmla="*/ 436906 w 826822"/>
              <a:gd name="connsiteY98" fmla="*/ 3124284 h 3671652"/>
              <a:gd name="connsiteX99" fmla="*/ 563031 w 826822"/>
              <a:gd name="connsiteY99" fmla="*/ 3003929 h 3671652"/>
              <a:gd name="connsiteX100" fmla="*/ 264616 w 826822"/>
              <a:gd name="connsiteY100" fmla="*/ 3003929 h 3671652"/>
              <a:gd name="connsiteX101" fmla="*/ 396512 w 826822"/>
              <a:gd name="connsiteY101" fmla="*/ 3124284 h 3671652"/>
              <a:gd name="connsiteX102" fmla="*/ 406404 w 826822"/>
              <a:gd name="connsiteY102" fmla="*/ 3132528 h 3671652"/>
              <a:gd name="connsiteX103" fmla="*/ 416297 w 826822"/>
              <a:gd name="connsiteY103" fmla="*/ 3140771 h 3671652"/>
              <a:gd name="connsiteX104" fmla="*/ 477298 w 826822"/>
              <a:gd name="connsiteY104" fmla="*/ 3191881 h 3671652"/>
              <a:gd name="connsiteX105" fmla="*/ 511097 w 826822"/>
              <a:gd name="connsiteY105" fmla="*/ 3219909 h 3671652"/>
              <a:gd name="connsiteX106" fmla="*/ 520989 w 826822"/>
              <a:gd name="connsiteY106" fmla="*/ 3228152 h 3671652"/>
              <a:gd name="connsiteX107" fmla="*/ 530881 w 826822"/>
              <a:gd name="connsiteY107" fmla="*/ 3236396 h 3671652"/>
              <a:gd name="connsiteX108" fmla="*/ 647256 w 826822"/>
              <a:gd name="connsiteY108" fmla="*/ 3338345 h 3671652"/>
              <a:gd name="connsiteX109" fmla="*/ 655663 w 826822"/>
              <a:gd name="connsiteY109" fmla="*/ 3347259 h 3671652"/>
              <a:gd name="connsiteX110" fmla="*/ 568132 w 826822"/>
              <a:gd name="connsiteY110" fmla="*/ 3434790 h 3671652"/>
              <a:gd name="connsiteX111" fmla="*/ 539395 w 826822"/>
              <a:gd name="connsiteY111" fmla="*/ 3405697 h 3671652"/>
              <a:gd name="connsiteX112" fmla="*/ 436081 w 826822"/>
              <a:gd name="connsiteY112" fmla="*/ 3316357 h 3671652"/>
              <a:gd name="connsiteX113" fmla="*/ 426189 w 826822"/>
              <a:gd name="connsiteY113" fmla="*/ 3308114 h 3671652"/>
              <a:gd name="connsiteX114" fmla="*/ 416297 w 826822"/>
              <a:gd name="connsiteY114" fmla="*/ 3299871 h 3671652"/>
              <a:gd name="connsiteX115" fmla="*/ 389093 w 826822"/>
              <a:gd name="connsiteY115" fmla="*/ 3277613 h 3671652"/>
              <a:gd name="connsiteX116" fmla="*/ 321497 w 826822"/>
              <a:gd name="connsiteY116" fmla="*/ 3221557 h 3671652"/>
              <a:gd name="connsiteX117" fmla="*/ 311604 w 826822"/>
              <a:gd name="connsiteY117" fmla="*/ 3213314 h 3671652"/>
              <a:gd name="connsiteX118" fmla="*/ 301712 w 826822"/>
              <a:gd name="connsiteY118" fmla="*/ 3205071 h 3671652"/>
              <a:gd name="connsiteX119" fmla="*/ 0 w 826822"/>
              <a:gd name="connsiteY119" fmla="*/ 2756624 h 3671652"/>
              <a:gd name="connsiteX120" fmla="*/ 311604 w 826822"/>
              <a:gd name="connsiteY120" fmla="*/ 2314772 h 3671652"/>
              <a:gd name="connsiteX121" fmla="*/ 321496 w 826822"/>
              <a:gd name="connsiteY121" fmla="*/ 2306529 h 3671652"/>
              <a:gd name="connsiteX122" fmla="*/ 331389 w 826822"/>
              <a:gd name="connsiteY122" fmla="*/ 2298285 h 3671652"/>
              <a:gd name="connsiteX123" fmla="*/ 348700 w 826822"/>
              <a:gd name="connsiteY123" fmla="*/ 2284272 h 3671652"/>
              <a:gd name="connsiteX124" fmla="*/ 427838 w 826822"/>
              <a:gd name="connsiteY124" fmla="*/ 2220797 h 3671652"/>
              <a:gd name="connsiteX125" fmla="*/ 437730 w 826822"/>
              <a:gd name="connsiteY125" fmla="*/ 2212553 h 3671652"/>
              <a:gd name="connsiteX126" fmla="*/ 447622 w 826822"/>
              <a:gd name="connsiteY126" fmla="*/ 2204310 h 3671652"/>
              <a:gd name="connsiteX127" fmla="*/ 582815 w 826822"/>
              <a:gd name="connsiteY127" fmla="*/ 2074887 h 3671652"/>
              <a:gd name="connsiteX128" fmla="*/ 297591 w 826822"/>
              <a:gd name="connsiteY128" fmla="*/ 2074887 h 3671652"/>
              <a:gd name="connsiteX129" fmla="*/ 408878 w 826822"/>
              <a:gd name="connsiteY129" fmla="*/ 2202661 h 3671652"/>
              <a:gd name="connsiteX130" fmla="*/ 329740 w 826822"/>
              <a:gd name="connsiteY130" fmla="*/ 2266136 h 3671652"/>
              <a:gd name="connsiteX131" fmla="*/ 312429 w 826822"/>
              <a:gd name="connsiteY131" fmla="*/ 2280150 h 3671652"/>
              <a:gd name="connsiteX132" fmla="*/ 64300 w 826822"/>
              <a:gd name="connsiteY132" fmla="*/ 1806974 h 3671652"/>
              <a:gd name="connsiteX133" fmla="*/ 337159 w 826822"/>
              <a:gd name="connsiteY133" fmla="*/ 1431070 h 3671652"/>
              <a:gd name="connsiteX134" fmla="*/ 394039 w 826822"/>
              <a:gd name="connsiteY134" fmla="*/ 1477234 h 3671652"/>
              <a:gd name="connsiteX135" fmla="*/ 434432 w 826822"/>
              <a:gd name="connsiteY135" fmla="*/ 1509383 h 3671652"/>
              <a:gd name="connsiteX136" fmla="*/ 286874 w 826822"/>
              <a:gd name="connsiteY136" fmla="*/ 1633036 h 3671652"/>
              <a:gd name="connsiteX137" fmla="*/ 605897 w 826822"/>
              <a:gd name="connsiteY137" fmla="*/ 1633036 h 3671652"/>
              <a:gd name="connsiteX138" fmla="*/ 477298 w 826822"/>
              <a:gd name="connsiteY138" fmla="*/ 1510208 h 3671652"/>
              <a:gd name="connsiteX139" fmla="*/ 467407 w 826822"/>
              <a:gd name="connsiteY139" fmla="*/ 1501964 h 3671652"/>
              <a:gd name="connsiteX140" fmla="*/ 456690 w 826822"/>
              <a:gd name="connsiteY140" fmla="*/ 1493721 h 3671652"/>
              <a:gd name="connsiteX141" fmla="*/ 413824 w 826822"/>
              <a:gd name="connsiteY141" fmla="*/ 1459098 h 3671652"/>
              <a:gd name="connsiteX142" fmla="*/ 359417 w 826822"/>
              <a:gd name="connsiteY142" fmla="*/ 1415408 h 3671652"/>
              <a:gd name="connsiteX143" fmla="*/ 349525 w 826822"/>
              <a:gd name="connsiteY143" fmla="*/ 1407164 h 3671652"/>
              <a:gd name="connsiteX144" fmla="*/ 339632 w 826822"/>
              <a:gd name="connsiteY144" fmla="*/ 1398920 h 3671652"/>
              <a:gd name="connsiteX145" fmla="*/ 82435 w 826822"/>
              <a:gd name="connsiteY145" fmla="*/ 959542 h 3671652"/>
              <a:gd name="connsiteX146" fmla="*/ 339633 w 826822"/>
              <a:gd name="connsiteY146" fmla="*/ 505326 h 3671652"/>
              <a:gd name="connsiteX147" fmla="*/ 347877 w 826822"/>
              <a:gd name="connsiteY147" fmla="*/ 495433 h 3671652"/>
              <a:gd name="connsiteX148" fmla="*/ 356119 w 826822"/>
              <a:gd name="connsiteY148" fmla="*/ 485541 h 3671652"/>
              <a:gd name="connsiteX149" fmla="*/ 372606 w 826822"/>
              <a:gd name="connsiteY149" fmla="*/ 467406 h 3671652"/>
              <a:gd name="connsiteX150" fmla="*/ 436905 w 826822"/>
              <a:gd name="connsiteY150" fmla="*/ 394038 h 3671652"/>
              <a:gd name="connsiteX151" fmla="*/ 445149 w 826822"/>
              <a:gd name="connsiteY151" fmla="*/ 384146 h 3671652"/>
              <a:gd name="connsiteX152" fmla="*/ 453392 w 826822"/>
              <a:gd name="connsiteY152" fmla="*/ 374254 h 3671652"/>
              <a:gd name="connsiteX153" fmla="*/ 74191 w 826822"/>
              <a:gd name="connsiteY153" fmla="*/ 0 h 3671652"/>
              <a:gd name="connsiteX154" fmla="*/ 217628 w 826822"/>
              <a:gd name="connsiteY154" fmla="*/ 0 h 3671652"/>
              <a:gd name="connsiteX155" fmla="*/ 244008 w 826822"/>
              <a:gd name="connsiteY155" fmla="*/ 185478 h 3671652"/>
              <a:gd name="connsiteX156" fmla="*/ 416297 w 826822"/>
              <a:gd name="connsiteY156" fmla="*/ 375903 h 3671652"/>
              <a:gd name="connsiteX157" fmla="*/ 349524 w 826822"/>
              <a:gd name="connsiteY157" fmla="*/ 452567 h 3671652"/>
              <a:gd name="connsiteX158" fmla="*/ 336334 w 826822"/>
              <a:gd name="connsiteY158" fmla="*/ 468230 h 3671652"/>
              <a:gd name="connsiteX159" fmla="*/ 136842 w 826822"/>
              <a:gd name="connsiteY159" fmla="*/ 248953 h 3671652"/>
              <a:gd name="connsiteX160" fmla="*/ 74191 w 826822"/>
              <a:gd name="connsiteY160" fmla="*/ 0 h 367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826822" h="3671652">
                <a:moveTo>
                  <a:pt x="189536" y="3340572"/>
                </a:moveTo>
                <a:cubicBezTo>
                  <a:pt x="225202" y="3306414"/>
                  <a:pt x="263586" y="3272872"/>
                  <a:pt x="302537" y="3239692"/>
                </a:cubicBezTo>
                <a:cubicBezTo>
                  <a:pt x="324793" y="3258652"/>
                  <a:pt x="347876" y="3277612"/>
                  <a:pt x="371781" y="3296572"/>
                </a:cubicBezTo>
                <a:cubicBezTo>
                  <a:pt x="380025" y="3303991"/>
                  <a:pt x="389093" y="3310586"/>
                  <a:pt x="397337" y="3318005"/>
                </a:cubicBezTo>
                <a:cubicBezTo>
                  <a:pt x="254723" y="3440010"/>
                  <a:pt x="129423" y="3556243"/>
                  <a:pt x="129423" y="3671652"/>
                </a:cubicBezTo>
                <a:lnTo>
                  <a:pt x="1" y="3671652"/>
                </a:lnTo>
                <a:cubicBezTo>
                  <a:pt x="1" y="3551090"/>
                  <a:pt x="82538" y="3443050"/>
                  <a:pt x="189536" y="3340572"/>
                </a:cubicBezTo>
                <a:close/>
                <a:moveTo>
                  <a:pt x="135194" y="2801963"/>
                </a:moveTo>
                <a:cubicBezTo>
                  <a:pt x="140139" y="2825046"/>
                  <a:pt x="149208" y="2848127"/>
                  <a:pt x="161573" y="2871208"/>
                </a:cubicBezTo>
                <a:cubicBezTo>
                  <a:pt x="171465" y="2890170"/>
                  <a:pt x="184654" y="2909953"/>
                  <a:pt x="198669" y="2928913"/>
                </a:cubicBezTo>
                <a:cubicBezTo>
                  <a:pt x="201967" y="2933859"/>
                  <a:pt x="206088" y="2938805"/>
                  <a:pt x="210209" y="2943752"/>
                </a:cubicBezTo>
                <a:lnTo>
                  <a:pt x="614141" y="2943752"/>
                </a:lnTo>
                <a:cubicBezTo>
                  <a:pt x="617438" y="2938805"/>
                  <a:pt x="621560" y="2933859"/>
                  <a:pt x="624857" y="2928913"/>
                </a:cubicBezTo>
                <a:cubicBezTo>
                  <a:pt x="638871" y="2909953"/>
                  <a:pt x="650412" y="2890993"/>
                  <a:pt x="659479" y="2871208"/>
                </a:cubicBezTo>
                <a:cubicBezTo>
                  <a:pt x="670196" y="2848127"/>
                  <a:pt x="678439" y="2825045"/>
                  <a:pt x="683386" y="2801964"/>
                </a:cubicBezTo>
                <a:close/>
                <a:moveTo>
                  <a:pt x="190425" y="2599174"/>
                </a:moveTo>
                <a:cubicBezTo>
                  <a:pt x="178885" y="2614836"/>
                  <a:pt x="168168" y="2631323"/>
                  <a:pt x="159100" y="2647810"/>
                </a:cubicBezTo>
                <a:cubicBezTo>
                  <a:pt x="144261" y="2674190"/>
                  <a:pt x="135194" y="2702217"/>
                  <a:pt x="131072" y="2730245"/>
                </a:cubicBezTo>
                <a:cubicBezTo>
                  <a:pt x="131072" y="2733543"/>
                  <a:pt x="130248" y="2736839"/>
                  <a:pt x="130248" y="2740137"/>
                </a:cubicBezTo>
                <a:lnTo>
                  <a:pt x="684211" y="2740137"/>
                </a:lnTo>
                <a:cubicBezTo>
                  <a:pt x="683386" y="2736839"/>
                  <a:pt x="683386" y="2733543"/>
                  <a:pt x="682562" y="2730245"/>
                </a:cubicBezTo>
                <a:cubicBezTo>
                  <a:pt x="676791" y="2703042"/>
                  <a:pt x="666075" y="2675014"/>
                  <a:pt x="651237" y="2647810"/>
                </a:cubicBezTo>
                <a:cubicBezTo>
                  <a:pt x="642169" y="2631323"/>
                  <a:pt x="631452" y="2615660"/>
                  <a:pt x="619911" y="2599173"/>
                </a:cubicBezTo>
                <a:close/>
                <a:moveTo>
                  <a:pt x="212682" y="1004057"/>
                </a:moveTo>
                <a:cubicBezTo>
                  <a:pt x="215980" y="1029612"/>
                  <a:pt x="221750" y="1054343"/>
                  <a:pt x="230818" y="1078248"/>
                </a:cubicBezTo>
                <a:cubicBezTo>
                  <a:pt x="238238" y="1098033"/>
                  <a:pt x="248129" y="1117818"/>
                  <a:pt x="258846" y="1135953"/>
                </a:cubicBezTo>
                <a:cubicBezTo>
                  <a:pt x="259671" y="1136777"/>
                  <a:pt x="259671" y="1136777"/>
                  <a:pt x="260494" y="1137602"/>
                </a:cubicBezTo>
                <a:lnTo>
                  <a:pt x="646290" y="1137602"/>
                </a:lnTo>
                <a:cubicBezTo>
                  <a:pt x="646290" y="1136777"/>
                  <a:pt x="647115" y="1136777"/>
                  <a:pt x="647115" y="1135953"/>
                </a:cubicBezTo>
                <a:cubicBezTo>
                  <a:pt x="657831" y="1117818"/>
                  <a:pt x="667723" y="1098033"/>
                  <a:pt x="675143" y="1078248"/>
                </a:cubicBezTo>
                <a:cubicBezTo>
                  <a:pt x="684211" y="1055167"/>
                  <a:pt x="690805" y="1029612"/>
                  <a:pt x="694103" y="1004057"/>
                </a:cubicBezTo>
                <a:close/>
                <a:moveTo>
                  <a:pt x="259670" y="811159"/>
                </a:moveTo>
                <a:cubicBezTo>
                  <a:pt x="253075" y="823525"/>
                  <a:pt x="246481" y="835065"/>
                  <a:pt x="240710" y="846607"/>
                </a:cubicBezTo>
                <a:cubicBezTo>
                  <a:pt x="226696" y="874635"/>
                  <a:pt x="216804" y="902662"/>
                  <a:pt x="212683" y="929041"/>
                </a:cubicBezTo>
                <a:cubicBezTo>
                  <a:pt x="211858" y="934812"/>
                  <a:pt x="211034" y="940582"/>
                  <a:pt x="210210" y="945528"/>
                </a:cubicBezTo>
                <a:lnTo>
                  <a:pt x="696576" y="945528"/>
                </a:lnTo>
                <a:cubicBezTo>
                  <a:pt x="696576" y="939758"/>
                  <a:pt x="695752" y="934811"/>
                  <a:pt x="694927" y="929041"/>
                </a:cubicBezTo>
                <a:cubicBezTo>
                  <a:pt x="690805" y="901838"/>
                  <a:pt x="681737" y="873810"/>
                  <a:pt x="669372" y="846606"/>
                </a:cubicBezTo>
                <a:cubicBezTo>
                  <a:pt x="664426" y="834241"/>
                  <a:pt x="657832" y="822700"/>
                  <a:pt x="651236" y="811159"/>
                </a:cubicBezTo>
                <a:close/>
                <a:moveTo>
                  <a:pt x="520365" y="292702"/>
                </a:moveTo>
                <a:lnTo>
                  <a:pt x="610158" y="382495"/>
                </a:lnTo>
                <a:lnTo>
                  <a:pt x="540773" y="463284"/>
                </a:lnTo>
                <a:cubicBezTo>
                  <a:pt x="538300" y="466581"/>
                  <a:pt x="535004" y="469878"/>
                  <a:pt x="532529" y="473176"/>
                </a:cubicBezTo>
                <a:cubicBezTo>
                  <a:pt x="530057" y="476473"/>
                  <a:pt x="526760" y="479771"/>
                  <a:pt x="524287" y="483068"/>
                </a:cubicBezTo>
                <a:cubicBezTo>
                  <a:pt x="506975" y="502852"/>
                  <a:pt x="489664" y="522637"/>
                  <a:pt x="472353" y="542421"/>
                </a:cubicBezTo>
                <a:cubicBezTo>
                  <a:pt x="462460" y="553137"/>
                  <a:pt x="452569" y="563854"/>
                  <a:pt x="443500" y="574571"/>
                </a:cubicBezTo>
                <a:cubicBezTo>
                  <a:pt x="441027" y="577869"/>
                  <a:pt x="437730" y="581166"/>
                  <a:pt x="435257" y="584463"/>
                </a:cubicBezTo>
                <a:cubicBezTo>
                  <a:pt x="432783" y="587761"/>
                  <a:pt x="429486" y="591058"/>
                  <a:pt x="427013" y="594355"/>
                </a:cubicBezTo>
                <a:cubicBezTo>
                  <a:pt x="378377" y="649587"/>
                  <a:pt x="333862" y="703994"/>
                  <a:pt x="296766" y="755928"/>
                </a:cubicBezTo>
                <a:lnTo>
                  <a:pt x="613316" y="755928"/>
                </a:lnTo>
                <a:cubicBezTo>
                  <a:pt x="572099" y="701520"/>
                  <a:pt x="520165" y="647938"/>
                  <a:pt x="464109" y="592707"/>
                </a:cubicBezTo>
                <a:cubicBezTo>
                  <a:pt x="474826" y="581165"/>
                  <a:pt x="484718" y="568801"/>
                  <a:pt x="495435" y="557259"/>
                </a:cubicBezTo>
                <a:cubicBezTo>
                  <a:pt x="511922" y="538299"/>
                  <a:pt x="528408" y="519340"/>
                  <a:pt x="544895" y="500379"/>
                </a:cubicBezTo>
                <a:cubicBezTo>
                  <a:pt x="695752" y="646289"/>
                  <a:pt x="826823" y="789726"/>
                  <a:pt x="826822" y="962839"/>
                </a:cubicBezTo>
                <a:cubicBezTo>
                  <a:pt x="826823" y="1153264"/>
                  <a:pt x="708941" y="1288458"/>
                  <a:pt x="573748" y="1403042"/>
                </a:cubicBezTo>
                <a:cubicBezTo>
                  <a:pt x="554787" y="1387380"/>
                  <a:pt x="536651" y="1372542"/>
                  <a:pt x="517692" y="1357703"/>
                </a:cubicBezTo>
                <a:cubicBezTo>
                  <a:pt x="504502" y="1346987"/>
                  <a:pt x="490489" y="1336270"/>
                  <a:pt x="477299" y="1325553"/>
                </a:cubicBezTo>
                <a:cubicBezTo>
                  <a:pt x="525111" y="1285160"/>
                  <a:pt x="570450" y="1242294"/>
                  <a:pt x="606721" y="1196955"/>
                </a:cubicBezTo>
                <a:lnTo>
                  <a:pt x="302536" y="1196955"/>
                </a:lnTo>
                <a:cubicBezTo>
                  <a:pt x="340457" y="1242294"/>
                  <a:pt x="387445" y="1284336"/>
                  <a:pt x="436905" y="1325554"/>
                </a:cubicBezTo>
                <a:cubicBezTo>
                  <a:pt x="440203" y="1328026"/>
                  <a:pt x="443500" y="1331324"/>
                  <a:pt x="446798" y="1333796"/>
                </a:cubicBezTo>
                <a:cubicBezTo>
                  <a:pt x="450095" y="1336271"/>
                  <a:pt x="453392" y="1339567"/>
                  <a:pt x="456690" y="1342040"/>
                </a:cubicBezTo>
                <a:cubicBezTo>
                  <a:pt x="470704" y="1352757"/>
                  <a:pt x="484718" y="1364297"/>
                  <a:pt x="498732" y="1375838"/>
                </a:cubicBezTo>
                <a:cubicBezTo>
                  <a:pt x="516867" y="1390677"/>
                  <a:pt x="535003" y="1404691"/>
                  <a:pt x="553139" y="1419529"/>
                </a:cubicBezTo>
                <a:cubicBezTo>
                  <a:pt x="556436" y="1422002"/>
                  <a:pt x="559733" y="1425299"/>
                  <a:pt x="563031" y="1427773"/>
                </a:cubicBezTo>
                <a:cubicBezTo>
                  <a:pt x="566328" y="1430245"/>
                  <a:pt x="569626" y="1433543"/>
                  <a:pt x="572924" y="1436016"/>
                </a:cubicBezTo>
                <a:cubicBezTo>
                  <a:pt x="670197" y="1517627"/>
                  <a:pt x="759226" y="1606656"/>
                  <a:pt x="796322" y="1723714"/>
                </a:cubicBezTo>
                <a:lnTo>
                  <a:pt x="659479" y="1723714"/>
                </a:lnTo>
                <a:cubicBezTo>
                  <a:pt x="655358" y="1713822"/>
                  <a:pt x="650412" y="1703930"/>
                  <a:pt x="644642" y="1694037"/>
                </a:cubicBezTo>
                <a:lnTo>
                  <a:pt x="235764" y="1694037"/>
                </a:lnTo>
                <a:cubicBezTo>
                  <a:pt x="228345" y="1705579"/>
                  <a:pt x="220926" y="1716295"/>
                  <a:pt x="215155" y="1727836"/>
                </a:cubicBezTo>
                <a:cubicBezTo>
                  <a:pt x="201967" y="1754215"/>
                  <a:pt x="193723" y="1781419"/>
                  <a:pt x="193722" y="1810271"/>
                </a:cubicBezTo>
                <a:cubicBezTo>
                  <a:pt x="193723" y="1816041"/>
                  <a:pt x="194547" y="1822636"/>
                  <a:pt x="194546" y="1828407"/>
                </a:cubicBezTo>
                <a:lnTo>
                  <a:pt x="471528" y="1828406"/>
                </a:lnTo>
                <a:lnTo>
                  <a:pt x="471529" y="1886111"/>
                </a:lnTo>
                <a:lnTo>
                  <a:pt x="201966" y="1886111"/>
                </a:lnTo>
                <a:cubicBezTo>
                  <a:pt x="206912" y="1907544"/>
                  <a:pt x="214331" y="1928977"/>
                  <a:pt x="222574" y="1950411"/>
                </a:cubicBezTo>
                <a:cubicBezTo>
                  <a:pt x="229994" y="1970195"/>
                  <a:pt x="239885" y="1989155"/>
                  <a:pt x="250602" y="2008115"/>
                </a:cubicBezTo>
                <a:cubicBezTo>
                  <a:pt x="253076" y="2011412"/>
                  <a:pt x="255549" y="2015534"/>
                  <a:pt x="258021" y="2019656"/>
                </a:cubicBezTo>
                <a:lnTo>
                  <a:pt x="626506" y="2019656"/>
                </a:lnTo>
                <a:cubicBezTo>
                  <a:pt x="628979" y="2016358"/>
                  <a:pt x="631452" y="2012236"/>
                  <a:pt x="633925" y="2008115"/>
                </a:cubicBezTo>
                <a:cubicBezTo>
                  <a:pt x="638046" y="2000696"/>
                  <a:pt x="642168" y="1994101"/>
                  <a:pt x="646290" y="1986682"/>
                </a:cubicBezTo>
                <a:lnTo>
                  <a:pt x="786429" y="1986682"/>
                </a:lnTo>
                <a:cubicBezTo>
                  <a:pt x="739442" y="2103739"/>
                  <a:pt x="640520" y="2202661"/>
                  <a:pt x="535003" y="2291691"/>
                </a:cubicBezTo>
                <a:cubicBezTo>
                  <a:pt x="531705" y="2294164"/>
                  <a:pt x="528408" y="2297462"/>
                  <a:pt x="525111" y="2299934"/>
                </a:cubicBezTo>
                <a:cubicBezTo>
                  <a:pt x="521813" y="2302408"/>
                  <a:pt x="518516" y="2305705"/>
                  <a:pt x="515219" y="2308178"/>
                </a:cubicBezTo>
                <a:cubicBezTo>
                  <a:pt x="488016" y="2330435"/>
                  <a:pt x="460812" y="2351868"/>
                  <a:pt x="434432" y="2373302"/>
                </a:cubicBezTo>
                <a:cubicBezTo>
                  <a:pt x="428662" y="2377424"/>
                  <a:pt x="423716" y="2381546"/>
                  <a:pt x="418770" y="2385667"/>
                </a:cubicBezTo>
                <a:cubicBezTo>
                  <a:pt x="414648" y="2388140"/>
                  <a:pt x="411351" y="2391437"/>
                  <a:pt x="408053" y="2393910"/>
                </a:cubicBezTo>
                <a:cubicBezTo>
                  <a:pt x="404756" y="2397208"/>
                  <a:pt x="401458" y="2399681"/>
                  <a:pt x="397337" y="2401329"/>
                </a:cubicBezTo>
                <a:cubicBezTo>
                  <a:pt x="341281" y="2447493"/>
                  <a:pt x="287698" y="2492008"/>
                  <a:pt x="243183" y="2537347"/>
                </a:cubicBezTo>
                <a:lnTo>
                  <a:pt x="571274" y="2537346"/>
                </a:lnTo>
                <a:cubicBezTo>
                  <a:pt x="532529" y="2492832"/>
                  <a:pt x="486367" y="2448317"/>
                  <a:pt x="438554" y="2402978"/>
                </a:cubicBezTo>
                <a:cubicBezTo>
                  <a:pt x="443500" y="2399681"/>
                  <a:pt x="448446" y="2395559"/>
                  <a:pt x="453392" y="2391437"/>
                </a:cubicBezTo>
                <a:cubicBezTo>
                  <a:pt x="479772" y="2370004"/>
                  <a:pt x="506975" y="2347747"/>
                  <a:pt x="534179" y="2325489"/>
                </a:cubicBezTo>
                <a:cubicBezTo>
                  <a:pt x="680913" y="2465629"/>
                  <a:pt x="815282" y="2599173"/>
                  <a:pt x="815282" y="2764044"/>
                </a:cubicBezTo>
                <a:cubicBezTo>
                  <a:pt x="815282" y="2930562"/>
                  <a:pt x="682561" y="3070702"/>
                  <a:pt x="531706" y="3202597"/>
                </a:cubicBezTo>
                <a:cubicBezTo>
                  <a:pt x="520165" y="3192705"/>
                  <a:pt x="508624" y="3183637"/>
                  <a:pt x="497083" y="3173745"/>
                </a:cubicBezTo>
                <a:cubicBezTo>
                  <a:pt x="477299" y="3157258"/>
                  <a:pt x="456690" y="3140771"/>
                  <a:pt x="436906" y="3124284"/>
                </a:cubicBezTo>
                <a:cubicBezTo>
                  <a:pt x="482245" y="3084715"/>
                  <a:pt x="525111" y="3044322"/>
                  <a:pt x="563031" y="3003929"/>
                </a:cubicBezTo>
                <a:lnTo>
                  <a:pt x="264616" y="3003929"/>
                </a:lnTo>
                <a:cubicBezTo>
                  <a:pt x="304185" y="3044322"/>
                  <a:pt x="349524" y="3084715"/>
                  <a:pt x="396512" y="3124284"/>
                </a:cubicBezTo>
                <a:cubicBezTo>
                  <a:pt x="399810" y="3126757"/>
                  <a:pt x="403107" y="3130055"/>
                  <a:pt x="406404" y="3132528"/>
                </a:cubicBezTo>
                <a:cubicBezTo>
                  <a:pt x="409702" y="3135000"/>
                  <a:pt x="412999" y="3138298"/>
                  <a:pt x="416297" y="3140771"/>
                </a:cubicBezTo>
                <a:cubicBezTo>
                  <a:pt x="436081" y="3158082"/>
                  <a:pt x="456690" y="3175393"/>
                  <a:pt x="477298" y="3191881"/>
                </a:cubicBezTo>
                <a:cubicBezTo>
                  <a:pt x="488840" y="3200949"/>
                  <a:pt x="499556" y="3210841"/>
                  <a:pt x="511097" y="3219909"/>
                </a:cubicBezTo>
                <a:cubicBezTo>
                  <a:pt x="514394" y="3222382"/>
                  <a:pt x="517691" y="3225679"/>
                  <a:pt x="520989" y="3228152"/>
                </a:cubicBezTo>
                <a:cubicBezTo>
                  <a:pt x="524287" y="3230626"/>
                  <a:pt x="527584" y="3233922"/>
                  <a:pt x="530881" y="3236396"/>
                </a:cubicBezTo>
                <a:cubicBezTo>
                  <a:pt x="571068" y="3269989"/>
                  <a:pt x="610585" y="3303890"/>
                  <a:pt x="647256" y="3338345"/>
                </a:cubicBezTo>
                <a:lnTo>
                  <a:pt x="655663" y="3347259"/>
                </a:lnTo>
                <a:lnTo>
                  <a:pt x="568132" y="3434790"/>
                </a:lnTo>
                <a:lnTo>
                  <a:pt x="539395" y="3405697"/>
                </a:lnTo>
                <a:cubicBezTo>
                  <a:pt x="506820" y="3375866"/>
                  <a:pt x="471734" y="3346034"/>
                  <a:pt x="436081" y="3316357"/>
                </a:cubicBezTo>
                <a:cubicBezTo>
                  <a:pt x="432784" y="3313884"/>
                  <a:pt x="429487" y="3310587"/>
                  <a:pt x="426189" y="3308114"/>
                </a:cubicBezTo>
                <a:cubicBezTo>
                  <a:pt x="422891" y="3305641"/>
                  <a:pt x="419594" y="3302344"/>
                  <a:pt x="416297" y="3299871"/>
                </a:cubicBezTo>
                <a:cubicBezTo>
                  <a:pt x="407229" y="3292451"/>
                  <a:pt x="398161" y="3285032"/>
                  <a:pt x="389093" y="3277613"/>
                </a:cubicBezTo>
                <a:cubicBezTo>
                  <a:pt x="366836" y="3259478"/>
                  <a:pt x="343753" y="3240518"/>
                  <a:pt x="321497" y="3221557"/>
                </a:cubicBezTo>
                <a:cubicBezTo>
                  <a:pt x="318199" y="3219084"/>
                  <a:pt x="314902" y="3215787"/>
                  <a:pt x="311604" y="3213314"/>
                </a:cubicBezTo>
                <a:cubicBezTo>
                  <a:pt x="308307" y="3210841"/>
                  <a:pt x="305009" y="3207543"/>
                  <a:pt x="301712" y="3205071"/>
                </a:cubicBezTo>
                <a:cubicBezTo>
                  <a:pt x="141788" y="3069053"/>
                  <a:pt x="0" y="2926440"/>
                  <a:pt x="0" y="2756624"/>
                </a:cubicBezTo>
                <a:cubicBezTo>
                  <a:pt x="1" y="2580213"/>
                  <a:pt x="151681" y="2445020"/>
                  <a:pt x="311604" y="2314772"/>
                </a:cubicBezTo>
                <a:cubicBezTo>
                  <a:pt x="314902" y="2312300"/>
                  <a:pt x="318199" y="2309002"/>
                  <a:pt x="321496" y="2306529"/>
                </a:cubicBezTo>
                <a:cubicBezTo>
                  <a:pt x="324794" y="2304056"/>
                  <a:pt x="328091" y="2300759"/>
                  <a:pt x="331389" y="2298285"/>
                </a:cubicBezTo>
                <a:cubicBezTo>
                  <a:pt x="337159" y="2293340"/>
                  <a:pt x="342930" y="2289218"/>
                  <a:pt x="348700" y="2284272"/>
                </a:cubicBezTo>
                <a:cubicBezTo>
                  <a:pt x="375079" y="2263663"/>
                  <a:pt x="402282" y="2242230"/>
                  <a:pt x="427838" y="2220797"/>
                </a:cubicBezTo>
                <a:cubicBezTo>
                  <a:pt x="431135" y="2218324"/>
                  <a:pt x="434432" y="2215027"/>
                  <a:pt x="437730" y="2212553"/>
                </a:cubicBezTo>
                <a:cubicBezTo>
                  <a:pt x="441027" y="2210081"/>
                  <a:pt x="444325" y="2206783"/>
                  <a:pt x="447622" y="2204310"/>
                </a:cubicBezTo>
                <a:cubicBezTo>
                  <a:pt x="497083" y="2162268"/>
                  <a:pt x="544071" y="2119402"/>
                  <a:pt x="582815" y="2074887"/>
                </a:cubicBezTo>
                <a:lnTo>
                  <a:pt x="297591" y="2074887"/>
                </a:lnTo>
                <a:cubicBezTo>
                  <a:pt x="329740" y="2118578"/>
                  <a:pt x="368485" y="2161444"/>
                  <a:pt x="408878" y="2202661"/>
                </a:cubicBezTo>
                <a:cubicBezTo>
                  <a:pt x="382499" y="2224094"/>
                  <a:pt x="356119" y="2244703"/>
                  <a:pt x="329740" y="2266136"/>
                </a:cubicBezTo>
                <a:cubicBezTo>
                  <a:pt x="323970" y="2271082"/>
                  <a:pt x="318199" y="2275204"/>
                  <a:pt x="312429" y="2280150"/>
                </a:cubicBezTo>
                <a:cubicBezTo>
                  <a:pt x="181357" y="2146606"/>
                  <a:pt x="64300" y="1994925"/>
                  <a:pt x="64300" y="1806974"/>
                </a:cubicBezTo>
                <a:cubicBezTo>
                  <a:pt x="64300" y="1651996"/>
                  <a:pt x="192898" y="1543181"/>
                  <a:pt x="337159" y="1431070"/>
                </a:cubicBezTo>
                <a:cubicBezTo>
                  <a:pt x="356119" y="1446733"/>
                  <a:pt x="375079" y="1462395"/>
                  <a:pt x="394039" y="1477234"/>
                </a:cubicBezTo>
                <a:cubicBezTo>
                  <a:pt x="408053" y="1487950"/>
                  <a:pt x="421243" y="1498667"/>
                  <a:pt x="434432" y="1509383"/>
                </a:cubicBezTo>
                <a:cubicBezTo>
                  <a:pt x="379201" y="1552250"/>
                  <a:pt x="328091" y="1592642"/>
                  <a:pt x="286874" y="1633036"/>
                </a:cubicBezTo>
                <a:lnTo>
                  <a:pt x="605897" y="1633036"/>
                </a:lnTo>
                <a:cubicBezTo>
                  <a:pt x="570450" y="1590994"/>
                  <a:pt x="525935" y="1550601"/>
                  <a:pt x="477298" y="1510208"/>
                </a:cubicBezTo>
                <a:cubicBezTo>
                  <a:pt x="474001" y="1507734"/>
                  <a:pt x="470704" y="1504437"/>
                  <a:pt x="467407" y="1501964"/>
                </a:cubicBezTo>
                <a:cubicBezTo>
                  <a:pt x="463285" y="1499491"/>
                  <a:pt x="459987" y="1496194"/>
                  <a:pt x="456690" y="1493721"/>
                </a:cubicBezTo>
                <a:cubicBezTo>
                  <a:pt x="442676" y="1482179"/>
                  <a:pt x="428662" y="1470639"/>
                  <a:pt x="413824" y="1459098"/>
                </a:cubicBezTo>
                <a:cubicBezTo>
                  <a:pt x="395688" y="1445084"/>
                  <a:pt x="377552" y="1430246"/>
                  <a:pt x="359417" y="1415408"/>
                </a:cubicBezTo>
                <a:cubicBezTo>
                  <a:pt x="356119" y="1412935"/>
                  <a:pt x="352822" y="1409637"/>
                  <a:pt x="349525" y="1407164"/>
                </a:cubicBezTo>
                <a:cubicBezTo>
                  <a:pt x="346228" y="1404691"/>
                  <a:pt x="342930" y="1401393"/>
                  <a:pt x="339632" y="1398920"/>
                </a:cubicBezTo>
                <a:cubicBezTo>
                  <a:pt x="207736" y="1288458"/>
                  <a:pt x="82435" y="1157386"/>
                  <a:pt x="82435" y="959542"/>
                </a:cubicBezTo>
                <a:cubicBezTo>
                  <a:pt x="82435" y="810335"/>
                  <a:pt x="203614" y="661952"/>
                  <a:pt x="339633" y="505326"/>
                </a:cubicBezTo>
                <a:cubicBezTo>
                  <a:pt x="342105" y="502028"/>
                  <a:pt x="344578" y="498731"/>
                  <a:pt x="347877" y="495433"/>
                </a:cubicBezTo>
                <a:cubicBezTo>
                  <a:pt x="350349" y="492136"/>
                  <a:pt x="352822" y="488839"/>
                  <a:pt x="356119" y="485541"/>
                </a:cubicBezTo>
                <a:cubicBezTo>
                  <a:pt x="361890" y="479771"/>
                  <a:pt x="366836" y="474000"/>
                  <a:pt x="372606" y="467406"/>
                </a:cubicBezTo>
                <a:cubicBezTo>
                  <a:pt x="394039" y="443499"/>
                  <a:pt x="415472" y="418768"/>
                  <a:pt x="436905" y="394038"/>
                </a:cubicBezTo>
                <a:cubicBezTo>
                  <a:pt x="439379" y="390741"/>
                  <a:pt x="442676" y="387443"/>
                  <a:pt x="445149" y="384146"/>
                </a:cubicBezTo>
                <a:cubicBezTo>
                  <a:pt x="447622" y="380849"/>
                  <a:pt x="450920" y="377551"/>
                  <a:pt x="453392" y="374254"/>
                </a:cubicBezTo>
                <a:close/>
                <a:moveTo>
                  <a:pt x="74191" y="0"/>
                </a:moveTo>
                <a:lnTo>
                  <a:pt x="217628" y="0"/>
                </a:lnTo>
                <a:cubicBezTo>
                  <a:pt x="211033" y="62650"/>
                  <a:pt x="217628" y="125300"/>
                  <a:pt x="244008" y="185478"/>
                </a:cubicBezTo>
                <a:cubicBezTo>
                  <a:pt x="276157" y="258846"/>
                  <a:pt x="352821" y="314077"/>
                  <a:pt x="416297" y="375903"/>
                </a:cubicBezTo>
                <a:cubicBezTo>
                  <a:pt x="394038" y="401458"/>
                  <a:pt x="371781" y="427013"/>
                  <a:pt x="349524" y="452567"/>
                </a:cubicBezTo>
                <a:cubicBezTo>
                  <a:pt x="345402" y="457514"/>
                  <a:pt x="340456" y="463284"/>
                  <a:pt x="336334" y="468230"/>
                </a:cubicBezTo>
                <a:cubicBezTo>
                  <a:pt x="264616" y="398985"/>
                  <a:pt x="182181" y="333037"/>
                  <a:pt x="136842" y="248953"/>
                </a:cubicBezTo>
                <a:cubicBezTo>
                  <a:pt x="90678" y="163221"/>
                  <a:pt x="73367" y="79138"/>
                  <a:pt x="74191" y="0"/>
                </a:cubicBezTo>
                <a:close/>
              </a:path>
            </a:pathLst>
          </a:custGeom>
          <a:solidFill>
            <a:schemeClr val="accent3">
              <a:alpha val="24000"/>
            </a:schemeClr>
          </a:solidFill>
          <a:ln w="15387" cap="flat">
            <a:noFill/>
            <a:prstDash val="solid"/>
            <a:miter/>
          </a:ln>
        </p:spPr>
        <p:txBody>
          <a:bodyPr wrap="square" rtlCol="0" anchor="ctr">
            <a:noAutofit/>
          </a:bodyPr>
          <a:lstStyle/>
          <a:p>
            <a:endParaRPr lang="en-US"/>
          </a:p>
        </p:txBody>
      </p:sp>
      <p:sp>
        <p:nvSpPr>
          <p:cNvPr id="39" name="Freeform: Shape 38">
            <a:extLst>
              <a:ext uri="{FF2B5EF4-FFF2-40B4-BE49-F238E27FC236}">
                <a16:creationId xmlns:a16="http://schemas.microsoft.com/office/drawing/2014/main" id="{A5ADFF98-A988-4C56-849B-E56B01758860}"/>
              </a:ext>
            </a:extLst>
          </p:cNvPr>
          <p:cNvSpPr/>
          <p:nvPr userDrawn="1"/>
        </p:nvSpPr>
        <p:spPr>
          <a:xfrm rot="2700000">
            <a:off x="1031037" y="-1094186"/>
            <a:ext cx="1169612" cy="5100012"/>
          </a:xfrm>
          <a:custGeom>
            <a:avLst/>
            <a:gdLst>
              <a:gd name="connsiteX0" fmla="*/ 324707 w 1169612"/>
              <a:gd name="connsiteY0" fmla="*/ 4587477 h 5100012"/>
              <a:gd name="connsiteX1" fmla="*/ 420418 w 1169612"/>
              <a:gd name="connsiteY1" fmla="*/ 4502032 h 5100012"/>
              <a:gd name="connsiteX2" fmla="*/ 516645 w 1169612"/>
              <a:gd name="connsiteY2" fmla="*/ 4581075 h 5100012"/>
              <a:gd name="connsiteX3" fmla="*/ 552157 w 1169612"/>
              <a:gd name="connsiteY3" fmla="*/ 4610860 h 5100012"/>
              <a:gd name="connsiteX4" fmla="*/ 444014 w 1169612"/>
              <a:gd name="connsiteY4" fmla="*/ 4706784 h 5100012"/>
              <a:gd name="connsiteX5" fmla="*/ 187871 w 1169612"/>
              <a:gd name="connsiteY5" fmla="*/ 3893742 h 5100012"/>
              <a:gd name="connsiteX6" fmla="*/ 224529 w 1169612"/>
              <a:gd name="connsiteY6" fmla="*/ 3989969 h 5100012"/>
              <a:gd name="connsiteX7" fmla="*/ 276079 w 1169612"/>
              <a:gd name="connsiteY7" fmla="*/ 4070158 h 5100012"/>
              <a:gd name="connsiteX8" fmla="*/ 292116 w 1169612"/>
              <a:gd name="connsiteY8" fmla="*/ 4090778 h 5100012"/>
              <a:gd name="connsiteX9" fmla="*/ 853439 w 1169612"/>
              <a:gd name="connsiteY9" fmla="*/ 4090778 h 5100012"/>
              <a:gd name="connsiteX10" fmla="*/ 868331 w 1169612"/>
              <a:gd name="connsiteY10" fmla="*/ 4070158 h 5100012"/>
              <a:gd name="connsiteX11" fmla="*/ 916444 w 1169612"/>
              <a:gd name="connsiteY11" fmla="*/ 3989969 h 5100012"/>
              <a:gd name="connsiteX12" fmla="*/ 949666 w 1169612"/>
              <a:gd name="connsiteY12" fmla="*/ 3893742 h 5100012"/>
              <a:gd name="connsiteX13" fmla="*/ 264623 w 1169612"/>
              <a:gd name="connsiteY13" fmla="*/ 3611936 h 5100012"/>
              <a:gd name="connsiteX14" fmla="*/ 221092 w 1169612"/>
              <a:gd name="connsiteY14" fmla="*/ 3679523 h 5100012"/>
              <a:gd name="connsiteX15" fmla="*/ 182143 w 1169612"/>
              <a:gd name="connsiteY15" fmla="*/ 3794079 h 5100012"/>
              <a:gd name="connsiteX16" fmla="*/ 180998 w 1169612"/>
              <a:gd name="connsiteY16" fmla="*/ 3807826 h 5100012"/>
              <a:gd name="connsiteX17" fmla="*/ 950811 w 1169612"/>
              <a:gd name="connsiteY17" fmla="*/ 3807826 h 5100012"/>
              <a:gd name="connsiteX18" fmla="*/ 948519 w 1169612"/>
              <a:gd name="connsiteY18" fmla="*/ 3794079 h 5100012"/>
              <a:gd name="connsiteX19" fmla="*/ 904989 w 1169612"/>
              <a:gd name="connsiteY19" fmla="*/ 3679523 h 5100012"/>
              <a:gd name="connsiteX20" fmla="*/ 861458 w 1169612"/>
              <a:gd name="connsiteY20" fmla="*/ 3611936 h 5100012"/>
              <a:gd name="connsiteX21" fmla="*/ 295554 w 1169612"/>
              <a:gd name="connsiteY21" fmla="*/ 1395287 h 5100012"/>
              <a:gd name="connsiteX22" fmla="*/ 320755 w 1169612"/>
              <a:gd name="connsiteY22" fmla="*/ 1498387 h 5100012"/>
              <a:gd name="connsiteX23" fmla="*/ 359704 w 1169612"/>
              <a:gd name="connsiteY23" fmla="*/ 1578575 h 5100012"/>
              <a:gd name="connsiteX24" fmla="*/ 361995 w 1169612"/>
              <a:gd name="connsiteY24" fmla="*/ 1580867 h 5100012"/>
              <a:gd name="connsiteX25" fmla="*/ 898115 w 1169612"/>
              <a:gd name="connsiteY25" fmla="*/ 1580867 h 5100012"/>
              <a:gd name="connsiteX26" fmla="*/ 899261 w 1169612"/>
              <a:gd name="connsiteY26" fmla="*/ 1578575 h 5100012"/>
              <a:gd name="connsiteX27" fmla="*/ 938210 w 1169612"/>
              <a:gd name="connsiteY27" fmla="*/ 1498387 h 5100012"/>
              <a:gd name="connsiteX28" fmla="*/ 964558 w 1169612"/>
              <a:gd name="connsiteY28" fmla="*/ 1395287 h 5100012"/>
              <a:gd name="connsiteX29" fmla="*/ 360850 w 1169612"/>
              <a:gd name="connsiteY29" fmla="*/ 1127227 h 5100012"/>
              <a:gd name="connsiteX30" fmla="*/ 334502 w 1169612"/>
              <a:gd name="connsiteY30" fmla="*/ 1176486 h 5100012"/>
              <a:gd name="connsiteX31" fmla="*/ 295554 w 1169612"/>
              <a:gd name="connsiteY31" fmla="*/ 1291041 h 5100012"/>
              <a:gd name="connsiteX32" fmla="*/ 292116 w 1169612"/>
              <a:gd name="connsiteY32" fmla="*/ 1313952 h 5100012"/>
              <a:gd name="connsiteX33" fmla="*/ 967994 w 1169612"/>
              <a:gd name="connsiteY33" fmla="*/ 1313952 h 5100012"/>
              <a:gd name="connsiteX34" fmla="*/ 965703 w 1169612"/>
              <a:gd name="connsiteY34" fmla="*/ 1291041 h 5100012"/>
              <a:gd name="connsiteX35" fmla="*/ 930191 w 1169612"/>
              <a:gd name="connsiteY35" fmla="*/ 1176486 h 5100012"/>
              <a:gd name="connsiteX36" fmla="*/ 904989 w 1169612"/>
              <a:gd name="connsiteY36" fmla="*/ 1127227 h 5100012"/>
              <a:gd name="connsiteX37" fmla="*/ 842523 w 1169612"/>
              <a:gd name="connsiteY37" fmla="*/ 233449 h 5100012"/>
              <a:gd name="connsiteX38" fmla="*/ 1075972 w 1169612"/>
              <a:gd name="connsiteY38" fmla="*/ 0 h 5100012"/>
              <a:gd name="connsiteX39" fmla="*/ 1087132 w 1169612"/>
              <a:gd name="connsiteY39" fmla="*/ 0 h 5100012"/>
              <a:gd name="connsiteX40" fmla="*/ 981741 w 1169612"/>
              <a:gd name="connsiteY40" fmla="*/ 347104 h 5100012"/>
              <a:gd name="connsiteX41" fmla="*/ 751484 w 1169612"/>
              <a:gd name="connsiteY41" fmla="*/ 643802 h 5100012"/>
              <a:gd name="connsiteX42" fmla="*/ 740028 w 1169612"/>
              <a:gd name="connsiteY42" fmla="*/ 657549 h 5100012"/>
              <a:gd name="connsiteX43" fmla="*/ 728573 w 1169612"/>
              <a:gd name="connsiteY43" fmla="*/ 671296 h 5100012"/>
              <a:gd name="connsiteX44" fmla="*/ 656403 w 1169612"/>
              <a:gd name="connsiteY44" fmla="*/ 753775 h 5100012"/>
              <a:gd name="connsiteX45" fmla="*/ 616308 w 1169612"/>
              <a:gd name="connsiteY45" fmla="*/ 798452 h 5100012"/>
              <a:gd name="connsiteX46" fmla="*/ 604853 w 1169612"/>
              <a:gd name="connsiteY46" fmla="*/ 812199 h 5100012"/>
              <a:gd name="connsiteX47" fmla="*/ 593398 w 1169612"/>
              <a:gd name="connsiteY47" fmla="*/ 825946 h 5100012"/>
              <a:gd name="connsiteX48" fmla="*/ 412400 w 1169612"/>
              <a:gd name="connsiteY48" fmla="*/ 1050475 h 5100012"/>
              <a:gd name="connsiteX49" fmla="*/ 852293 w 1169612"/>
              <a:gd name="connsiteY49" fmla="*/ 1050475 h 5100012"/>
              <a:gd name="connsiteX50" fmla="*/ 644947 w 1169612"/>
              <a:gd name="connsiteY50" fmla="*/ 823655 h 5100012"/>
              <a:gd name="connsiteX51" fmla="*/ 688479 w 1169612"/>
              <a:gd name="connsiteY51" fmla="*/ 774396 h 5100012"/>
              <a:gd name="connsiteX52" fmla="*/ 757212 w 1169612"/>
              <a:gd name="connsiteY52" fmla="*/ 695352 h 5100012"/>
              <a:gd name="connsiteX53" fmla="*/ 1148992 w 1169612"/>
              <a:gd name="connsiteY53" fmla="*/ 1338008 h 5100012"/>
              <a:gd name="connsiteX54" fmla="*/ 797306 w 1169612"/>
              <a:gd name="connsiteY54" fmla="*/ 1949735 h 5100012"/>
              <a:gd name="connsiteX55" fmla="*/ 719408 w 1169612"/>
              <a:gd name="connsiteY55" fmla="*/ 1886730 h 5100012"/>
              <a:gd name="connsiteX56" fmla="*/ 663276 w 1169612"/>
              <a:gd name="connsiteY56" fmla="*/ 1842053 h 5100012"/>
              <a:gd name="connsiteX57" fmla="*/ 843128 w 1169612"/>
              <a:gd name="connsiteY57" fmla="*/ 1663347 h 5100012"/>
              <a:gd name="connsiteX58" fmla="*/ 420419 w 1169612"/>
              <a:gd name="connsiteY58" fmla="*/ 1663347 h 5100012"/>
              <a:gd name="connsiteX59" fmla="*/ 607144 w 1169612"/>
              <a:gd name="connsiteY59" fmla="*/ 1842053 h 5100012"/>
              <a:gd name="connsiteX60" fmla="*/ 620891 w 1169612"/>
              <a:gd name="connsiteY60" fmla="*/ 1853508 h 5100012"/>
              <a:gd name="connsiteX61" fmla="*/ 634638 w 1169612"/>
              <a:gd name="connsiteY61" fmla="*/ 1864964 h 5100012"/>
              <a:gd name="connsiteX62" fmla="*/ 693061 w 1169612"/>
              <a:gd name="connsiteY62" fmla="*/ 1911932 h 5100012"/>
              <a:gd name="connsiteX63" fmla="*/ 768667 w 1169612"/>
              <a:gd name="connsiteY63" fmla="*/ 1972646 h 5100012"/>
              <a:gd name="connsiteX64" fmla="*/ 782414 w 1169612"/>
              <a:gd name="connsiteY64" fmla="*/ 1984102 h 5100012"/>
              <a:gd name="connsiteX65" fmla="*/ 796161 w 1169612"/>
              <a:gd name="connsiteY65" fmla="*/ 1995558 h 5100012"/>
              <a:gd name="connsiteX66" fmla="*/ 1106606 w 1169612"/>
              <a:gd name="connsiteY66" fmla="*/ 2395356 h 5100012"/>
              <a:gd name="connsiteX67" fmla="*/ 916444 w 1169612"/>
              <a:gd name="connsiteY67" fmla="*/ 2395356 h 5100012"/>
              <a:gd name="connsiteX68" fmla="*/ 895824 w 1169612"/>
              <a:gd name="connsiteY68" fmla="*/ 2354116 h 5100012"/>
              <a:gd name="connsiteX69" fmla="*/ 327629 w 1169612"/>
              <a:gd name="connsiteY69" fmla="*/ 2354116 h 5100012"/>
              <a:gd name="connsiteX70" fmla="*/ 298990 w 1169612"/>
              <a:gd name="connsiteY70" fmla="*/ 2401084 h 5100012"/>
              <a:gd name="connsiteX71" fmla="*/ 269206 w 1169612"/>
              <a:gd name="connsiteY71" fmla="*/ 2515639 h 5100012"/>
              <a:gd name="connsiteX72" fmla="*/ 270351 w 1169612"/>
              <a:gd name="connsiteY72" fmla="*/ 2540842 h 5100012"/>
              <a:gd name="connsiteX73" fmla="*/ 655258 w 1169612"/>
              <a:gd name="connsiteY73" fmla="*/ 2540842 h 5100012"/>
              <a:gd name="connsiteX74" fmla="*/ 655258 w 1169612"/>
              <a:gd name="connsiteY74" fmla="*/ 2621031 h 5100012"/>
              <a:gd name="connsiteX75" fmla="*/ 280661 w 1169612"/>
              <a:gd name="connsiteY75" fmla="*/ 2621031 h 5100012"/>
              <a:gd name="connsiteX76" fmla="*/ 309300 w 1169612"/>
              <a:gd name="connsiteY76" fmla="*/ 2710384 h 5100012"/>
              <a:gd name="connsiteX77" fmla="*/ 348249 w 1169612"/>
              <a:gd name="connsiteY77" fmla="*/ 2790573 h 5100012"/>
              <a:gd name="connsiteX78" fmla="*/ 358559 w 1169612"/>
              <a:gd name="connsiteY78" fmla="*/ 2806611 h 5100012"/>
              <a:gd name="connsiteX79" fmla="*/ 870622 w 1169612"/>
              <a:gd name="connsiteY79" fmla="*/ 2806611 h 5100012"/>
              <a:gd name="connsiteX80" fmla="*/ 880932 w 1169612"/>
              <a:gd name="connsiteY80" fmla="*/ 2790573 h 5100012"/>
              <a:gd name="connsiteX81" fmla="*/ 898115 w 1169612"/>
              <a:gd name="connsiteY81" fmla="*/ 2760788 h 5100012"/>
              <a:gd name="connsiteX82" fmla="*/ 1092859 w 1169612"/>
              <a:gd name="connsiteY82" fmla="*/ 2760788 h 5100012"/>
              <a:gd name="connsiteX83" fmla="*/ 743466 w 1169612"/>
              <a:gd name="connsiteY83" fmla="*/ 3184644 h 5100012"/>
              <a:gd name="connsiteX84" fmla="*/ 729719 w 1169612"/>
              <a:gd name="connsiteY84" fmla="*/ 3196099 h 5100012"/>
              <a:gd name="connsiteX85" fmla="*/ 715972 w 1169612"/>
              <a:gd name="connsiteY85" fmla="*/ 3207555 h 5100012"/>
              <a:gd name="connsiteX86" fmla="*/ 603708 w 1169612"/>
              <a:gd name="connsiteY86" fmla="*/ 3298054 h 5100012"/>
              <a:gd name="connsiteX87" fmla="*/ 581942 w 1169612"/>
              <a:gd name="connsiteY87" fmla="*/ 3315237 h 5100012"/>
              <a:gd name="connsiteX88" fmla="*/ 567050 w 1169612"/>
              <a:gd name="connsiteY88" fmla="*/ 3326692 h 5100012"/>
              <a:gd name="connsiteX89" fmla="*/ 552158 w 1169612"/>
              <a:gd name="connsiteY89" fmla="*/ 3337003 h 5100012"/>
              <a:gd name="connsiteX90" fmla="*/ 337939 w 1169612"/>
              <a:gd name="connsiteY90" fmla="*/ 3526019 h 5100012"/>
              <a:gd name="connsiteX91" fmla="*/ 793870 w 1169612"/>
              <a:gd name="connsiteY91" fmla="*/ 3526019 h 5100012"/>
              <a:gd name="connsiteX92" fmla="*/ 609435 w 1169612"/>
              <a:gd name="connsiteY92" fmla="*/ 3339294 h 5100012"/>
              <a:gd name="connsiteX93" fmla="*/ 630055 w 1169612"/>
              <a:gd name="connsiteY93" fmla="*/ 3323256 h 5100012"/>
              <a:gd name="connsiteX94" fmla="*/ 742320 w 1169612"/>
              <a:gd name="connsiteY94" fmla="*/ 3231611 h 5100012"/>
              <a:gd name="connsiteX95" fmla="*/ 1132954 w 1169612"/>
              <a:gd name="connsiteY95" fmla="*/ 3841047 h 5100012"/>
              <a:gd name="connsiteX96" fmla="*/ 738883 w 1169612"/>
              <a:gd name="connsiteY96" fmla="*/ 4450482 h 5100012"/>
              <a:gd name="connsiteX97" fmla="*/ 690770 w 1169612"/>
              <a:gd name="connsiteY97" fmla="*/ 4410387 h 5100012"/>
              <a:gd name="connsiteX98" fmla="*/ 607144 w 1169612"/>
              <a:gd name="connsiteY98" fmla="*/ 4341654 h 5100012"/>
              <a:gd name="connsiteX99" fmla="*/ 782414 w 1169612"/>
              <a:gd name="connsiteY99" fmla="*/ 4174403 h 5100012"/>
              <a:gd name="connsiteX100" fmla="*/ 367723 w 1169612"/>
              <a:gd name="connsiteY100" fmla="*/ 4174403 h 5100012"/>
              <a:gd name="connsiteX101" fmla="*/ 551012 w 1169612"/>
              <a:gd name="connsiteY101" fmla="*/ 4341654 h 5100012"/>
              <a:gd name="connsiteX102" fmla="*/ 564759 w 1169612"/>
              <a:gd name="connsiteY102" fmla="*/ 4353110 h 5100012"/>
              <a:gd name="connsiteX103" fmla="*/ 578506 w 1169612"/>
              <a:gd name="connsiteY103" fmla="*/ 4364566 h 5100012"/>
              <a:gd name="connsiteX104" fmla="*/ 663276 w 1169612"/>
              <a:gd name="connsiteY104" fmla="*/ 4435590 h 5100012"/>
              <a:gd name="connsiteX105" fmla="*/ 710244 w 1169612"/>
              <a:gd name="connsiteY105" fmla="*/ 4474539 h 5100012"/>
              <a:gd name="connsiteX106" fmla="*/ 723991 w 1169612"/>
              <a:gd name="connsiteY106" fmla="*/ 4485994 h 5100012"/>
              <a:gd name="connsiteX107" fmla="*/ 737738 w 1169612"/>
              <a:gd name="connsiteY107" fmla="*/ 4497450 h 5100012"/>
              <a:gd name="connsiteX108" fmla="*/ 1169612 w 1169612"/>
              <a:gd name="connsiteY108" fmla="*/ 5100012 h 5100012"/>
              <a:gd name="connsiteX109" fmla="*/ 989759 w 1169612"/>
              <a:gd name="connsiteY109" fmla="*/ 5100012 h 5100012"/>
              <a:gd name="connsiteX110" fmla="*/ 605999 w 1169612"/>
              <a:gd name="connsiteY110" fmla="*/ 4608568 h 5100012"/>
              <a:gd name="connsiteX111" fmla="*/ 592252 w 1169612"/>
              <a:gd name="connsiteY111" fmla="*/ 4597113 h 5100012"/>
              <a:gd name="connsiteX112" fmla="*/ 578506 w 1169612"/>
              <a:gd name="connsiteY112" fmla="*/ 4585658 h 5100012"/>
              <a:gd name="connsiteX113" fmla="*/ 540702 w 1169612"/>
              <a:gd name="connsiteY113" fmla="*/ 4554727 h 5100012"/>
              <a:gd name="connsiteX114" fmla="*/ 446767 w 1169612"/>
              <a:gd name="connsiteY114" fmla="*/ 4476830 h 5100012"/>
              <a:gd name="connsiteX115" fmla="*/ 433020 w 1169612"/>
              <a:gd name="connsiteY115" fmla="*/ 4465374 h 5100012"/>
              <a:gd name="connsiteX116" fmla="*/ 419274 w 1169612"/>
              <a:gd name="connsiteY116" fmla="*/ 4453919 h 5100012"/>
              <a:gd name="connsiteX117" fmla="*/ 0 w 1169612"/>
              <a:gd name="connsiteY117" fmla="*/ 3830736 h 5100012"/>
              <a:gd name="connsiteX118" fmla="*/ 433020 w 1169612"/>
              <a:gd name="connsiteY118" fmla="*/ 3216719 h 5100012"/>
              <a:gd name="connsiteX119" fmla="*/ 446767 w 1169612"/>
              <a:gd name="connsiteY119" fmla="*/ 3205264 h 5100012"/>
              <a:gd name="connsiteX120" fmla="*/ 460513 w 1169612"/>
              <a:gd name="connsiteY120" fmla="*/ 3193808 h 5100012"/>
              <a:gd name="connsiteX121" fmla="*/ 484570 w 1169612"/>
              <a:gd name="connsiteY121" fmla="*/ 3174334 h 5100012"/>
              <a:gd name="connsiteX122" fmla="*/ 594543 w 1169612"/>
              <a:gd name="connsiteY122" fmla="*/ 3086126 h 5100012"/>
              <a:gd name="connsiteX123" fmla="*/ 608290 w 1169612"/>
              <a:gd name="connsiteY123" fmla="*/ 3074670 h 5100012"/>
              <a:gd name="connsiteX124" fmla="*/ 622036 w 1169612"/>
              <a:gd name="connsiteY124" fmla="*/ 3063215 h 5100012"/>
              <a:gd name="connsiteX125" fmla="*/ 809907 w 1169612"/>
              <a:gd name="connsiteY125" fmla="*/ 2883363 h 5100012"/>
              <a:gd name="connsiteX126" fmla="*/ 413546 w 1169612"/>
              <a:gd name="connsiteY126" fmla="*/ 2883363 h 5100012"/>
              <a:gd name="connsiteX127" fmla="*/ 568195 w 1169612"/>
              <a:gd name="connsiteY127" fmla="*/ 3060924 h 5100012"/>
              <a:gd name="connsiteX128" fmla="*/ 458222 w 1169612"/>
              <a:gd name="connsiteY128" fmla="*/ 3149131 h 5100012"/>
              <a:gd name="connsiteX129" fmla="*/ 434166 w 1169612"/>
              <a:gd name="connsiteY129" fmla="*/ 3168606 h 5100012"/>
              <a:gd name="connsiteX130" fmla="*/ 89354 w 1169612"/>
              <a:gd name="connsiteY130" fmla="*/ 2511058 h 5100012"/>
              <a:gd name="connsiteX131" fmla="*/ 468532 w 1169612"/>
              <a:gd name="connsiteY131" fmla="*/ 1988684 h 5100012"/>
              <a:gd name="connsiteX132" fmla="*/ 547575 w 1169612"/>
              <a:gd name="connsiteY132" fmla="*/ 2052835 h 5100012"/>
              <a:gd name="connsiteX133" fmla="*/ 603708 w 1169612"/>
              <a:gd name="connsiteY133" fmla="*/ 2097512 h 5100012"/>
              <a:gd name="connsiteX134" fmla="*/ 398654 w 1169612"/>
              <a:gd name="connsiteY134" fmla="*/ 2269346 h 5100012"/>
              <a:gd name="connsiteX135" fmla="*/ 841983 w 1169612"/>
              <a:gd name="connsiteY135" fmla="*/ 2269346 h 5100012"/>
              <a:gd name="connsiteX136" fmla="*/ 663276 w 1169612"/>
              <a:gd name="connsiteY136" fmla="*/ 2098658 h 5100012"/>
              <a:gd name="connsiteX137" fmla="*/ 649530 w 1169612"/>
              <a:gd name="connsiteY137" fmla="*/ 2087202 h 5100012"/>
              <a:gd name="connsiteX138" fmla="*/ 634638 w 1169612"/>
              <a:gd name="connsiteY138" fmla="*/ 2075746 h 5100012"/>
              <a:gd name="connsiteX139" fmla="*/ 575069 w 1169612"/>
              <a:gd name="connsiteY139" fmla="*/ 2027633 h 5100012"/>
              <a:gd name="connsiteX140" fmla="*/ 499462 w 1169612"/>
              <a:gd name="connsiteY140" fmla="*/ 1966919 h 5100012"/>
              <a:gd name="connsiteX141" fmla="*/ 485715 w 1169612"/>
              <a:gd name="connsiteY141" fmla="*/ 1955463 h 5100012"/>
              <a:gd name="connsiteX142" fmla="*/ 471969 w 1169612"/>
              <a:gd name="connsiteY142" fmla="*/ 1944007 h 5100012"/>
              <a:gd name="connsiteX143" fmla="*/ 114555 w 1169612"/>
              <a:gd name="connsiteY143" fmla="*/ 1333427 h 5100012"/>
              <a:gd name="connsiteX144" fmla="*/ 471969 w 1169612"/>
              <a:gd name="connsiteY144" fmla="*/ 702226 h 5100012"/>
              <a:gd name="connsiteX145" fmla="*/ 483424 w 1169612"/>
              <a:gd name="connsiteY145" fmla="*/ 688479 h 5100012"/>
              <a:gd name="connsiteX146" fmla="*/ 494880 w 1169612"/>
              <a:gd name="connsiteY146" fmla="*/ 674732 h 5100012"/>
              <a:gd name="connsiteX147" fmla="*/ 517791 w 1169612"/>
              <a:gd name="connsiteY147" fmla="*/ 649530 h 5100012"/>
              <a:gd name="connsiteX148" fmla="*/ 607144 w 1169612"/>
              <a:gd name="connsiteY148" fmla="*/ 547576 h 5100012"/>
              <a:gd name="connsiteX149" fmla="*/ 618600 w 1169612"/>
              <a:gd name="connsiteY149" fmla="*/ 533829 h 5100012"/>
              <a:gd name="connsiteX150" fmla="*/ 630055 w 1169612"/>
              <a:gd name="connsiteY150" fmla="*/ 520082 h 5100012"/>
              <a:gd name="connsiteX151" fmla="*/ 829382 w 1169612"/>
              <a:gd name="connsiteY151" fmla="*/ 261187 h 5100012"/>
              <a:gd name="connsiteX152" fmla="*/ 445671 w 1169612"/>
              <a:gd name="connsiteY152" fmla="*/ 630301 h 5100012"/>
              <a:gd name="connsiteX153" fmla="*/ 565571 w 1169612"/>
              <a:gd name="connsiteY153" fmla="*/ 510401 h 5100012"/>
              <a:gd name="connsiteX154" fmla="*/ 578506 w 1169612"/>
              <a:gd name="connsiteY154" fmla="*/ 522373 h 5100012"/>
              <a:gd name="connsiteX155" fmla="*/ 485715 w 1169612"/>
              <a:gd name="connsiteY155" fmla="*/ 628910 h 5100012"/>
              <a:gd name="connsiteX156" fmla="*/ 467386 w 1169612"/>
              <a:gd name="connsiteY156" fmla="*/ 650675 h 510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1169612" h="5100012">
                <a:moveTo>
                  <a:pt x="324707" y="4587477"/>
                </a:moveTo>
                <a:lnTo>
                  <a:pt x="420418" y="4502032"/>
                </a:lnTo>
                <a:cubicBezTo>
                  <a:pt x="451349" y="4528379"/>
                  <a:pt x="483424" y="4554727"/>
                  <a:pt x="516645" y="4581075"/>
                </a:cubicBezTo>
                <a:cubicBezTo>
                  <a:pt x="528101" y="4591385"/>
                  <a:pt x="540702" y="4600550"/>
                  <a:pt x="552157" y="4610860"/>
                </a:cubicBezTo>
                <a:lnTo>
                  <a:pt x="444014" y="4706784"/>
                </a:lnTo>
                <a:close/>
                <a:moveTo>
                  <a:pt x="187871" y="3893742"/>
                </a:moveTo>
                <a:cubicBezTo>
                  <a:pt x="194744" y="3925818"/>
                  <a:pt x="207346" y="3957894"/>
                  <a:pt x="224529" y="3989969"/>
                </a:cubicBezTo>
                <a:cubicBezTo>
                  <a:pt x="238275" y="4016317"/>
                  <a:pt x="256604" y="4043810"/>
                  <a:pt x="276079" y="4070158"/>
                </a:cubicBezTo>
                <a:cubicBezTo>
                  <a:pt x="280661" y="4077031"/>
                  <a:pt x="286389" y="4083904"/>
                  <a:pt x="292116" y="4090778"/>
                </a:cubicBezTo>
                <a:lnTo>
                  <a:pt x="853439" y="4090778"/>
                </a:lnTo>
                <a:cubicBezTo>
                  <a:pt x="858021" y="4083904"/>
                  <a:pt x="863749" y="4077031"/>
                  <a:pt x="868331" y="4070158"/>
                </a:cubicBezTo>
                <a:cubicBezTo>
                  <a:pt x="887806" y="4043810"/>
                  <a:pt x="903843" y="4017462"/>
                  <a:pt x="916444" y="3989969"/>
                </a:cubicBezTo>
                <a:cubicBezTo>
                  <a:pt x="931337" y="3957894"/>
                  <a:pt x="942792" y="3925818"/>
                  <a:pt x="949666" y="3893742"/>
                </a:cubicBezTo>
                <a:close/>
                <a:moveTo>
                  <a:pt x="264623" y="3611936"/>
                </a:moveTo>
                <a:cubicBezTo>
                  <a:pt x="248586" y="3633702"/>
                  <a:pt x="233694" y="3656613"/>
                  <a:pt x="221092" y="3679523"/>
                </a:cubicBezTo>
                <a:cubicBezTo>
                  <a:pt x="200472" y="3716182"/>
                  <a:pt x="187871" y="3755130"/>
                  <a:pt x="182143" y="3794079"/>
                </a:cubicBezTo>
                <a:cubicBezTo>
                  <a:pt x="182143" y="3798662"/>
                  <a:pt x="180998" y="3803243"/>
                  <a:pt x="180998" y="3807826"/>
                </a:cubicBezTo>
                <a:lnTo>
                  <a:pt x="950811" y="3807826"/>
                </a:lnTo>
                <a:cubicBezTo>
                  <a:pt x="949666" y="3803243"/>
                  <a:pt x="949666" y="3798662"/>
                  <a:pt x="948519" y="3794079"/>
                </a:cubicBezTo>
                <a:cubicBezTo>
                  <a:pt x="940501" y="3756276"/>
                  <a:pt x="925609" y="3717327"/>
                  <a:pt x="904989" y="3679523"/>
                </a:cubicBezTo>
                <a:cubicBezTo>
                  <a:pt x="892387" y="3656613"/>
                  <a:pt x="877495" y="3634847"/>
                  <a:pt x="861458" y="3611936"/>
                </a:cubicBezTo>
                <a:close/>
                <a:moveTo>
                  <a:pt x="295554" y="1395287"/>
                </a:moveTo>
                <a:cubicBezTo>
                  <a:pt x="300135" y="1430799"/>
                  <a:pt x="308154" y="1465166"/>
                  <a:pt x="320755" y="1498387"/>
                </a:cubicBezTo>
                <a:cubicBezTo>
                  <a:pt x="331066" y="1525880"/>
                  <a:pt x="344812" y="1553373"/>
                  <a:pt x="359704" y="1578575"/>
                </a:cubicBezTo>
                <a:cubicBezTo>
                  <a:pt x="360850" y="1579721"/>
                  <a:pt x="360850" y="1579721"/>
                  <a:pt x="361995" y="1580867"/>
                </a:cubicBezTo>
                <a:lnTo>
                  <a:pt x="898115" y="1580867"/>
                </a:lnTo>
                <a:cubicBezTo>
                  <a:pt x="898115" y="1579721"/>
                  <a:pt x="899261" y="1579721"/>
                  <a:pt x="899261" y="1578575"/>
                </a:cubicBezTo>
                <a:cubicBezTo>
                  <a:pt x="914153" y="1553374"/>
                  <a:pt x="927899" y="1525880"/>
                  <a:pt x="938210" y="1498387"/>
                </a:cubicBezTo>
                <a:cubicBezTo>
                  <a:pt x="950811" y="1466311"/>
                  <a:pt x="959975" y="1430799"/>
                  <a:pt x="964558" y="1395287"/>
                </a:cubicBezTo>
                <a:close/>
                <a:moveTo>
                  <a:pt x="360850" y="1127227"/>
                </a:moveTo>
                <a:cubicBezTo>
                  <a:pt x="351686" y="1144410"/>
                  <a:pt x="342521" y="1160448"/>
                  <a:pt x="334502" y="1176486"/>
                </a:cubicBezTo>
                <a:cubicBezTo>
                  <a:pt x="315028" y="1215434"/>
                  <a:pt x="301281" y="1254383"/>
                  <a:pt x="295554" y="1291041"/>
                </a:cubicBezTo>
                <a:cubicBezTo>
                  <a:pt x="294408" y="1299060"/>
                  <a:pt x="293262" y="1307079"/>
                  <a:pt x="292116" y="1313952"/>
                </a:cubicBezTo>
                <a:lnTo>
                  <a:pt x="967994" y="1313952"/>
                </a:lnTo>
                <a:cubicBezTo>
                  <a:pt x="967994" y="1305934"/>
                  <a:pt x="966849" y="1299060"/>
                  <a:pt x="965703" y="1291041"/>
                </a:cubicBezTo>
                <a:cubicBezTo>
                  <a:pt x="959975" y="1253238"/>
                  <a:pt x="947374" y="1214289"/>
                  <a:pt x="930191" y="1176486"/>
                </a:cubicBezTo>
                <a:cubicBezTo>
                  <a:pt x="923318" y="1159302"/>
                  <a:pt x="914153" y="1143264"/>
                  <a:pt x="904989" y="1127227"/>
                </a:cubicBezTo>
                <a:close/>
                <a:moveTo>
                  <a:pt x="842523" y="233449"/>
                </a:moveTo>
                <a:lnTo>
                  <a:pt x="1075972" y="0"/>
                </a:lnTo>
                <a:lnTo>
                  <a:pt x="1087132" y="0"/>
                </a:lnTo>
                <a:cubicBezTo>
                  <a:pt x="1080259" y="107683"/>
                  <a:pt x="1049328" y="222238"/>
                  <a:pt x="981741" y="347104"/>
                </a:cubicBezTo>
                <a:cubicBezTo>
                  <a:pt x="922172" y="453640"/>
                  <a:pt x="833964" y="548722"/>
                  <a:pt x="751484" y="643802"/>
                </a:cubicBezTo>
                <a:cubicBezTo>
                  <a:pt x="748047" y="648384"/>
                  <a:pt x="743466" y="652967"/>
                  <a:pt x="740028" y="657549"/>
                </a:cubicBezTo>
                <a:cubicBezTo>
                  <a:pt x="736592" y="662131"/>
                  <a:pt x="732010" y="666714"/>
                  <a:pt x="728573" y="671296"/>
                </a:cubicBezTo>
                <a:cubicBezTo>
                  <a:pt x="704516" y="698789"/>
                  <a:pt x="680460" y="726283"/>
                  <a:pt x="656403" y="753775"/>
                </a:cubicBezTo>
                <a:cubicBezTo>
                  <a:pt x="642656" y="768668"/>
                  <a:pt x="628910" y="783560"/>
                  <a:pt x="616308" y="798452"/>
                </a:cubicBezTo>
                <a:cubicBezTo>
                  <a:pt x="612872" y="803035"/>
                  <a:pt x="608290" y="807616"/>
                  <a:pt x="604853" y="812199"/>
                </a:cubicBezTo>
                <a:cubicBezTo>
                  <a:pt x="601416" y="816781"/>
                  <a:pt x="596834" y="821363"/>
                  <a:pt x="593398" y="825946"/>
                </a:cubicBezTo>
                <a:cubicBezTo>
                  <a:pt x="525810" y="902698"/>
                  <a:pt x="463950" y="978304"/>
                  <a:pt x="412400" y="1050475"/>
                </a:cubicBezTo>
                <a:lnTo>
                  <a:pt x="852293" y="1050475"/>
                </a:lnTo>
                <a:cubicBezTo>
                  <a:pt x="795015" y="974868"/>
                  <a:pt x="722846" y="900407"/>
                  <a:pt x="644947" y="823655"/>
                </a:cubicBezTo>
                <a:cubicBezTo>
                  <a:pt x="659840" y="807616"/>
                  <a:pt x="673586" y="790434"/>
                  <a:pt x="688479" y="774396"/>
                </a:cubicBezTo>
                <a:cubicBezTo>
                  <a:pt x="711390" y="748048"/>
                  <a:pt x="734301" y="721700"/>
                  <a:pt x="757212" y="695352"/>
                </a:cubicBezTo>
                <a:cubicBezTo>
                  <a:pt x="966849" y="898115"/>
                  <a:pt x="1148992" y="1097442"/>
                  <a:pt x="1148992" y="1338008"/>
                </a:cubicBezTo>
                <a:cubicBezTo>
                  <a:pt x="1148992" y="1602632"/>
                  <a:pt x="985178" y="1790503"/>
                  <a:pt x="797306" y="1949735"/>
                </a:cubicBezTo>
                <a:cubicBezTo>
                  <a:pt x="770959" y="1927970"/>
                  <a:pt x="745756" y="1907350"/>
                  <a:pt x="719408" y="1886730"/>
                </a:cubicBezTo>
                <a:cubicBezTo>
                  <a:pt x="701080" y="1871838"/>
                  <a:pt x="681606" y="1856946"/>
                  <a:pt x="663276" y="1842053"/>
                </a:cubicBezTo>
                <a:cubicBezTo>
                  <a:pt x="729719" y="1785921"/>
                  <a:pt x="792724" y="1726352"/>
                  <a:pt x="843128" y="1663347"/>
                </a:cubicBezTo>
                <a:lnTo>
                  <a:pt x="420419" y="1663347"/>
                </a:lnTo>
                <a:cubicBezTo>
                  <a:pt x="473114" y="1726352"/>
                  <a:pt x="538411" y="1784775"/>
                  <a:pt x="607144" y="1842053"/>
                </a:cubicBezTo>
                <a:cubicBezTo>
                  <a:pt x="611727" y="1845490"/>
                  <a:pt x="616308" y="1850072"/>
                  <a:pt x="620891" y="1853508"/>
                </a:cubicBezTo>
                <a:cubicBezTo>
                  <a:pt x="625474" y="1856946"/>
                  <a:pt x="630055" y="1861527"/>
                  <a:pt x="634638" y="1864964"/>
                </a:cubicBezTo>
                <a:cubicBezTo>
                  <a:pt x="654112" y="1879856"/>
                  <a:pt x="673586" y="1895894"/>
                  <a:pt x="693061" y="1911932"/>
                </a:cubicBezTo>
                <a:cubicBezTo>
                  <a:pt x="718263" y="1932552"/>
                  <a:pt x="743466" y="1952026"/>
                  <a:pt x="768667" y="1972646"/>
                </a:cubicBezTo>
                <a:cubicBezTo>
                  <a:pt x="773250" y="1976083"/>
                  <a:pt x="777832" y="1980665"/>
                  <a:pt x="782414" y="1984102"/>
                </a:cubicBezTo>
                <a:cubicBezTo>
                  <a:pt x="786996" y="1987539"/>
                  <a:pt x="791579" y="1992120"/>
                  <a:pt x="796161" y="1995558"/>
                </a:cubicBezTo>
                <a:cubicBezTo>
                  <a:pt x="931337" y="2108967"/>
                  <a:pt x="1055056" y="2232687"/>
                  <a:pt x="1106606" y="2395356"/>
                </a:cubicBezTo>
                <a:lnTo>
                  <a:pt x="916444" y="2395356"/>
                </a:lnTo>
                <a:cubicBezTo>
                  <a:pt x="910716" y="2381610"/>
                  <a:pt x="903843" y="2367863"/>
                  <a:pt x="895824" y="2354116"/>
                </a:cubicBezTo>
                <a:lnTo>
                  <a:pt x="327629" y="2354116"/>
                </a:lnTo>
                <a:cubicBezTo>
                  <a:pt x="317319" y="2370154"/>
                  <a:pt x="307008" y="2385046"/>
                  <a:pt x="298990" y="2401084"/>
                </a:cubicBezTo>
                <a:cubicBezTo>
                  <a:pt x="280661" y="2437742"/>
                  <a:pt x="269206" y="2475545"/>
                  <a:pt x="269206" y="2515639"/>
                </a:cubicBezTo>
                <a:cubicBezTo>
                  <a:pt x="269206" y="2523658"/>
                  <a:pt x="270351" y="2532823"/>
                  <a:pt x="270351" y="2540842"/>
                </a:cubicBezTo>
                <a:lnTo>
                  <a:pt x="655258" y="2540842"/>
                </a:lnTo>
                <a:lnTo>
                  <a:pt x="655258" y="2621031"/>
                </a:lnTo>
                <a:lnTo>
                  <a:pt x="280661" y="2621031"/>
                </a:lnTo>
                <a:cubicBezTo>
                  <a:pt x="287534" y="2650815"/>
                  <a:pt x="297844" y="2680599"/>
                  <a:pt x="309300" y="2710384"/>
                </a:cubicBezTo>
                <a:cubicBezTo>
                  <a:pt x="319610" y="2737877"/>
                  <a:pt x="333356" y="2764225"/>
                  <a:pt x="348249" y="2790573"/>
                </a:cubicBezTo>
                <a:cubicBezTo>
                  <a:pt x="351686" y="2795155"/>
                  <a:pt x="355122" y="2800883"/>
                  <a:pt x="358559" y="2806611"/>
                </a:cubicBezTo>
                <a:lnTo>
                  <a:pt x="870622" y="2806611"/>
                </a:lnTo>
                <a:cubicBezTo>
                  <a:pt x="874058" y="2802028"/>
                  <a:pt x="877495" y="2796300"/>
                  <a:pt x="880932" y="2790573"/>
                </a:cubicBezTo>
                <a:cubicBezTo>
                  <a:pt x="886659" y="2780263"/>
                  <a:pt x="892387" y="2771098"/>
                  <a:pt x="898115" y="2760788"/>
                </a:cubicBezTo>
                <a:lnTo>
                  <a:pt x="1092859" y="2760788"/>
                </a:lnTo>
                <a:cubicBezTo>
                  <a:pt x="1027563" y="2923457"/>
                  <a:pt x="890096" y="3060924"/>
                  <a:pt x="743466" y="3184644"/>
                </a:cubicBezTo>
                <a:cubicBezTo>
                  <a:pt x="738883" y="3188080"/>
                  <a:pt x="734301" y="3192663"/>
                  <a:pt x="729719" y="3196099"/>
                </a:cubicBezTo>
                <a:cubicBezTo>
                  <a:pt x="725136" y="3199536"/>
                  <a:pt x="720554" y="3204118"/>
                  <a:pt x="715972" y="3207555"/>
                </a:cubicBezTo>
                <a:cubicBezTo>
                  <a:pt x="678169" y="3238485"/>
                  <a:pt x="640366" y="3268269"/>
                  <a:pt x="603708" y="3298054"/>
                </a:cubicBezTo>
                <a:cubicBezTo>
                  <a:pt x="595689" y="3303782"/>
                  <a:pt x="588815" y="3309510"/>
                  <a:pt x="581942" y="3315237"/>
                </a:cubicBezTo>
                <a:cubicBezTo>
                  <a:pt x="576214" y="3318674"/>
                  <a:pt x="571632" y="3323256"/>
                  <a:pt x="567050" y="3326692"/>
                </a:cubicBezTo>
                <a:cubicBezTo>
                  <a:pt x="562467" y="3331275"/>
                  <a:pt x="557886" y="3334711"/>
                  <a:pt x="552158" y="3337003"/>
                </a:cubicBezTo>
                <a:cubicBezTo>
                  <a:pt x="474260" y="3401154"/>
                  <a:pt x="399799" y="3463014"/>
                  <a:pt x="337939" y="3526019"/>
                </a:cubicBezTo>
                <a:lnTo>
                  <a:pt x="793870" y="3526019"/>
                </a:lnTo>
                <a:cubicBezTo>
                  <a:pt x="740028" y="3464159"/>
                  <a:pt x="675878" y="3402299"/>
                  <a:pt x="609435" y="3339294"/>
                </a:cubicBezTo>
                <a:cubicBezTo>
                  <a:pt x="616308" y="3334711"/>
                  <a:pt x="623182" y="3328983"/>
                  <a:pt x="630055" y="3323256"/>
                </a:cubicBezTo>
                <a:cubicBezTo>
                  <a:pt x="666713" y="3293471"/>
                  <a:pt x="704516" y="3262542"/>
                  <a:pt x="742320" y="3231611"/>
                </a:cubicBezTo>
                <a:cubicBezTo>
                  <a:pt x="946228" y="3426356"/>
                  <a:pt x="1132954" y="3611936"/>
                  <a:pt x="1132954" y="3841047"/>
                </a:cubicBezTo>
                <a:cubicBezTo>
                  <a:pt x="1132954" y="4072449"/>
                  <a:pt x="948519" y="4267193"/>
                  <a:pt x="738883" y="4450482"/>
                </a:cubicBezTo>
                <a:cubicBezTo>
                  <a:pt x="722846" y="4436735"/>
                  <a:pt x="706807" y="4424134"/>
                  <a:pt x="690770" y="4410387"/>
                </a:cubicBezTo>
                <a:cubicBezTo>
                  <a:pt x="663276" y="4387477"/>
                  <a:pt x="634638" y="4364566"/>
                  <a:pt x="607144" y="4341654"/>
                </a:cubicBezTo>
                <a:cubicBezTo>
                  <a:pt x="670150" y="4286667"/>
                  <a:pt x="729719" y="4230535"/>
                  <a:pt x="782414" y="4174403"/>
                </a:cubicBezTo>
                <a:lnTo>
                  <a:pt x="367723" y="4174403"/>
                </a:lnTo>
                <a:cubicBezTo>
                  <a:pt x="422710" y="4230535"/>
                  <a:pt x="485715" y="4286667"/>
                  <a:pt x="551012" y="4341654"/>
                </a:cubicBezTo>
                <a:cubicBezTo>
                  <a:pt x="555594" y="4345091"/>
                  <a:pt x="560176" y="4349673"/>
                  <a:pt x="564759" y="4353110"/>
                </a:cubicBezTo>
                <a:cubicBezTo>
                  <a:pt x="569341" y="4356547"/>
                  <a:pt x="573923" y="4361129"/>
                  <a:pt x="578506" y="4364566"/>
                </a:cubicBezTo>
                <a:cubicBezTo>
                  <a:pt x="605999" y="4388622"/>
                  <a:pt x="634638" y="4412679"/>
                  <a:pt x="663276" y="4435590"/>
                </a:cubicBezTo>
                <a:cubicBezTo>
                  <a:pt x="679314" y="4448191"/>
                  <a:pt x="694206" y="4461938"/>
                  <a:pt x="710244" y="4474539"/>
                </a:cubicBezTo>
                <a:cubicBezTo>
                  <a:pt x="714826" y="4477975"/>
                  <a:pt x="719408" y="4482558"/>
                  <a:pt x="723991" y="4485994"/>
                </a:cubicBezTo>
                <a:cubicBezTo>
                  <a:pt x="728573" y="4489431"/>
                  <a:pt x="733155" y="4494013"/>
                  <a:pt x="737738" y="4497450"/>
                </a:cubicBezTo>
                <a:cubicBezTo>
                  <a:pt x="961121" y="4684175"/>
                  <a:pt x="1169612" y="4877774"/>
                  <a:pt x="1169612" y="5100012"/>
                </a:cubicBezTo>
                <a:lnTo>
                  <a:pt x="989759" y="5100012"/>
                </a:lnTo>
                <a:cubicBezTo>
                  <a:pt x="989759" y="4941925"/>
                  <a:pt x="804179" y="4773529"/>
                  <a:pt x="605999" y="4608568"/>
                </a:cubicBezTo>
                <a:cubicBezTo>
                  <a:pt x="601416" y="4605132"/>
                  <a:pt x="596834" y="4600550"/>
                  <a:pt x="592252" y="4597113"/>
                </a:cubicBezTo>
                <a:cubicBezTo>
                  <a:pt x="587670" y="4593676"/>
                  <a:pt x="583087" y="4589094"/>
                  <a:pt x="578506" y="4585658"/>
                </a:cubicBezTo>
                <a:cubicBezTo>
                  <a:pt x="565904" y="4575347"/>
                  <a:pt x="553303" y="4565038"/>
                  <a:pt x="540702" y="4554727"/>
                </a:cubicBezTo>
                <a:cubicBezTo>
                  <a:pt x="509772" y="4529526"/>
                  <a:pt x="477696" y="4503178"/>
                  <a:pt x="446767" y="4476830"/>
                </a:cubicBezTo>
                <a:cubicBezTo>
                  <a:pt x="442184" y="4473393"/>
                  <a:pt x="437602" y="4468811"/>
                  <a:pt x="433020" y="4465374"/>
                </a:cubicBezTo>
                <a:cubicBezTo>
                  <a:pt x="428438" y="4461938"/>
                  <a:pt x="423855" y="4457355"/>
                  <a:pt x="419274" y="4453919"/>
                </a:cubicBezTo>
                <a:cubicBezTo>
                  <a:pt x="197035" y="4264902"/>
                  <a:pt x="0" y="4066721"/>
                  <a:pt x="0" y="3830736"/>
                </a:cubicBezTo>
                <a:cubicBezTo>
                  <a:pt x="0" y="3585588"/>
                  <a:pt x="210782" y="3397717"/>
                  <a:pt x="433020" y="3216719"/>
                </a:cubicBezTo>
                <a:cubicBezTo>
                  <a:pt x="437602" y="3213283"/>
                  <a:pt x="442184" y="3208701"/>
                  <a:pt x="446767" y="3205264"/>
                </a:cubicBezTo>
                <a:cubicBezTo>
                  <a:pt x="451349" y="3201827"/>
                  <a:pt x="455931" y="3197245"/>
                  <a:pt x="460513" y="3193808"/>
                </a:cubicBezTo>
                <a:cubicBezTo>
                  <a:pt x="468532" y="3186935"/>
                  <a:pt x="476551" y="3181207"/>
                  <a:pt x="484570" y="3174334"/>
                </a:cubicBezTo>
                <a:cubicBezTo>
                  <a:pt x="521227" y="3145695"/>
                  <a:pt x="559031" y="3115910"/>
                  <a:pt x="594543" y="3086126"/>
                </a:cubicBezTo>
                <a:cubicBezTo>
                  <a:pt x="599126" y="3082690"/>
                  <a:pt x="603707" y="3078107"/>
                  <a:pt x="608290" y="3074670"/>
                </a:cubicBezTo>
                <a:cubicBezTo>
                  <a:pt x="612872" y="3071234"/>
                  <a:pt x="617454" y="3066651"/>
                  <a:pt x="622036" y="3063215"/>
                </a:cubicBezTo>
                <a:cubicBezTo>
                  <a:pt x="690770" y="3004791"/>
                  <a:pt x="756067" y="2945223"/>
                  <a:pt x="809907" y="2883363"/>
                </a:cubicBezTo>
                <a:lnTo>
                  <a:pt x="413546" y="2883363"/>
                </a:lnTo>
                <a:cubicBezTo>
                  <a:pt x="458222" y="2944077"/>
                  <a:pt x="512063" y="3003646"/>
                  <a:pt x="568195" y="3060924"/>
                </a:cubicBezTo>
                <a:cubicBezTo>
                  <a:pt x="531538" y="3090708"/>
                  <a:pt x="494880" y="3119347"/>
                  <a:pt x="458222" y="3149131"/>
                </a:cubicBezTo>
                <a:cubicBezTo>
                  <a:pt x="450203" y="3156005"/>
                  <a:pt x="442184" y="3161733"/>
                  <a:pt x="434166" y="3168606"/>
                </a:cubicBezTo>
                <a:cubicBezTo>
                  <a:pt x="252022" y="2983026"/>
                  <a:pt x="89354" y="2772244"/>
                  <a:pt x="89354" y="2511058"/>
                </a:cubicBezTo>
                <a:cubicBezTo>
                  <a:pt x="89354" y="2295692"/>
                  <a:pt x="268060" y="2144479"/>
                  <a:pt x="468532" y="1988684"/>
                </a:cubicBezTo>
                <a:cubicBezTo>
                  <a:pt x="494880" y="2010450"/>
                  <a:pt x="521228" y="2032215"/>
                  <a:pt x="547575" y="2052835"/>
                </a:cubicBezTo>
                <a:cubicBezTo>
                  <a:pt x="567050" y="2067727"/>
                  <a:pt x="585379" y="2082619"/>
                  <a:pt x="603708" y="2097512"/>
                </a:cubicBezTo>
                <a:cubicBezTo>
                  <a:pt x="526955" y="2157081"/>
                  <a:pt x="455931" y="2213213"/>
                  <a:pt x="398654" y="2269346"/>
                </a:cubicBezTo>
                <a:lnTo>
                  <a:pt x="841983" y="2269346"/>
                </a:lnTo>
                <a:cubicBezTo>
                  <a:pt x="792724" y="2210922"/>
                  <a:pt x="730864" y="2154790"/>
                  <a:pt x="663276" y="2098658"/>
                </a:cubicBezTo>
                <a:cubicBezTo>
                  <a:pt x="658694" y="2095220"/>
                  <a:pt x="654112" y="2090639"/>
                  <a:pt x="649530" y="2087202"/>
                </a:cubicBezTo>
                <a:cubicBezTo>
                  <a:pt x="643802" y="2083765"/>
                  <a:pt x="639220" y="2079183"/>
                  <a:pt x="634638" y="2075746"/>
                </a:cubicBezTo>
                <a:cubicBezTo>
                  <a:pt x="615163" y="2059708"/>
                  <a:pt x="595689" y="2043671"/>
                  <a:pt x="575069" y="2027633"/>
                </a:cubicBezTo>
                <a:cubicBezTo>
                  <a:pt x="549867" y="2008159"/>
                  <a:pt x="524664" y="1987539"/>
                  <a:pt x="499462" y="1966919"/>
                </a:cubicBezTo>
                <a:cubicBezTo>
                  <a:pt x="494880" y="1963482"/>
                  <a:pt x="490298" y="1958900"/>
                  <a:pt x="485715" y="1955463"/>
                </a:cubicBezTo>
                <a:cubicBezTo>
                  <a:pt x="481133" y="1952026"/>
                  <a:pt x="476551" y="1947444"/>
                  <a:pt x="471969" y="1944007"/>
                </a:cubicBezTo>
                <a:cubicBezTo>
                  <a:pt x="288680" y="1790503"/>
                  <a:pt x="114555" y="1608360"/>
                  <a:pt x="114555" y="1333427"/>
                </a:cubicBezTo>
                <a:cubicBezTo>
                  <a:pt x="114555" y="1126082"/>
                  <a:pt x="282952" y="919881"/>
                  <a:pt x="471969" y="702226"/>
                </a:cubicBezTo>
                <a:cubicBezTo>
                  <a:pt x="475406" y="697643"/>
                  <a:pt x="478842" y="693062"/>
                  <a:pt x="483424" y="688479"/>
                </a:cubicBezTo>
                <a:cubicBezTo>
                  <a:pt x="486861" y="683897"/>
                  <a:pt x="490298" y="679315"/>
                  <a:pt x="494880" y="674732"/>
                </a:cubicBezTo>
                <a:cubicBezTo>
                  <a:pt x="502899" y="666714"/>
                  <a:pt x="509772" y="658695"/>
                  <a:pt x="517791" y="649530"/>
                </a:cubicBezTo>
                <a:cubicBezTo>
                  <a:pt x="547575" y="616309"/>
                  <a:pt x="577360" y="581942"/>
                  <a:pt x="607144" y="547576"/>
                </a:cubicBezTo>
                <a:cubicBezTo>
                  <a:pt x="610581" y="542994"/>
                  <a:pt x="615163" y="538411"/>
                  <a:pt x="618600" y="533829"/>
                </a:cubicBezTo>
                <a:cubicBezTo>
                  <a:pt x="622036" y="529247"/>
                  <a:pt x="626619" y="524664"/>
                  <a:pt x="630055" y="520082"/>
                </a:cubicBezTo>
                <a:cubicBezTo>
                  <a:pt x="702226" y="435311"/>
                  <a:pt x="772104" y="349395"/>
                  <a:pt x="829382" y="261187"/>
                </a:cubicBezTo>
                <a:close/>
                <a:moveTo>
                  <a:pt x="445671" y="630301"/>
                </a:moveTo>
                <a:lnTo>
                  <a:pt x="565571" y="510401"/>
                </a:lnTo>
                <a:lnTo>
                  <a:pt x="578506" y="522373"/>
                </a:lnTo>
                <a:cubicBezTo>
                  <a:pt x="547575" y="557885"/>
                  <a:pt x="516646" y="593398"/>
                  <a:pt x="485715" y="628910"/>
                </a:cubicBezTo>
                <a:cubicBezTo>
                  <a:pt x="479988" y="635783"/>
                  <a:pt x="473114" y="643802"/>
                  <a:pt x="467386" y="650675"/>
                </a:cubicBezTo>
                <a:close/>
              </a:path>
            </a:pathLst>
          </a:custGeom>
          <a:solidFill>
            <a:schemeClr val="accent2">
              <a:alpha val="24000"/>
            </a:schemeClr>
          </a:solidFill>
          <a:ln w="15387" cap="flat">
            <a:noFill/>
            <a:prstDash val="solid"/>
            <a:miter/>
          </a:ln>
        </p:spPr>
        <p:txBody>
          <a:bodyPr wrap="square" rtlCol="0" anchor="ctr">
            <a:noAutofit/>
          </a:bodyPr>
          <a:lstStyle/>
          <a:p>
            <a:endParaRPr lang="en-US"/>
          </a:p>
        </p:txBody>
      </p:sp>
      <p:sp>
        <p:nvSpPr>
          <p:cNvPr id="19" name="Freeform: Shape 18">
            <a:extLst>
              <a:ext uri="{FF2B5EF4-FFF2-40B4-BE49-F238E27FC236}">
                <a16:creationId xmlns:a16="http://schemas.microsoft.com/office/drawing/2014/main" id="{4511F6DB-9A36-400C-8FF0-D5DE61D5908E}"/>
              </a:ext>
            </a:extLst>
          </p:cNvPr>
          <p:cNvSpPr/>
          <p:nvPr userDrawn="1"/>
        </p:nvSpPr>
        <p:spPr>
          <a:xfrm rot="2613694">
            <a:off x="6204536" y="1338587"/>
            <a:ext cx="1719555" cy="1405706"/>
          </a:xfrm>
          <a:custGeom>
            <a:avLst/>
            <a:gdLst>
              <a:gd name="connsiteX0" fmla="*/ 52475 w 1719555"/>
              <a:gd name="connsiteY0" fmla="*/ 813979 h 1405706"/>
              <a:gd name="connsiteX1" fmla="*/ 291536 w 1719555"/>
              <a:gd name="connsiteY1" fmla="*/ 819982 h 1405706"/>
              <a:gd name="connsiteX2" fmla="*/ 318965 w 1719555"/>
              <a:gd name="connsiteY2" fmla="*/ 863510 h 1405706"/>
              <a:gd name="connsiteX3" fmla="*/ 857854 w 1719555"/>
              <a:gd name="connsiteY3" fmla="*/ 733566 h 1405706"/>
              <a:gd name="connsiteX4" fmla="*/ 855489 w 1719555"/>
              <a:gd name="connsiteY4" fmla="*/ 718840 h 1405706"/>
              <a:gd name="connsiteX5" fmla="*/ 907882 w 1719555"/>
              <a:gd name="connsiteY5" fmla="*/ 601700 h 1405706"/>
              <a:gd name="connsiteX6" fmla="*/ 965573 w 1719555"/>
              <a:gd name="connsiteY6" fmla="*/ 565628 h 1405706"/>
              <a:gd name="connsiteX7" fmla="*/ 996656 w 1719555"/>
              <a:gd name="connsiteY7" fmla="*/ 560634 h 1405706"/>
              <a:gd name="connsiteX8" fmla="*/ 996656 w 1719555"/>
              <a:gd name="connsiteY8" fmla="*/ 256405 h 1405706"/>
              <a:gd name="connsiteX9" fmla="*/ 978974 w 1719555"/>
              <a:gd name="connsiteY9" fmla="*/ 252372 h 1405706"/>
              <a:gd name="connsiteX10" fmla="*/ 936774 w 1719555"/>
              <a:gd name="connsiteY10" fmla="*/ 222720 h 1405706"/>
              <a:gd name="connsiteX11" fmla="*/ 941456 w 1719555"/>
              <a:gd name="connsiteY11" fmla="*/ 36260 h 1405706"/>
              <a:gd name="connsiteX12" fmla="*/ 1127917 w 1719555"/>
              <a:gd name="connsiteY12" fmla="*/ 40942 h 1405706"/>
              <a:gd name="connsiteX13" fmla="*/ 1123235 w 1719555"/>
              <a:gd name="connsiteY13" fmla="*/ 227403 h 1405706"/>
              <a:gd name="connsiteX14" fmla="*/ 1078238 w 1719555"/>
              <a:gd name="connsiteY14" fmla="*/ 255538 h 1405706"/>
              <a:gd name="connsiteX15" fmla="*/ 1062287 w 1719555"/>
              <a:gd name="connsiteY15" fmla="*/ 258100 h 1405706"/>
              <a:gd name="connsiteX16" fmla="*/ 1062287 w 1719555"/>
              <a:gd name="connsiteY16" fmla="*/ 562718 h 1405706"/>
              <a:gd name="connsiteX17" fmla="*/ 1092840 w 1719555"/>
              <a:gd name="connsiteY17" fmla="*/ 569686 h 1405706"/>
              <a:gd name="connsiteX18" fmla="*/ 1146944 w 1719555"/>
              <a:gd name="connsiteY18" fmla="*/ 607703 h 1405706"/>
              <a:gd name="connsiteX19" fmla="*/ 1178958 w 1719555"/>
              <a:gd name="connsiteY19" fmla="*/ 792660 h 1405706"/>
              <a:gd name="connsiteX20" fmla="*/ 1173343 w 1719555"/>
              <a:gd name="connsiteY20" fmla="*/ 800652 h 1405706"/>
              <a:gd name="connsiteX21" fmla="*/ 1348619 w 1719555"/>
              <a:gd name="connsiteY21" fmla="*/ 984958 h 1405706"/>
              <a:gd name="connsiteX22" fmla="*/ 1403195 w 1719555"/>
              <a:gd name="connsiteY22" fmla="*/ 950833 h 1405706"/>
              <a:gd name="connsiteX23" fmla="*/ 1655010 w 1719555"/>
              <a:gd name="connsiteY23" fmla="*/ 1009249 h 1405706"/>
              <a:gd name="connsiteX24" fmla="*/ 1646675 w 1719555"/>
              <a:gd name="connsiteY24" fmla="*/ 1341161 h 1405706"/>
              <a:gd name="connsiteX25" fmla="*/ 1314763 w 1719555"/>
              <a:gd name="connsiteY25" fmla="*/ 1332826 h 1405706"/>
              <a:gd name="connsiteX26" fmla="*/ 1270316 w 1719555"/>
              <a:gd name="connsiteY26" fmla="*/ 1076033 h 1405706"/>
              <a:gd name="connsiteX27" fmla="*/ 1281801 w 1719555"/>
              <a:gd name="connsiteY27" fmla="*/ 1059688 h 1405706"/>
              <a:gd name="connsiteX28" fmla="*/ 1102291 w 1719555"/>
              <a:gd name="connsiteY28" fmla="*/ 870932 h 1405706"/>
              <a:gd name="connsiteX29" fmla="*/ 1083251 w 1719555"/>
              <a:gd name="connsiteY29" fmla="*/ 882837 h 1405706"/>
              <a:gd name="connsiteX30" fmla="*/ 901879 w 1719555"/>
              <a:gd name="connsiteY30" fmla="*/ 840761 h 1405706"/>
              <a:gd name="connsiteX31" fmla="*/ 897651 w 1719555"/>
              <a:gd name="connsiteY31" fmla="*/ 833999 h 1405706"/>
              <a:gd name="connsiteX32" fmla="*/ 331408 w 1719555"/>
              <a:gd name="connsiteY32" fmla="*/ 970539 h 1405706"/>
              <a:gd name="connsiteX33" fmla="*/ 324456 w 1719555"/>
              <a:gd name="connsiteY33" fmla="*/ 1003237 h 1405706"/>
              <a:gd name="connsiteX34" fmla="*/ 285534 w 1719555"/>
              <a:gd name="connsiteY34" fmla="*/ 1059044 h 1405706"/>
              <a:gd name="connsiteX35" fmla="*/ 46471 w 1719555"/>
              <a:gd name="connsiteY35" fmla="*/ 1053041 h 1405706"/>
              <a:gd name="connsiteX36" fmla="*/ 52475 w 1719555"/>
              <a:gd name="connsiteY36" fmla="*/ 813979 h 140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19555" h="1405706">
                <a:moveTo>
                  <a:pt x="52475" y="813979"/>
                </a:moveTo>
                <a:cubicBezTo>
                  <a:pt x="118453" y="751232"/>
                  <a:pt x="225801" y="750861"/>
                  <a:pt x="291536" y="819982"/>
                </a:cubicBezTo>
                <a:lnTo>
                  <a:pt x="318965" y="863510"/>
                </a:lnTo>
                <a:lnTo>
                  <a:pt x="857854" y="733566"/>
                </a:lnTo>
                <a:lnTo>
                  <a:pt x="855489" y="718840"/>
                </a:lnTo>
                <a:cubicBezTo>
                  <a:pt x="856959" y="675558"/>
                  <a:pt x="874893" y="633073"/>
                  <a:pt x="907882" y="601700"/>
                </a:cubicBezTo>
                <a:cubicBezTo>
                  <a:pt x="925163" y="585267"/>
                  <a:pt x="944823" y="573301"/>
                  <a:pt x="965573" y="565628"/>
                </a:cubicBezTo>
                <a:lnTo>
                  <a:pt x="996656" y="560634"/>
                </a:lnTo>
                <a:lnTo>
                  <a:pt x="996656" y="256405"/>
                </a:lnTo>
                <a:lnTo>
                  <a:pt x="978974" y="252372"/>
                </a:lnTo>
                <a:cubicBezTo>
                  <a:pt x="963411" y="245515"/>
                  <a:pt x="949009" y="235586"/>
                  <a:pt x="936774" y="222720"/>
                </a:cubicBezTo>
                <a:cubicBezTo>
                  <a:pt x="885504" y="168808"/>
                  <a:pt x="889995" y="85201"/>
                  <a:pt x="941456" y="36260"/>
                </a:cubicBezTo>
                <a:cubicBezTo>
                  <a:pt x="995369" y="-15011"/>
                  <a:pt x="1078976" y="-10519"/>
                  <a:pt x="1127917" y="40942"/>
                </a:cubicBezTo>
                <a:cubicBezTo>
                  <a:pt x="1179188" y="94855"/>
                  <a:pt x="1174696" y="178462"/>
                  <a:pt x="1123235" y="227403"/>
                </a:cubicBezTo>
                <a:cubicBezTo>
                  <a:pt x="1109757" y="240220"/>
                  <a:pt x="1094423" y="249553"/>
                  <a:pt x="1078238" y="255538"/>
                </a:cubicBezTo>
                <a:lnTo>
                  <a:pt x="1062287" y="258100"/>
                </a:lnTo>
                <a:lnTo>
                  <a:pt x="1062287" y="562718"/>
                </a:lnTo>
                <a:lnTo>
                  <a:pt x="1092840" y="569686"/>
                </a:lnTo>
                <a:cubicBezTo>
                  <a:pt x="1112793" y="578477"/>
                  <a:pt x="1131258" y="591208"/>
                  <a:pt x="1146944" y="607703"/>
                </a:cubicBezTo>
                <a:cubicBezTo>
                  <a:pt x="1196246" y="659544"/>
                  <a:pt x="1205331" y="732801"/>
                  <a:pt x="1178958" y="792660"/>
                </a:cubicBezTo>
                <a:lnTo>
                  <a:pt x="1173343" y="800652"/>
                </a:lnTo>
                <a:lnTo>
                  <a:pt x="1348619" y="984958"/>
                </a:lnTo>
                <a:lnTo>
                  <a:pt x="1403195" y="950833"/>
                </a:lnTo>
                <a:cubicBezTo>
                  <a:pt x="1489623" y="918872"/>
                  <a:pt x="1589672" y="940546"/>
                  <a:pt x="1655010" y="1009249"/>
                </a:cubicBezTo>
                <a:cubicBezTo>
                  <a:pt x="1746276" y="1105216"/>
                  <a:pt x="1738280" y="1254044"/>
                  <a:pt x="1646675" y="1341161"/>
                </a:cubicBezTo>
                <a:cubicBezTo>
                  <a:pt x="1550708" y="1432426"/>
                  <a:pt x="1401881" y="1424431"/>
                  <a:pt x="1314763" y="1332826"/>
                </a:cubicBezTo>
                <a:cubicBezTo>
                  <a:pt x="1246314" y="1260851"/>
                  <a:pt x="1233700" y="1159142"/>
                  <a:pt x="1270316" y="1076033"/>
                </a:cubicBezTo>
                <a:lnTo>
                  <a:pt x="1281801" y="1059688"/>
                </a:lnTo>
                <a:lnTo>
                  <a:pt x="1102291" y="870932"/>
                </a:lnTo>
                <a:lnTo>
                  <a:pt x="1083251" y="882837"/>
                </a:lnTo>
                <a:cubicBezTo>
                  <a:pt x="1021001" y="905857"/>
                  <a:pt x="948940" y="890246"/>
                  <a:pt x="901879" y="840761"/>
                </a:cubicBezTo>
                <a:lnTo>
                  <a:pt x="897651" y="833999"/>
                </a:lnTo>
                <a:lnTo>
                  <a:pt x="331408" y="970539"/>
                </a:lnTo>
                <a:lnTo>
                  <a:pt x="324456" y="1003237"/>
                </a:lnTo>
                <a:cubicBezTo>
                  <a:pt x="315751" y="1023576"/>
                  <a:pt x="302814" y="1042610"/>
                  <a:pt x="285534" y="1059044"/>
                </a:cubicBezTo>
                <a:cubicBezTo>
                  <a:pt x="219554" y="1121791"/>
                  <a:pt x="112206" y="1122162"/>
                  <a:pt x="46471" y="1053041"/>
                </a:cubicBezTo>
                <a:cubicBezTo>
                  <a:pt x="-16275" y="987062"/>
                  <a:pt x="-16647" y="879714"/>
                  <a:pt x="52475" y="813979"/>
                </a:cubicBezTo>
                <a:close/>
              </a:path>
            </a:pathLst>
          </a:cu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8405EAC-939C-4C4A-A652-22978EC323B2}"/>
              </a:ext>
            </a:extLst>
          </p:cNvPr>
          <p:cNvSpPr/>
          <p:nvPr userDrawn="1"/>
        </p:nvSpPr>
        <p:spPr>
          <a:xfrm rot="5400000">
            <a:off x="10559005" y="1597448"/>
            <a:ext cx="1161448" cy="949463"/>
          </a:xfrm>
          <a:custGeom>
            <a:avLst/>
            <a:gdLst>
              <a:gd name="connsiteX0" fmla="*/ 52475 w 1719555"/>
              <a:gd name="connsiteY0" fmla="*/ 813979 h 1405706"/>
              <a:gd name="connsiteX1" fmla="*/ 291536 w 1719555"/>
              <a:gd name="connsiteY1" fmla="*/ 819982 h 1405706"/>
              <a:gd name="connsiteX2" fmla="*/ 318965 w 1719555"/>
              <a:gd name="connsiteY2" fmla="*/ 863510 h 1405706"/>
              <a:gd name="connsiteX3" fmla="*/ 857854 w 1719555"/>
              <a:gd name="connsiteY3" fmla="*/ 733566 h 1405706"/>
              <a:gd name="connsiteX4" fmla="*/ 855489 w 1719555"/>
              <a:gd name="connsiteY4" fmla="*/ 718840 h 1405706"/>
              <a:gd name="connsiteX5" fmla="*/ 907882 w 1719555"/>
              <a:gd name="connsiteY5" fmla="*/ 601700 h 1405706"/>
              <a:gd name="connsiteX6" fmla="*/ 965573 w 1719555"/>
              <a:gd name="connsiteY6" fmla="*/ 565628 h 1405706"/>
              <a:gd name="connsiteX7" fmla="*/ 996656 w 1719555"/>
              <a:gd name="connsiteY7" fmla="*/ 560634 h 1405706"/>
              <a:gd name="connsiteX8" fmla="*/ 996656 w 1719555"/>
              <a:gd name="connsiteY8" fmla="*/ 256405 h 1405706"/>
              <a:gd name="connsiteX9" fmla="*/ 978974 w 1719555"/>
              <a:gd name="connsiteY9" fmla="*/ 252372 h 1405706"/>
              <a:gd name="connsiteX10" fmla="*/ 936774 w 1719555"/>
              <a:gd name="connsiteY10" fmla="*/ 222720 h 1405706"/>
              <a:gd name="connsiteX11" fmla="*/ 941456 w 1719555"/>
              <a:gd name="connsiteY11" fmla="*/ 36260 h 1405706"/>
              <a:gd name="connsiteX12" fmla="*/ 1127917 w 1719555"/>
              <a:gd name="connsiteY12" fmla="*/ 40942 h 1405706"/>
              <a:gd name="connsiteX13" fmla="*/ 1123235 w 1719555"/>
              <a:gd name="connsiteY13" fmla="*/ 227403 h 1405706"/>
              <a:gd name="connsiteX14" fmla="*/ 1078238 w 1719555"/>
              <a:gd name="connsiteY14" fmla="*/ 255538 h 1405706"/>
              <a:gd name="connsiteX15" fmla="*/ 1062287 w 1719555"/>
              <a:gd name="connsiteY15" fmla="*/ 258100 h 1405706"/>
              <a:gd name="connsiteX16" fmla="*/ 1062287 w 1719555"/>
              <a:gd name="connsiteY16" fmla="*/ 562718 h 1405706"/>
              <a:gd name="connsiteX17" fmla="*/ 1092840 w 1719555"/>
              <a:gd name="connsiteY17" fmla="*/ 569686 h 1405706"/>
              <a:gd name="connsiteX18" fmla="*/ 1146944 w 1719555"/>
              <a:gd name="connsiteY18" fmla="*/ 607703 h 1405706"/>
              <a:gd name="connsiteX19" fmla="*/ 1178958 w 1719555"/>
              <a:gd name="connsiteY19" fmla="*/ 792660 h 1405706"/>
              <a:gd name="connsiteX20" fmla="*/ 1173343 w 1719555"/>
              <a:gd name="connsiteY20" fmla="*/ 800652 h 1405706"/>
              <a:gd name="connsiteX21" fmla="*/ 1348619 w 1719555"/>
              <a:gd name="connsiteY21" fmla="*/ 984958 h 1405706"/>
              <a:gd name="connsiteX22" fmla="*/ 1403195 w 1719555"/>
              <a:gd name="connsiteY22" fmla="*/ 950833 h 1405706"/>
              <a:gd name="connsiteX23" fmla="*/ 1655010 w 1719555"/>
              <a:gd name="connsiteY23" fmla="*/ 1009249 h 1405706"/>
              <a:gd name="connsiteX24" fmla="*/ 1646675 w 1719555"/>
              <a:gd name="connsiteY24" fmla="*/ 1341161 h 1405706"/>
              <a:gd name="connsiteX25" fmla="*/ 1314763 w 1719555"/>
              <a:gd name="connsiteY25" fmla="*/ 1332826 h 1405706"/>
              <a:gd name="connsiteX26" fmla="*/ 1270316 w 1719555"/>
              <a:gd name="connsiteY26" fmla="*/ 1076033 h 1405706"/>
              <a:gd name="connsiteX27" fmla="*/ 1281801 w 1719555"/>
              <a:gd name="connsiteY27" fmla="*/ 1059688 h 1405706"/>
              <a:gd name="connsiteX28" fmla="*/ 1102291 w 1719555"/>
              <a:gd name="connsiteY28" fmla="*/ 870932 h 1405706"/>
              <a:gd name="connsiteX29" fmla="*/ 1083251 w 1719555"/>
              <a:gd name="connsiteY29" fmla="*/ 882837 h 1405706"/>
              <a:gd name="connsiteX30" fmla="*/ 901879 w 1719555"/>
              <a:gd name="connsiteY30" fmla="*/ 840761 h 1405706"/>
              <a:gd name="connsiteX31" fmla="*/ 897651 w 1719555"/>
              <a:gd name="connsiteY31" fmla="*/ 833999 h 1405706"/>
              <a:gd name="connsiteX32" fmla="*/ 331408 w 1719555"/>
              <a:gd name="connsiteY32" fmla="*/ 970539 h 1405706"/>
              <a:gd name="connsiteX33" fmla="*/ 324456 w 1719555"/>
              <a:gd name="connsiteY33" fmla="*/ 1003237 h 1405706"/>
              <a:gd name="connsiteX34" fmla="*/ 285534 w 1719555"/>
              <a:gd name="connsiteY34" fmla="*/ 1059044 h 1405706"/>
              <a:gd name="connsiteX35" fmla="*/ 46471 w 1719555"/>
              <a:gd name="connsiteY35" fmla="*/ 1053041 h 1405706"/>
              <a:gd name="connsiteX36" fmla="*/ 52475 w 1719555"/>
              <a:gd name="connsiteY36" fmla="*/ 813979 h 140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19555" h="1405706">
                <a:moveTo>
                  <a:pt x="52475" y="813979"/>
                </a:moveTo>
                <a:cubicBezTo>
                  <a:pt x="118453" y="751232"/>
                  <a:pt x="225801" y="750861"/>
                  <a:pt x="291536" y="819982"/>
                </a:cubicBezTo>
                <a:lnTo>
                  <a:pt x="318965" y="863510"/>
                </a:lnTo>
                <a:lnTo>
                  <a:pt x="857854" y="733566"/>
                </a:lnTo>
                <a:lnTo>
                  <a:pt x="855489" y="718840"/>
                </a:lnTo>
                <a:cubicBezTo>
                  <a:pt x="856959" y="675558"/>
                  <a:pt x="874893" y="633073"/>
                  <a:pt x="907882" y="601700"/>
                </a:cubicBezTo>
                <a:cubicBezTo>
                  <a:pt x="925163" y="585267"/>
                  <a:pt x="944823" y="573301"/>
                  <a:pt x="965573" y="565628"/>
                </a:cubicBezTo>
                <a:lnTo>
                  <a:pt x="996656" y="560634"/>
                </a:lnTo>
                <a:lnTo>
                  <a:pt x="996656" y="256405"/>
                </a:lnTo>
                <a:lnTo>
                  <a:pt x="978974" y="252372"/>
                </a:lnTo>
                <a:cubicBezTo>
                  <a:pt x="963411" y="245515"/>
                  <a:pt x="949009" y="235586"/>
                  <a:pt x="936774" y="222720"/>
                </a:cubicBezTo>
                <a:cubicBezTo>
                  <a:pt x="885504" y="168808"/>
                  <a:pt x="889995" y="85201"/>
                  <a:pt x="941456" y="36260"/>
                </a:cubicBezTo>
                <a:cubicBezTo>
                  <a:pt x="995369" y="-15011"/>
                  <a:pt x="1078976" y="-10519"/>
                  <a:pt x="1127917" y="40942"/>
                </a:cubicBezTo>
                <a:cubicBezTo>
                  <a:pt x="1179188" y="94855"/>
                  <a:pt x="1174696" y="178462"/>
                  <a:pt x="1123235" y="227403"/>
                </a:cubicBezTo>
                <a:cubicBezTo>
                  <a:pt x="1109757" y="240220"/>
                  <a:pt x="1094423" y="249553"/>
                  <a:pt x="1078238" y="255538"/>
                </a:cubicBezTo>
                <a:lnTo>
                  <a:pt x="1062287" y="258100"/>
                </a:lnTo>
                <a:lnTo>
                  <a:pt x="1062287" y="562718"/>
                </a:lnTo>
                <a:lnTo>
                  <a:pt x="1092840" y="569686"/>
                </a:lnTo>
                <a:cubicBezTo>
                  <a:pt x="1112793" y="578477"/>
                  <a:pt x="1131258" y="591208"/>
                  <a:pt x="1146944" y="607703"/>
                </a:cubicBezTo>
                <a:cubicBezTo>
                  <a:pt x="1196246" y="659544"/>
                  <a:pt x="1205331" y="732801"/>
                  <a:pt x="1178958" y="792660"/>
                </a:cubicBezTo>
                <a:lnTo>
                  <a:pt x="1173343" y="800652"/>
                </a:lnTo>
                <a:lnTo>
                  <a:pt x="1348619" y="984958"/>
                </a:lnTo>
                <a:lnTo>
                  <a:pt x="1403195" y="950833"/>
                </a:lnTo>
                <a:cubicBezTo>
                  <a:pt x="1489623" y="918872"/>
                  <a:pt x="1589672" y="940546"/>
                  <a:pt x="1655010" y="1009249"/>
                </a:cubicBezTo>
                <a:cubicBezTo>
                  <a:pt x="1746276" y="1105216"/>
                  <a:pt x="1738280" y="1254044"/>
                  <a:pt x="1646675" y="1341161"/>
                </a:cubicBezTo>
                <a:cubicBezTo>
                  <a:pt x="1550708" y="1432426"/>
                  <a:pt x="1401881" y="1424431"/>
                  <a:pt x="1314763" y="1332826"/>
                </a:cubicBezTo>
                <a:cubicBezTo>
                  <a:pt x="1246314" y="1260851"/>
                  <a:pt x="1233700" y="1159142"/>
                  <a:pt x="1270316" y="1076033"/>
                </a:cubicBezTo>
                <a:lnTo>
                  <a:pt x="1281801" y="1059688"/>
                </a:lnTo>
                <a:lnTo>
                  <a:pt x="1102291" y="870932"/>
                </a:lnTo>
                <a:lnTo>
                  <a:pt x="1083251" y="882837"/>
                </a:lnTo>
                <a:cubicBezTo>
                  <a:pt x="1021001" y="905857"/>
                  <a:pt x="948940" y="890246"/>
                  <a:pt x="901879" y="840761"/>
                </a:cubicBezTo>
                <a:lnTo>
                  <a:pt x="897651" y="833999"/>
                </a:lnTo>
                <a:lnTo>
                  <a:pt x="331408" y="970539"/>
                </a:lnTo>
                <a:lnTo>
                  <a:pt x="324456" y="1003237"/>
                </a:lnTo>
                <a:cubicBezTo>
                  <a:pt x="315751" y="1023576"/>
                  <a:pt x="302814" y="1042610"/>
                  <a:pt x="285534" y="1059044"/>
                </a:cubicBezTo>
                <a:cubicBezTo>
                  <a:pt x="219554" y="1121791"/>
                  <a:pt x="112206" y="1122162"/>
                  <a:pt x="46471" y="1053041"/>
                </a:cubicBezTo>
                <a:cubicBezTo>
                  <a:pt x="-16275" y="987062"/>
                  <a:pt x="-16647" y="879714"/>
                  <a:pt x="52475" y="813979"/>
                </a:cubicBezTo>
                <a:close/>
              </a:path>
            </a:pathLst>
          </a:custGeom>
          <a:solidFill>
            <a:schemeClr val="accent3">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F3D761A-CEA6-4A9C-BC05-657BD6ED734C}"/>
              </a:ext>
            </a:extLst>
          </p:cNvPr>
          <p:cNvSpPr/>
          <p:nvPr userDrawn="1"/>
        </p:nvSpPr>
        <p:spPr>
          <a:xfrm rot="8257828">
            <a:off x="273193" y="259357"/>
            <a:ext cx="749314" cy="612551"/>
          </a:xfrm>
          <a:custGeom>
            <a:avLst/>
            <a:gdLst>
              <a:gd name="connsiteX0" fmla="*/ 52475 w 1719555"/>
              <a:gd name="connsiteY0" fmla="*/ 813979 h 1405706"/>
              <a:gd name="connsiteX1" fmla="*/ 291536 w 1719555"/>
              <a:gd name="connsiteY1" fmla="*/ 819982 h 1405706"/>
              <a:gd name="connsiteX2" fmla="*/ 318965 w 1719555"/>
              <a:gd name="connsiteY2" fmla="*/ 863510 h 1405706"/>
              <a:gd name="connsiteX3" fmla="*/ 857854 w 1719555"/>
              <a:gd name="connsiteY3" fmla="*/ 733566 h 1405706"/>
              <a:gd name="connsiteX4" fmla="*/ 855489 w 1719555"/>
              <a:gd name="connsiteY4" fmla="*/ 718840 h 1405706"/>
              <a:gd name="connsiteX5" fmla="*/ 907882 w 1719555"/>
              <a:gd name="connsiteY5" fmla="*/ 601700 h 1405706"/>
              <a:gd name="connsiteX6" fmla="*/ 965573 w 1719555"/>
              <a:gd name="connsiteY6" fmla="*/ 565628 h 1405706"/>
              <a:gd name="connsiteX7" fmla="*/ 996656 w 1719555"/>
              <a:gd name="connsiteY7" fmla="*/ 560634 h 1405706"/>
              <a:gd name="connsiteX8" fmla="*/ 996656 w 1719555"/>
              <a:gd name="connsiteY8" fmla="*/ 256405 h 1405706"/>
              <a:gd name="connsiteX9" fmla="*/ 978974 w 1719555"/>
              <a:gd name="connsiteY9" fmla="*/ 252372 h 1405706"/>
              <a:gd name="connsiteX10" fmla="*/ 936774 w 1719555"/>
              <a:gd name="connsiteY10" fmla="*/ 222720 h 1405706"/>
              <a:gd name="connsiteX11" fmla="*/ 941456 w 1719555"/>
              <a:gd name="connsiteY11" fmla="*/ 36260 h 1405706"/>
              <a:gd name="connsiteX12" fmla="*/ 1127917 w 1719555"/>
              <a:gd name="connsiteY12" fmla="*/ 40942 h 1405706"/>
              <a:gd name="connsiteX13" fmla="*/ 1123235 w 1719555"/>
              <a:gd name="connsiteY13" fmla="*/ 227403 h 1405706"/>
              <a:gd name="connsiteX14" fmla="*/ 1078238 w 1719555"/>
              <a:gd name="connsiteY14" fmla="*/ 255538 h 1405706"/>
              <a:gd name="connsiteX15" fmla="*/ 1062287 w 1719555"/>
              <a:gd name="connsiteY15" fmla="*/ 258100 h 1405706"/>
              <a:gd name="connsiteX16" fmla="*/ 1062287 w 1719555"/>
              <a:gd name="connsiteY16" fmla="*/ 562718 h 1405706"/>
              <a:gd name="connsiteX17" fmla="*/ 1092840 w 1719555"/>
              <a:gd name="connsiteY17" fmla="*/ 569686 h 1405706"/>
              <a:gd name="connsiteX18" fmla="*/ 1146944 w 1719555"/>
              <a:gd name="connsiteY18" fmla="*/ 607703 h 1405706"/>
              <a:gd name="connsiteX19" fmla="*/ 1178958 w 1719555"/>
              <a:gd name="connsiteY19" fmla="*/ 792660 h 1405706"/>
              <a:gd name="connsiteX20" fmla="*/ 1173343 w 1719555"/>
              <a:gd name="connsiteY20" fmla="*/ 800652 h 1405706"/>
              <a:gd name="connsiteX21" fmla="*/ 1348619 w 1719555"/>
              <a:gd name="connsiteY21" fmla="*/ 984958 h 1405706"/>
              <a:gd name="connsiteX22" fmla="*/ 1403195 w 1719555"/>
              <a:gd name="connsiteY22" fmla="*/ 950833 h 1405706"/>
              <a:gd name="connsiteX23" fmla="*/ 1655010 w 1719555"/>
              <a:gd name="connsiteY23" fmla="*/ 1009249 h 1405706"/>
              <a:gd name="connsiteX24" fmla="*/ 1646675 w 1719555"/>
              <a:gd name="connsiteY24" fmla="*/ 1341161 h 1405706"/>
              <a:gd name="connsiteX25" fmla="*/ 1314763 w 1719555"/>
              <a:gd name="connsiteY25" fmla="*/ 1332826 h 1405706"/>
              <a:gd name="connsiteX26" fmla="*/ 1270316 w 1719555"/>
              <a:gd name="connsiteY26" fmla="*/ 1076033 h 1405706"/>
              <a:gd name="connsiteX27" fmla="*/ 1281801 w 1719555"/>
              <a:gd name="connsiteY27" fmla="*/ 1059688 h 1405706"/>
              <a:gd name="connsiteX28" fmla="*/ 1102291 w 1719555"/>
              <a:gd name="connsiteY28" fmla="*/ 870932 h 1405706"/>
              <a:gd name="connsiteX29" fmla="*/ 1083251 w 1719555"/>
              <a:gd name="connsiteY29" fmla="*/ 882837 h 1405706"/>
              <a:gd name="connsiteX30" fmla="*/ 901879 w 1719555"/>
              <a:gd name="connsiteY30" fmla="*/ 840761 h 1405706"/>
              <a:gd name="connsiteX31" fmla="*/ 897651 w 1719555"/>
              <a:gd name="connsiteY31" fmla="*/ 833999 h 1405706"/>
              <a:gd name="connsiteX32" fmla="*/ 331408 w 1719555"/>
              <a:gd name="connsiteY32" fmla="*/ 970539 h 1405706"/>
              <a:gd name="connsiteX33" fmla="*/ 324456 w 1719555"/>
              <a:gd name="connsiteY33" fmla="*/ 1003237 h 1405706"/>
              <a:gd name="connsiteX34" fmla="*/ 285534 w 1719555"/>
              <a:gd name="connsiteY34" fmla="*/ 1059044 h 1405706"/>
              <a:gd name="connsiteX35" fmla="*/ 46471 w 1719555"/>
              <a:gd name="connsiteY35" fmla="*/ 1053041 h 1405706"/>
              <a:gd name="connsiteX36" fmla="*/ 52475 w 1719555"/>
              <a:gd name="connsiteY36" fmla="*/ 813979 h 1405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19555" h="1405706">
                <a:moveTo>
                  <a:pt x="52475" y="813979"/>
                </a:moveTo>
                <a:cubicBezTo>
                  <a:pt x="118453" y="751232"/>
                  <a:pt x="225801" y="750861"/>
                  <a:pt x="291536" y="819982"/>
                </a:cubicBezTo>
                <a:lnTo>
                  <a:pt x="318965" y="863510"/>
                </a:lnTo>
                <a:lnTo>
                  <a:pt x="857854" y="733566"/>
                </a:lnTo>
                <a:lnTo>
                  <a:pt x="855489" y="718840"/>
                </a:lnTo>
                <a:cubicBezTo>
                  <a:pt x="856959" y="675558"/>
                  <a:pt x="874893" y="633073"/>
                  <a:pt x="907882" y="601700"/>
                </a:cubicBezTo>
                <a:cubicBezTo>
                  <a:pt x="925163" y="585267"/>
                  <a:pt x="944823" y="573301"/>
                  <a:pt x="965573" y="565628"/>
                </a:cubicBezTo>
                <a:lnTo>
                  <a:pt x="996656" y="560634"/>
                </a:lnTo>
                <a:lnTo>
                  <a:pt x="996656" y="256405"/>
                </a:lnTo>
                <a:lnTo>
                  <a:pt x="978974" y="252372"/>
                </a:lnTo>
                <a:cubicBezTo>
                  <a:pt x="963411" y="245515"/>
                  <a:pt x="949009" y="235586"/>
                  <a:pt x="936774" y="222720"/>
                </a:cubicBezTo>
                <a:cubicBezTo>
                  <a:pt x="885504" y="168808"/>
                  <a:pt x="889995" y="85201"/>
                  <a:pt x="941456" y="36260"/>
                </a:cubicBezTo>
                <a:cubicBezTo>
                  <a:pt x="995369" y="-15011"/>
                  <a:pt x="1078976" y="-10519"/>
                  <a:pt x="1127917" y="40942"/>
                </a:cubicBezTo>
                <a:cubicBezTo>
                  <a:pt x="1179188" y="94855"/>
                  <a:pt x="1174696" y="178462"/>
                  <a:pt x="1123235" y="227403"/>
                </a:cubicBezTo>
                <a:cubicBezTo>
                  <a:pt x="1109757" y="240220"/>
                  <a:pt x="1094423" y="249553"/>
                  <a:pt x="1078238" y="255538"/>
                </a:cubicBezTo>
                <a:lnTo>
                  <a:pt x="1062287" y="258100"/>
                </a:lnTo>
                <a:lnTo>
                  <a:pt x="1062287" y="562718"/>
                </a:lnTo>
                <a:lnTo>
                  <a:pt x="1092840" y="569686"/>
                </a:lnTo>
                <a:cubicBezTo>
                  <a:pt x="1112793" y="578477"/>
                  <a:pt x="1131258" y="591208"/>
                  <a:pt x="1146944" y="607703"/>
                </a:cubicBezTo>
                <a:cubicBezTo>
                  <a:pt x="1196246" y="659544"/>
                  <a:pt x="1205331" y="732801"/>
                  <a:pt x="1178958" y="792660"/>
                </a:cubicBezTo>
                <a:lnTo>
                  <a:pt x="1173343" y="800652"/>
                </a:lnTo>
                <a:lnTo>
                  <a:pt x="1348619" y="984958"/>
                </a:lnTo>
                <a:lnTo>
                  <a:pt x="1403195" y="950833"/>
                </a:lnTo>
                <a:cubicBezTo>
                  <a:pt x="1489623" y="918872"/>
                  <a:pt x="1589672" y="940546"/>
                  <a:pt x="1655010" y="1009249"/>
                </a:cubicBezTo>
                <a:cubicBezTo>
                  <a:pt x="1746276" y="1105216"/>
                  <a:pt x="1738280" y="1254044"/>
                  <a:pt x="1646675" y="1341161"/>
                </a:cubicBezTo>
                <a:cubicBezTo>
                  <a:pt x="1550708" y="1432426"/>
                  <a:pt x="1401881" y="1424431"/>
                  <a:pt x="1314763" y="1332826"/>
                </a:cubicBezTo>
                <a:cubicBezTo>
                  <a:pt x="1246314" y="1260851"/>
                  <a:pt x="1233700" y="1159142"/>
                  <a:pt x="1270316" y="1076033"/>
                </a:cubicBezTo>
                <a:lnTo>
                  <a:pt x="1281801" y="1059688"/>
                </a:lnTo>
                <a:lnTo>
                  <a:pt x="1102291" y="870932"/>
                </a:lnTo>
                <a:lnTo>
                  <a:pt x="1083251" y="882837"/>
                </a:lnTo>
                <a:cubicBezTo>
                  <a:pt x="1021001" y="905857"/>
                  <a:pt x="948940" y="890246"/>
                  <a:pt x="901879" y="840761"/>
                </a:cubicBezTo>
                <a:lnTo>
                  <a:pt x="897651" y="833999"/>
                </a:lnTo>
                <a:lnTo>
                  <a:pt x="331408" y="970539"/>
                </a:lnTo>
                <a:lnTo>
                  <a:pt x="324456" y="1003237"/>
                </a:lnTo>
                <a:cubicBezTo>
                  <a:pt x="315751" y="1023576"/>
                  <a:pt x="302814" y="1042610"/>
                  <a:pt x="285534" y="1059044"/>
                </a:cubicBezTo>
                <a:cubicBezTo>
                  <a:pt x="219554" y="1121791"/>
                  <a:pt x="112206" y="1122162"/>
                  <a:pt x="46471" y="1053041"/>
                </a:cubicBezTo>
                <a:cubicBezTo>
                  <a:pt x="-16275" y="987062"/>
                  <a:pt x="-16647" y="879714"/>
                  <a:pt x="52475" y="813979"/>
                </a:cubicBezTo>
                <a:close/>
              </a:path>
            </a:pathLst>
          </a:custGeom>
          <a:solidFill>
            <a:schemeClr val="accent2">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6C1260B8-53BA-47D3-87D6-323C933B255E}"/>
              </a:ext>
            </a:extLst>
          </p:cNvPr>
          <p:cNvPicPr>
            <a:picLocks noChangeAspect="1"/>
          </p:cNvPicPr>
          <p:nvPr userDrawn="1"/>
        </p:nvPicPr>
        <p:blipFill>
          <a:blip r:embed="rId2"/>
          <a:stretch>
            <a:fillRect/>
          </a:stretch>
        </p:blipFill>
        <p:spPr>
          <a:xfrm>
            <a:off x="5187617" y="2316383"/>
            <a:ext cx="1816765" cy="2225233"/>
          </a:xfrm>
          <a:prstGeom prst="rect">
            <a:avLst/>
          </a:prstGeom>
        </p:spPr>
      </p:pic>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Style slide layout">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F16A93B-6921-4C70-8BB4-714FCAD39A32}"/>
              </a:ext>
            </a:extLst>
          </p:cNvPr>
          <p:cNvSpPr>
            <a:spLocks noGrp="1"/>
          </p:cNvSpPr>
          <p:nvPr>
            <p:ph type="pic" sz="quarter" idx="42" hasCustomPrompt="1"/>
          </p:nvPr>
        </p:nvSpPr>
        <p:spPr>
          <a:xfrm>
            <a:off x="2827782" y="2898848"/>
            <a:ext cx="1190833" cy="1952967"/>
          </a:xfrm>
          <a:custGeom>
            <a:avLst/>
            <a:gdLst>
              <a:gd name="connsiteX0" fmla="*/ 0 w 1190833"/>
              <a:gd name="connsiteY0" fmla="*/ 0 h 1952967"/>
              <a:gd name="connsiteX1" fmla="*/ 1190833 w 1190833"/>
              <a:gd name="connsiteY1" fmla="*/ 0 h 1952967"/>
              <a:gd name="connsiteX2" fmla="*/ 1190833 w 1190833"/>
              <a:gd name="connsiteY2" fmla="*/ 1952967 h 1952967"/>
              <a:gd name="connsiteX3" fmla="*/ 0 w 1190833"/>
              <a:gd name="connsiteY3" fmla="*/ 1952967 h 1952967"/>
            </a:gdLst>
            <a:ahLst/>
            <a:cxnLst>
              <a:cxn ang="0">
                <a:pos x="connsiteX0" y="connsiteY0"/>
              </a:cxn>
              <a:cxn ang="0">
                <a:pos x="connsiteX1" y="connsiteY1"/>
              </a:cxn>
              <a:cxn ang="0">
                <a:pos x="connsiteX2" y="connsiteY2"/>
              </a:cxn>
              <a:cxn ang="0">
                <a:pos x="connsiteX3" y="connsiteY3"/>
              </a:cxn>
            </a:cxnLst>
            <a:rect l="l" t="t" r="r" b="b"/>
            <a:pathLst>
              <a:path w="1190833" h="1952967">
                <a:moveTo>
                  <a:pt x="0" y="0"/>
                </a:moveTo>
                <a:lnTo>
                  <a:pt x="1190833" y="0"/>
                </a:lnTo>
                <a:lnTo>
                  <a:pt x="1190833" y="1952967"/>
                </a:lnTo>
                <a:lnTo>
                  <a:pt x="0" y="1952967"/>
                </a:lnTo>
                <a:close/>
              </a:path>
            </a:pathLst>
          </a:custGeom>
          <a:solidFill>
            <a:schemeClr val="bg1">
              <a:lumMod val="95000"/>
            </a:schemeClr>
          </a:solidFill>
        </p:spPr>
        <p:txBody>
          <a:bodyPr wrap="square" anchor="ctr">
            <a:noAutofit/>
          </a:bodyP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73541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0_Images and Contents Layout">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Picture Placeholder 2"/>
          <p:cNvSpPr>
            <a:spLocks noGrp="1"/>
          </p:cNvSpPr>
          <p:nvPr>
            <p:ph type="pic" idx="15" hasCustomPrompt="1"/>
          </p:nvPr>
        </p:nvSpPr>
        <p:spPr>
          <a:xfrm>
            <a:off x="0" y="4365104"/>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6" hasCustomPrompt="1"/>
          </p:nvPr>
        </p:nvSpPr>
        <p:spPr>
          <a:xfrm>
            <a:off x="7968208" y="0"/>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94098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6AE611C2-19EC-4180-B746-B8E5A871E714}"/>
              </a:ext>
            </a:extLst>
          </p:cNvPr>
          <p:cNvSpPr>
            <a:spLocks noGrp="1"/>
          </p:cNvSpPr>
          <p:nvPr>
            <p:ph type="pic" idx="15" hasCustomPrompt="1"/>
          </p:nvPr>
        </p:nvSpPr>
        <p:spPr>
          <a:xfrm>
            <a:off x="0" y="0"/>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AB31A7D8-3817-4D41-B0AC-6F6407DDD546}"/>
              </a:ext>
            </a:extLst>
          </p:cNvPr>
          <p:cNvSpPr>
            <a:spLocks noGrp="1"/>
          </p:cNvSpPr>
          <p:nvPr>
            <p:ph type="pic" idx="16" hasCustomPrompt="1"/>
          </p:nvPr>
        </p:nvSpPr>
        <p:spPr>
          <a:xfrm>
            <a:off x="7968208" y="4365104"/>
            <a:ext cx="4223792" cy="249289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01079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132057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7677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725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46006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89733"/>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Fully Editable Shapes</a:t>
            </a:r>
          </a:p>
        </p:txBody>
      </p:sp>
    </p:spTree>
    <p:extLst>
      <p:ext uri="{BB962C8B-B14F-4D97-AF65-F5344CB8AC3E}">
        <p14:creationId xmlns:p14="http://schemas.microsoft.com/office/powerpoint/2010/main" val="1409218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8986015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F5875FE7-E5ED-4E41-9EB7-B5DE447AD05E}"/>
              </a:ext>
            </a:extLst>
          </p:cNvPr>
          <p:cNvSpPr>
            <a:spLocks/>
          </p:cNvSpPr>
          <p:nvPr userDrawn="1"/>
        </p:nvSpPr>
        <p:spPr bwMode="auto">
          <a:xfrm>
            <a:off x="0" y="2596"/>
            <a:ext cx="11682484" cy="6855404"/>
          </a:xfrm>
          <a:custGeom>
            <a:avLst/>
            <a:gdLst>
              <a:gd name="connsiteX0" fmla="*/ 135716 w 11682484"/>
              <a:gd name="connsiteY0" fmla="*/ 0 h 6855404"/>
              <a:gd name="connsiteX1" fmla="*/ 1583140 w 11682484"/>
              <a:gd name="connsiteY1" fmla="*/ 1348532 h 6855404"/>
              <a:gd name="connsiteX2" fmla="*/ 11682484 w 11682484"/>
              <a:gd name="connsiteY2" fmla="*/ 4114823 h 6855404"/>
              <a:gd name="connsiteX3" fmla="*/ 11682484 w 11682484"/>
              <a:gd name="connsiteY3" fmla="*/ 6855404 h 6855404"/>
              <a:gd name="connsiteX4" fmla="*/ 9707328 w 11682484"/>
              <a:gd name="connsiteY4" fmla="*/ 6855404 h 6855404"/>
              <a:gd name="connsiteX5" fmla="*/ 9569988 w 11682484"/>
              <a:gd name="connsiteY5" fmla="*/ 6685097 h 6855404"/>
              <a:gd name="connsiteX6" fmla="*/ 5598025 w 11682484"/>
              <a:gd name="connsiteY6" fmla="*/ 3691219 h 6855404"/>
              <a:gd name="connsiteX7" fmla="*/ 2821856 w 11682484"/>
              <a:gd name="connsiteY7" fmla="*/ 3599026 h 6855404"/>
              <a:gd name="connsiteX8" fmla="*/ 63756 w 11682484"/>
              <a:gd name="connsiteY8" fmla="*/ 6602507 h 6855404"/>
              <a:gd name="connsiteX9" fmla="*/ 3589 w 11682484"/>
              <a:gd name="connsiteY9" fmla="*/ 6855404 h 6855404"/>
              <a:gd name="connsiteX10" fmla="*/ 0 w 11682484"/>
              <a:gd name="connsiteY10" fmla="*/ 6855404 h 6855404"/>
              <a:gd name="connsiteX11" fmla="*/ 0 w 11682484"/>
              <a:gd name="connsiteY11" fmla="*/ 5728147 h 6855404"/>
              <a:gd name="connsiteX12" fmla="*/ 0 w 11682484"/>
              <a:gd name="connsiteY12" fmla="*/ 1967486 h 6855404"/>
              <a:gd name="connsiteX13" fmla="*/ 0 w 11682484"/>
              <a:gd name="connsiteY13" fmla="*/ 825147 h 6855404"/>
              <a:gd name="connsiteX14" fmla="*/ 1 w 11682484"/>
              <a:gd name="connsiteY14" fmla="*/ 825147 h 6855404"/>
              <a:gd name="connsiteX15" fmla="*/ 1 w 11682484"/>
              <a:gd name="connsiteY15" fmla="*/ 479227 h 6855404"/>
              <a:gd name="connsiteX16" fmla="*/ 1 w 11682484"/>
              <a:gd name="connsiteY16" fmla="*/ 346491 h 6855404"/>
              <a:gd name="connsiteX17" fmla="*/ 2 w 11682484"/>
              <a:gd name="connsiteY17" fmla="*/ 346491 h 6855404"/>
              <a:gd name="connsiteX18" fmla="*/ 2 w 11682484"/>
              <a:gd name="connsiteY18" fmla="*/ 571 h 6855404"/>
              <a:gd name="connsiteX19" fmla="*/ 127322 w 11682484"/>
              <a:gd name="connsiteY19" fmla="*/ 31 h 6855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82484" h="6855404">
                <a:moveTo>
                  <a:pt x="135716" y="0"/>
                </a:moveTo>
                <a:lnTo>
                  <a:pt x="1583140" y="1348532"/>
                </a:lnTo>
                <a:lnTo>
                  <a:pt x="11682484" y="4114823"/>
                </a:lnTo>
                <a:lnTo>
                  <a:pt x="11682484" y="6855404"/>
                </a:lnTo>
                <a:lnTo>
                  <a:pt x="9707328" y="6855404"/>
                </a:lnTo>
                <a:lnTo>
                  <a:pt x="9569988" y="6685097"/>
                </a:lnTo>
                <a:cubicBezTo>
                  <a:pt x="8411292" y="5293196"/>
                  <a:pt x="7168522" y="4300079"/>
                  <a:pt x="5598025" y="3691219"/>
                </a:cubicBezTo>
                <a:cubicBezTo>
                  <a:pt x="4810593" y="3386702"/>
                  <a:pt x="3628101" y="3319652"/>
                  <a:pt x="2821856" y="3599026"/>
                </a:cubicBezTo>
                <a:cubicBezTo>
                  <a:pt x="1476436" y="4020704"/>
                  <a:pt x="428633" y="5267408"/>
                  <a:pt x="63756" y="6602507"/>
                </a:cubicBezTo>
                <a:lnTo>
                  <a:pt x="3589" y="6855404"/>
                </a:lnTo>
                <a:lnTo>
                  <a:pt x="0" y="6855404"/>
                </a:lnTo>
                <a:lnTo>
                  <a:pt x="0" y="5728147"/>
                </a:lnTo>
                <a:lnTo>
                  <a:pt x="0" y="1967486"/>
                </a:lnTo>
                <a:lnTo>
                  <a:pt x="0" y="825147"/>
                </a:lnTo>
                <a:lnTo>
                  <a:pt x="1" y="825147"/>
                </a:lnTo>
                <a:lnTo>
                  <a:pt x="1" y="479227"/>
                </a:lnTo>
                <a:lnTo>
                  <a:pt x="1" y="346491"/>
                </a:lnTo>
                <a:lnTo>
                  <a:pt x="2" y="346491"/>
                </a:lnTo>
                <a:lnTo>
                  <a:pt x="2" y="571"/>
                </a:lnTo>
                <a:cubicBezTo>
                  <a:pt x="2" y="571"/>
                  <a:pt x="46193" y="353"/>
                  <a:pt x="127322" y="31"/>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1" name="Freeform: Shape 20">
            <a:extLst>
              <a:ext uri="{FF2B5EF4-FFF2-40B4-BE49-F238E27FC236}">
                <a16:creationId xmlns:a16="http://schemas.microsoft.com/office/drawing/2014/main" id="{1218F5CF-15FE-4EEB-9CE3-3FBB4D1D799E}"/>
              </a:ext>
            </a:extLst>
          </p:cNvPr>
          <p:cNvSpPr>
            <a:spLocks/>
          </p:cNvSpPr>
          <p:nvPr userDrawn="1"/>
        </p:nvSpPr>
        <p:spPr bwMode="auto">
          <a:xfrm rot="213804">
            <a:off x="-19171" y="109604"/>
            <a:ext cx="12075996" cy="2051564"/>
          </a:xfrm>
          <a:custGeom>
            <a:avLst/>
            <a:gdLst>
              <a:gd name="connsiteX0" fmla="*/ 1 w 12075996"/>
              <a:gd name="connsiteY0" fmla="*/ 264203 h 2051564"/>
              <a:gd name="connsiteX1" fmla="*/ 4242639 w 12075996"/>
              <a:gd name="connsiteY1" fmla="*/ 0 h 2051564"/>
              <a:gd name="connsiteX2" fmla="*/ 4506096 w 12075996"/>
              <a:gd name="connsiteY2" fmla="*/ 105217 h 2051564"/>
              <a:gd name="connsiteX3" fmla="*/ 7760587 w 12075996"/>
              <a:gd name="connsiteY3" fmla="*/ 1449725 h 2051564"/>
              <a:gd name="connsiteX4" fmla="*/ 12023712 w 12075996"/>
              <a:gd name="connsiteY4" fmla="*/ 181916 h 2051564"/>
              <a:gd name="connsiteX5" fmla="*/ 12075996 w 12075996"/>
              <a:gd name="connsiteY5" fmla="*/ 38560 h 2051564"/>
              <a:gd name="connsiteX6" fmla="*/ 12075996 w 12075996"/>
              <a:gd name="connsiteY6" fmla="*/ 49656 h 2051564"/>
              <a:gd name="connsiteX7" fmla="*/ 12034949 w 12075996"/>
              <a:gd name="connsiteY7" fmla="*/ 192180 h 2051564"/>
              <a:gd name="connsiteX8" fmla="*/ 7869859 w 12075996"/>
              <a:gd name="connsiteY8" fmla="*/ 1752181 h 2051564"/>
              <a:gd name="connsiteX9" fmla="*/ 3235820 w 12075996"/>
              <a:gd name="connsiteY9" fmla="*/ 242456 h 2051564"/>
              <a:gd name="connsiteX10" fmla="*/ 1558466 w 12075996"/>
              <a:gd name="connsiteY10" fmla="*/ 338976 h 2051564"/>
              <a:gd name="connsiteX11" fmla="*/ 220 w 12075996"/>
              <a:gd name="connsiteY11" fmla="*/ 450295 h 2051564"/>
              <a:gd name="connsiteX12" fmla="*/ 881 w 12075996"/>
              <a:gd name="connsiteY12" fmla="*/ 459818 h 2051564"/>
              <a:gd name="connsiteX13" fmla="*/ 0 w 12075996"/>
              <a:gd name="connsiteY13" fmla="*/ 459516 h 2051564"/>
              <a:gd name="connsiteX14" fmla="*/ 0 w 12075996"/>
              <a:gd name="connsiteY14" fmla="*/ 429248 h 2051564"/>
              <a:gd name="connsiteX15" fmla="*/ 1 w 12075996"/>
              <a:gd name="connsiteY15" fmla="*/ 429248 h 2051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075996" h="2051564">
                <a:moveTo>
                  <a:pt x="1" y="264203"/>
                </a:moveTo>
                <a:lnTo>
                  <a:pt x="4242639" y="0"/>
                </a:lnTo>
                <a:lnTo>
                  <a:pt x="4506096" y="105217"/>
                </a:lnTo>
                <a:cubicBezTo>
                  <a:pt x="5593744" y="542784"/>
                  <a:pt x="6923737" y="1110296"/>
                  <a:pt x="7760587" y="1449725"/>
                </a:cubicBezTo>
                <a:cubicBezTo>
                  <a:pt x="10618004" y="2616266"/>
                  <a:pt x="11666948" y="1084938"/>
                  <a:pt x="12023712" y="181916"/>
                </a:cubicBezTo>
                <a:lnTo>
                  <a:pt x="12075996" y="38560"/>
                </a:lnTo>
                <a:lnTo>
                  <a:pt x="12075996" y="49656"/>
                </a:lnTo>
                <a:lnTo>
                  <a:pt x="12034949" y="192180"/>
                </a:lnTo>
                <a:cubicBezTo>
                  <a:pt x="11741579" y="1117741"/>
                  <a:pt x="10801203" y="2718034"/>
                  <a:pt x="7869859" y="1752181"/>
                </a:cubicBezTo>
                <a:cubicBezTo>
                  <a:pt x="6621354" y="1343948"/>
                  <a:pt x="4298591" y="526574"/>
                  <a:pt x="3235820" y="242456"/>
                </a:cubicBezTo>
                <a:cubicBezTo>
                  <a:pt x="3156415" y="232591"/>
                  <a:pt x="2347516" y="284550"/>
                  <a:pt x="1558466" y="338976"/>
                </a:cubicBezTo>
                <a:cubicBezTo>
                  <a:pt x="769418" y="393403"/>
                  <a:pt x="220" y="450295"/>
                  <a:pt x="220" y="450295"/>
                </a:cubicBezTo>
                <a:lnTo>
                  <a:pt x="881" y="459818"/>
                </a:lnTo>
                <a:lnTo>
                  <a:pt x="0" y="459516"/>
                </a:lnTo>
                <a:lnTo>
                  <a:pt x="0" y="429248"/>
                </a:lnTo>
                <a:lnTo>
                  <a:pt x="1" y="42924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0" name="Freeform: Shape 9">
            <a:extLst>
              <a:ext uri="{FF2B5EF4-FFF2-40B4-BE49-F238E27FC236}">
                <a16:creationId xmlns:a16="http://schemas.microsoft.com/office/drawing/2014/main" id="{2815AE85-5663-49FF-822D-A9BCC638FE7E}"/>
              </a:ext>
            </a:extLst>
          </p:cNvPr>
          <p:cNvSpPr>
            <a:spLocks/>
          </p:cNvSpPr>
          <p:nvPr userDrawn="1"/>
        </p:nvSpPr>
        <p:spPr bwMode="auto">
          <a:xfrm>
            <a:off x="-2" y="0"/>
            <a:ext cx="12192002" cy="6858000"/>
          </a:xfrm>
          <a:custGeom>
            <a:avLst/>
            <a:gdLst>
              <a:gd name="connsiteX0" fmla="*/ 1562216 w 12192002"/>
              <a:gd name="connsiteY0" fmla="*/ 24 h 6847230"/>
              <a:gd name="connsiteX1" fmla="*/ 3242227 w 12192002"/>
              <a:gd name="connsiteY1" fmla="*/ 19898 h 6847230"/>
              <a:gd name="connsiteX2" fmla="*/ 7760587 w 12192002"/>
              <a:gd name="connsiteY2" fmla="*/ 1846920 h 6847230"/>
              <a:gd name="connsiteX3" fmla="*/ 12192002 w 12192002"/>
              <a:gd name="connsiteY3" fmla="*/ 3162 h 6847230"/>
              <a:gd name="connsiteX4" fmla="*/ 12192002 w 12192002"/>
              <a:gd name="connsiteY4" fmla="*/ 1143708 h 6847230"/>
              <a:gd name="connsiteX5" fmla="*/ 12192002 w 12192002"/>
              <a:gd name="connsiteY5" fmla="*/ 6847230 h 6847230"/>
              <a:gd name="connsiteX6" fmla="*/ 10130702 w 12192002"/>
              <a:gd name="connsiteY6" fmla="*/ 6847230 h 6847230"/>
              <a:gd name="connsiteX7" fmla="*/ 9987372 w 12192002"/>
              <a:gd name="connsiteY7" fmla="*/ 6677190 h 6847230"/>
              <a:gd name="connsiteX8" fmla="*/ 5842176 w 12192002"/>
              <a:gd name="connsiteY8" fmla="*/ 3688014 h 6847230"/>
              <a:gd name="connsiteX9" fmla="*/ 2944928 w 12192002"/>
              <a:gd name="connsiteY9" fmla="*/ 3595966 h 6847230"/>
              <a:gd name="connsiteX10" fmla="*/ 66537 w 12192002"/>
              <a:gd name="connsiteY10" fmla="*/ 6594730 h 6847230"/>
              <a:gd name="connsiteX11" fmla="*/ 3745 w 12192002"/>
              <a:gd name="connsiteY11" fmla="*/ 6847230 h 6847230"/>
              <a:gd name="connsiteX12" fmla="*/ 0 w 12192002"/>
              <a:gd name="connsiteY12" fmla="*/ 6847230 h 6847230"/>
              <a:gd name="connsiteX13" fmla="*/ 0 w 12192002"/>
              <a:gd name="connsiteY13" fmla="*/ 5721743 h 6847230"/>
              <a:gd name="connsiteX14" fmla="*/ 0 w 12192002"/>
              <a:gd name="connsiteY14" fmla="*/ 1966988 h 6847230"/>
              <a:gd name="connsiteX15" fmla="*/ 0 w 12192002"/>
              <a:gd name="connsiteY15" fmla="*/ 826443 h 6847230"/>
              <a:gd name="connsiteX16" fmla="*/ 1 w 12192002"/>
              <a:gd name="connsiteY16" fmla="*/ 826443 h 6847230"/>
              <a:gd name="connsiteX17" fmla="*/ 1 w 12192002"/>
              <a:gd name="connsiteY17" fmla="*/ 481066 h 6847230"/>
              <a:gd name="connsiteX18" fmla="*/ 1 w 12192002"/>
              <a:gd name="connsiteY18" fmla="*/ 348539 h 6847230"/>
              <a:gd name="connsiteX19" fmla="*/ 2 w 12192002"/>
              <a:gd name="connsiteY19" fmla="*/ 348539 h 6847230"/>
              <a:gd name="connsiteX20" fmla="*/ 2 w 12192002"/>
              <a:gd name="connsiteY20" fmla="*/ 3162 h 6847230"/>
              <a:gd name="connsiteX21" fmla="*/ 1562216 w 12192002"/>
              <a:gd name="connsiteY21" fmla="*/ 24 h 6847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2002" h="6847230">
                <a:moveTo>
                  <a:pt x="1562216" y="24"/>
                </a:moveTo>
                <a:cubicBezTo>
                  <a:pt x="2353140" y="373"/>
                  <a:pt x="3163696" y="4557"/>
                  <a:pt x="3242227" y="19898"/>
                </a:cubicBezTo>
                <a:cubicBezTo>
                  <a:pt x="4282770" y="376934"/>
                  <a:pt x="6543351" y="1353205"/>
                  <a:pt x="7760587" y="1846920"/>
                </a:cubicBezTo>
                <a:cubicBezTo>
                  <a:pt x="11661915" y="3439636"/>
                  <a:pt x="12192002" y="3162"/>
                  <a:pt x="12192002" y="3162"/>
                </a:cubicBezTo>
                <a:lnTo>
                  <a:pt x="12192002" y="1143708"/>
                </a:lnTo>
                <a:lnTo>
                  <a:pt x="12192002" y="6847230"/>
                </a:lnTo>
                <a:lnTo>
                  <a:pt x="10130702" y="6847230"/>
                </a:lnTo>
                <a:lnTo>
                  <a:pt x="9987372" y="6677190"/>
                </a:lnTo>
                <a:cubicBezTo>
                  <a:pt x="8778141" y="5287475"/>
                  <a:pt x="7481169" y="4295918"/>
                  <a:pt x="5842176" y="3688014"/>
                </a:cubicBezTo>
                <a:cubicBezTo>
                  <a:pt x="5020401" y="3383975"/>
                  <a:pt x="3786336" y="3317031"/>
                  <a:pt x="2944928" y="3595966"/>
                </a:cubicBezTo>
                <a:cubicBezTo>
                  <a:pt x="1540829" y="4016982"/>
                  <a:pt x="447327" y="5261728"/>
                  <a:pt x="66537" y="6594730"/>
                </a:cubicBezTo>
                <a:lnTo>
                  <a:pt x="3745" y="6847230"/>
                </a:lnTo>
                <a:lnTo>
                  <a:pt x="0" y="6847230"/>
                </a:lnTo>
                <a:lnTo>
                  <a:pt x="0" y="5721743"/>
                </a:lnTo>
                <a:lnTo>
                  <a:pt x="0" y="1966988"/>
                </a:lnTo>
                <a:lnTo>
                  <a:pt x="0" y="826443"/>
                </a:lnTo>
                <a:lnTo>
                  <a:pt x="1" y="826443"/>
                </a:lnTo>
                <a:lnTo>
                  <a:pt x="1" y="481066"/>
                </a:lnTo>
                <a:lnTo>
                  <a:pt x="1" y="348539"/>
                </a:lnTo>
                <a:lnTo>
                  <a:pt x="2" y="348539"/>
                </a:lnTo>
                <a:lnTo>
                  <a:pt x="2" y="3162"/>
                </a:lnTo>
                <a:cubicBezTo>
                  <a:pt x="2" y="3162"/>
                  <a:pt x="771293" y="-324"/>
                  <a:pt x="1562216" y="24"/>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0" name="Freeform: Shape 29">
            <a:extLst>
              <a:ext uri="{FF2B5EF4-FFF2-40B4-BE49-F238E27FC236}">
                <a16:creationId xmlns:a16="http://schemas.microsoft.com/office/drawing/2014/main" id="{ABA38739-135D-4AF4-8B9D-F28B606324BD}"/>
              </a:ext>
            </a:extLst>
          </p:cNvPr>
          <p:cNvSpPr/>
          <p:nvPr userDrawn="1"/>
        </p:nvSpPr>
        <p:spPr>
          <a:xfrm>
            <a:off x="342402" y="0"/>
            <a:ext cx="1784313" cy="6858000"/>
          </a:xfrm>
          <a:custGeom>
            <a:avLst/>
            <a:gdLst>
              <a:gd name="connsiteX0" fmla="*/ 652884 w 1784313"/>
              <a:gd name="connsiteY0" fmla="*/ 6458598 h 6858000"/>
              <a:gd name="connsiteX1" fmla="*/ 802318 w 1784313"/>
              <a:gd name="connsiteY1" fmla="*/ 6581346 h 6858000"/>
              <a:gd name="connsiteX2" fmla="*/ 857467 w 1784313"/>
              <a:gd name="connsiteY2" fmla="*/ 6627600 h 6858000"/>
              <a:gd name="connsiteX3" fmla="*/ 637290 w 1784313"/>
              <a:gd name="connsiteY3" fmla="*/ 6822898 h 6858000"/>
              <a:gd name="connsiteX4" fmla="*/ 601533 w 1784313"/>
              <a:gd name="connsiteY4" fmla="*/ 6858000 h 6858000"/>
              <a:gd name="connsiteX5" fmla="*/ 238242 w 1784313"/>
              <a:gd name="connsiteY5" fmla="*/ 6858000 h 6858000"/>
              <a:gd name="connsiteX6" fmla="*/ 298552 w 1784313"/>
              <a:gd name="connsiteY6" fmla="*/ 6787944 h 6858000"/>
              <a:gd name="connsiteX7" fmla="*/ 652884 w 1784313"/>
              <a:gd name="connsiteY7" fmla="*/ 6458598 h 6858000"/>
              <a:gd name="connsiteX8" fmla="*/ 291752 w 1784313"/>
              <a:gd name="connsiteY8" fmla="*/ 5513960 h 6858000"/>
              <a:gd name="connsiteX9" fmla="*/ 348680 w 1784313"/>
              <a:gd name="connsiteY9" fmla="*/ 5663394 h 6858000"/>
              <a:gd name="connsiteX10" fmla="*/ 428733 w 1784313"/>
              <a:gd name="connsiteY10" fmla="*/ 5787923 h 6858000"/>
              <a:gd name="connsiteX11" fmla="*/ 455418 w 1784313"/>
              <a:gd name="connsiteY11" fmla="*/ 5819944 h 6858000"/>
              <a:gd name="connsiteX12" fmla="*/ 1327117 w 1784313"/>
              <a:gd name="connsiteY12" fmla="*/ 5819944 h 6858000"/>
              <a:gd name="connsiteX13" fmla="*/ 1350243 w 1784313"/>
              <a:gd name="connsiteY13" fmla="*/ 5787923 h 6858000"/>
              <a:gd name="connsiteX14" fmla="*/ 1424960 w 1784313"/>
              <a:gd name="connsiteY14" fmla="*/ 5663394 h 6858000"/>
              <a:gd name="connsiteX15" fmla="*/ 1474771 w 1784313"/>
              <a:gd name="connsiteY15" fmla="*/ 5513960 h 6858000"/>
              <a:gd name="connsiteX16" fmla="*/ 410943 w 1784313"/>
              <a:gd name="connsiteY16" fmla="*/ 5078112 h 6858000"/>
              <a:gd name="connsiteX17" fmla="*/ 343342 w 1784313"/>
              <a:gd name="connsiteY17" fmla="*/ 5183070 h 6858000"/>
              <a:gd name="connsiteX18" fmla="*/ 282856 w 1784313"/>
              <a:gd name="connsiteY18" fmla="*/ 5360968 h 6858000"/>
              <a:gd name="connsiteX19" fmla="*/ 281078 w 1784313"/>
              <a:gd name="connsiteY19" fmla="*/ 5382316 h 6858000"/>
              <a:gd name="connsiteX20" fmla="*/ 1476551 w 1784313"/>
              <a:gd name="connsiteY20" fmla="*/ 5382316 h 6858000"/>
              <a:gd name="connsiteX21" fmla="*/ 1472993 w 1784313"/>
              <a:gd name="connsiteY21" fmla="*/ 5360968 h 6858000"/>
              <a:gd name="connsiteX22" fmla="*/ 1405392 w 1784313"/>
              <a:gd name="connsiteY22" fmla="*/ 5183070 h 6858000"/>
              <a:gd name="connsiteX23" fmla="*/ 1337791 w 1784313"/>
              <a:gd name="connsiteY23" fmla="*/ 5078112 h 6858000"/>
              <a:gd name="connsiteX24" fmla="*/ 435849 w 1784313"/>
              <a:gd name="connsiteY24" fmla="*/ 3537517 h 6858000"/>
              <a:gd name="connsiteX25" fmla="*/ 480324 w 1784313"/>
              <a:gd name="connsiteY25" fmla="*/ 3676278 h 6858000"/>
              <a:gd name="connsiteX26" fmla="*/ 540809 w 1784313"/>
              <a:gd name="connsiteY26" fmla="*/ 3800806 h 6858000"/>
              <a:gd name="connsiteX27" fmla="*/ 556819 w 1784313"/>
              <a:gd name="connsiteY27" fmla="*/ 3825712 h 6858000"/>
              <a:gd name="connsiteX28" fmla="*/ 556819 w 1784313"/>
              <a:gd name="connsiteY28" fmla="*/ 3827490 h 6858000"/>
              <a:gd name="connsiteX29" fmla="*/ 1353801 w 1784313"/>
              <a:gd name="connsiteY29" fmla="*/ 3827490 h 6858000"/>
              <a:gd name="connsiteX30" fmla="*/ 1369813 w 1784313"/>
              <a:gd name="connsiteY30" fmla="*/ 3802584 h 6858000"/>
              <a:gd name="connsiteX31" fmla="*/ 1396497 w 1784313"/>
              <a:gd name="connsiteY31" fmla="*/ 3756331 h 6858000"/>
              <a:gd name="connsiteX32" fmla="*/ 1394718 w 1784313"/>
              <a:gd name="connsiteY32" fmla="*/ 3756331 h 6858000"/>
              <a:gd name="connsiteX33" fmla="*/ 1432076 w 1784313"/>
              <a:gd name="connsiteY33" fmla="*/ 3676277 h 6858000"/>
              <a:gd name="connsiteX34" fmla="*/ 1471213 w 1784313"/>
              <a:gd name="connsiteY34" fmla="*/ 3537517 h 6858000"/>
              <a:gd name="connsiteX35" fmla="*/ 1017575 w 1784313"/>
              <a:gd name="connsiteY35" fmla="*/ 3537517 h 6858000"/>
              <a:gd name="connsiteX36" fmla="*/ 1015795 w 1784313"/>
              <a:gd name="connsiteY36" fmla="*/ 3537517 h 6858000"/>
              <a:gd name="connsiteX37" fmla="*/ 508787 w 1784313"/>
              <a:gd name="connsiteY37" fmla="*/ 3121236 h 6858000"/>
              <a:gd name="connsiteX38" fmla="*/ 464312 w 1784313"/>
              <a:gd name="connsiteY38" fmla="*/ 3194174 h 6858000"/>
              <a:gd name="connsiteX39" fmla="*/ 418059 w 1784313"/>
              <a:gd name="connsiteY39" fmla="*/ 3372072 h 6858000"/>
              <a:gd name="connsiteX40" fmla="*/ 419839 w 1784313"/>
              <a:gd name="connsiteY40" fmla="*/ 3411209 h 6858000"/>
              <a:gd name="connsiteX41" fmla="*/ 1015795 w 1784313"/>
              <a:gd name="connsiteY41" fmla="*/ 3411209 h 6858000"/>
              <a:gd name="connsiteX42" fmla="*/ 1017575 w 1784313"/>
              <a:gd name="connsiteY42" fmla="*/ 3411209 h 6858000"/>
              <a:gd name="connsiteX43" fmla="*/ 1478329 w 1784313"/>
              <a:gd name="connsiteY43" fmla="*/ 3411209 h 6858000"/>
              <a:gd name="connsiteX44" fmla="*/ 1474772 w 1784313"/>
              <a:gd name="connsiteY44" fmla="*/ 3372071 h 6858000"/>
              <a:gd name="connsiteX45" fmla="*/ 1426740 w 1784313"/>
              <a:gd name="connsiteY45" fmla="*/ 3194174 h 6858000"/>
              <a:gd name="connsiteX46" fmla="*/ 1423182 w 1784313"/>
              <a:gd name="connsiteY46" fmla="*/ 3185280 h 6858000"/>
              <a:gd name="connsiteX47" fmla="*/ 1391161 w 1784313"/>
              <a:gd name="connsiteY47" fmla="*/ 3121237 h 6858000"/>
              <a:gd name="connsiteX48" fmla="*/ 458976 w 1784313"/>
              <a:gd name="connsiteY48" fmla="*/ 1634012 h 6858000"/>
              <a:gd name="connsiteX49" fmla="*/ 498114 w 1784313"/>
              <a:gd name="connsiteY49" fmla="*/ 1794120 h 6858000"/>
              <a:gd name="connsiteX50" fmla="*/ 558599 w 1784313"/>
              <a:gd name="connsiteY50" fmla="*/ 1918648 h 6858000"/>
              <a:gd name="connsiteX51" fmla="*/ 562157 w 1784313"/>
              <a:gd name="connsiteY51" fmla="*/ 1922206 h 6858000"/>
              <a:gd name="connsiteX52" fmla="*/ 1394718 w 1784313"/>
              <a:gd name="connsiteY52" fmla="*/ 1922206 h 6858000"/>
              <a:gd name="connsiteX53" fmla="*/ 1396497 w 1784313"/>
              <a:gd name="connsiteY53" fmla="*/ 1918648 h 6858000"/>
              <a:gd name="connsiteX54" fmla="*/ 1456982 w 1784313"/>
              <a:gd name="connsiteY54" fmla="*/ 1794120 h 6858000"/>
              <a:gd name="connsiteX55" fmla="*/ 1497899 w 1784313"/>
              <a:gd name="connsiteY55" fmla="*/ 1634012 h 6858000"/>
              <a:gd name="connsiteX56" fmla="*/ 560377 w 1784313"/>
              <a:gd name="connsiteY56" fmla="*/ 1217731 h 6858000"/>
              <a:gd name="connsiteX57" fmla="*/ 519461 w 1784313"/>
              <a:gd name="connsiteY57" fmla="*/ 1294226 h 6858000"/>
              <a:gd name="connsiteX58" fmla="*/ 458976 w 1784313"/>
              <a:gd name="connsiteY58" fmla="*/ 1472124 h 6858000"/>
              <a:gd name="connsiteX59" fmla="*/ 453638 w 1784313"/>
              <a:gd name="connsiteY59" fmla="*/ 1507703 h 6858000"/>
              <a:gd name="connsiteX60" fmla="*/ 1503235 w 1784313"/>
              <a:gd name="connsiteY60" fmla="*/ 1507703 h 6858000"/>
              <a:gd name="connsiteX61" fmla="*/ 1499677 w 1784313"/>
              <a:gd name="connsiteY61" fmla="*/ 1472124 h 6858000"/>
              <a:gd name="connsiteX62" fmla="*/ 1444530 w 1784313"/>
              <a:gd name="connsiteY62" fmla="*/ 1294226 h 6858000"/>
              <a:gd name="connsiteX63" fmla="*/ 1405392 w 1784313"/>
              <a:gd name="connsiteY63" fmla="*/ 1217731 h 6858000"/>
              <a:gd name="connsiteX64" fmla="*/ 1196463 w 1784313"/>
              <a:gd name="connsiteY64" fmla="*/ 0 h 6858000"/>
              <a:gd name="connsiteX65" fmla="*/ 1527579 w 1784313"/>
              <a:gd name="connsiteY65" fmla="*/ 0 h 6858000"/>
              <a:gd name="connsiteX66" fmla="*/ 1524583 w 1784313"/>
              <a:gd name="connsiteY66" fmla="*/ 6246 h 6858000"/>
              <a:gd name="connsiteX67" fmla="*/ 1167009 w 1784313"/>
              <a:gd name="connsiteY67" fmla="*/ 467002 h 6858000"/>
              <a:gd name="connsiteX68" fmla="*/ 1149220 w 1784313"/>
              <a:gd name="connsiteY68" fmla="*/ 488350 h 6858000"/>
              <a:gd name="connsiteX69" fmla="*/ 1131430 w 1784313"/>
              <a:gd name="connsiteY69" fmla="*/ 509698 h 6858000"/>
              <a:gd name="connsiteX70" fmla="*/ 1019353 w 1784313"/>
              <a:gd name="connsiteY70" fmla="*/ 637784 h 6858000"/>
              <a:gd name="connsiteX71" fmla="*/ 957090 w 1784313"/>
              <a:gd name="connsiteY71" fmla="*/ 707163 h 6858000"/>
              <a:gd name="connsiteX72" fmla="*/ 939300 w 1784313"/>
              <a:gd name="connsiteY72" fmla="*/ 728511 h 6858000"/>
              <a:gd name="connsiteX73" fmla="*/ 921511 w 1784313"/>
              <a:gd name="connsiteY73" fmla="*/ 749859 h 6858000"/>
              <a:gd name="connsiteX74" fmla="*/ 640432 w 1784313"/>
              <a:gd name="connsiteY74" fmla="*/ 1098538 h 6858000"/>
              <a:gd name="connsiteX75" fmla="*/ 1323559 w 1784313"/>
              <a:gd name="connsiteY75" fmla="*/ 1098538 h 6858000"/>
              <a:gd name="connsiteX76" fmla="*/ 1001563 w 1784313"/>
              <a:gd name="connsiteY76" fmla="*/ 746301 h 6858000"/>
              <a:gd name="connsiteX77" fmla="*/ 1069165 w 1784313"/>
              <a:gd name="connsiteY77" fmla="*/ 669806 h 6858000"/>
              <a:gd name="connsiteX78" fmla="*/ 1175903 w 1784313"/>
              <a:gd name="connsiteY78" fmla="*/ 547056 h 6858000"/>
              <a:gd name="connsiteX79" fmla="*/ 1784313 w 1784313"/>
              <a:gd name="connsiteY79" fmla="*/ 1545063 h 6858000"/>
              <a:gd name="connsiteX80" fmla="*/ 1238168 w 1784313"/>
              <a:gd name="connsiteY80" fmla="*/ 2495036 h 6858000"/>
              <a:gd name="connsiteX81" fmla="*/ 1117198 w 1784313"/>
              <a:gd name="connsiteY81" fmla="*/ 2397192 h 6858000"/>
              <a:gd name="connsiteX82" fmla="*/ 1030027 w 1784313"/>
              <a:gd name="connsiteY82" fmla="*/ 2327813 h 6858000"/>
              <a:gd name="connsiteX83" fmla="*/ 1309327 w 1784313"/>
              <a:gd name="connsiteY83" fmla="*/ 2050292 h 6858000"/>
              <a:gd name="connsiteX84" fmla="*/ 652884 w 1784313"/>
              <a:gd name="connsiteY84" fmla="*/ 2050292 h 6858000"/>
              <a:gd name="connsiteX85" fmla="*/ 942858 w 1784313"/>
              <a:gd name="connsiteY85" fmla="*/ 2327813 h 6858000"/>
              <a:gd name="connsiteX86" fmla="*/ 964206 w 1784313"/>
              <a:gd name="connsiteY86" fmla="*/ 2345603 h 6858000"/>
              <a:gd name="connsiteX87" fmla="*/ 985554 w 1784313"/>
              <a:gd name="connsiteY87" fmla="*/ 2363392 h 6858000"/>
              <a:gd name="connsiteX88" fmla="*/ 1076281 w 1784313"/>
              <a:gd name="connsiteY88" fmla="*/ 2436330 h 6858000"/>
              <a:gd name="connsiteX89" fmla="*/ 1193693 w 1784313"/>
              <a:gd name="connsiteY89" fmla="*/ 2530616 h 6858000"/>
              <a:gd name="connsiteX90" fmla="*/ 1215041 w 1784313"/>
              <a:gd name="connsiteY90" fmla="*/ 2548406 h 6858000"/>
              <a:gd name="connsiteX91" fmla="*/ 1236389 w 1784313"/>
              <a:gd name="connsiteY91" fmla="*/ 2566196 h 6858000"/>
              <a:gd name="connsiteX92" fmla="*/ 1718492 w 1784313"/>
              <a:gd name="connsiteY92" fmla="*/ 3187058 h 6858000"/>
              <a:gd name="connsiteX93" fmla="*/ 1716713 w 1784313"/>
              <a:gd name="connsiteY93" fmla="*/ 3187058 h 6858000"/>
              <a:gd name="connsiteX94" fmla="*/ 1755850 w 1784313"/>
              <a:gd name="connsiteY94" fmla="*/ 3445010 h 6858000"/>
              <a:gd name="connsiteX95" fmla="*/ 1693587 w 1784313"/>
              <a:gd name="connsiteY95" fmla="*/ 3756331 h 6858000"/>
              <a:gd name="connsiteX96" fmla="*/ 1695365 w 1784313"/>
              <a:gd name="connsiteY96" fmla="*/ 3756331 h 6858000"/>
              <a:gd name="connsiteX97" fmla="*/ 1152777 w 1784313"/>
              <a:gd name="connsiteY97" fmla="*/ 4414552 h 6858000"/>
              <a:gd name="connsiteX98" fmla="*/ 1131430 w 1784313"/>
              <a:gd name="connsiteY98" fmla="*/ 4432342 h 6858000"/>
              <a:gd name="connsiteX99" fmla="*/ 1110082 w 1784313"/>
              <a:gd name="connsiteY99" fmla="*/ 4450132 h 6858000"/>
              <a:gd name="connsiteX100" fmla="*/ 935742 w 1784313"/>
              <a:gd name="connsiteY100" fmla="*/ 4590672 h 6858000"/>
              <a:gd name="connsiteX101" fmla="*/ 901941 w 1784313"/>
              <a:gd name="connsiteY101" fmla="*/ 4617356 h 6858000"/>
              <a:gd name="connsiteX102" fmla="*/ 878815 w 1784313"/>
              <a:gd name="connsiteY102" fmla="*/ 4635145 h 6858000"/>
              <a:gd name="connsiteX103" fmla="*/ 857467 w 1784313"/>
              <a:gd name="connsiteY103" fmla="*/ 4652935 h 6858000"/>
              <a:gd name="connsiteX104" fmla="*/ 524797 w 1784313"/>
              <a:gd name="connsiteY104" fmla="*/ 4946467 h 6858000"/>
              <a:gd name="connsiteX105" fmla="*/ 1234610 w 1784313"/>
              <a:gd name="connsiteY105" fmla="*/ 4946467 h 6858000"/>
              <a:gd name="connsiteX106" fmla="*/ 948194 w 1784313"/>
              <a:gd name="connsiteY106" fmla="*/ 4656493 h 6858000"/>
              <a:gd name="connsiteX107" fmla="*/ 980216 w 1784313"/>
              <a:gd name="connsiteY107" fmla="*/ 4631587 h 6858000"/>
              <a:gd name="connsiteX108" fmla="*/ 1154556 w 1784313"/>
              <a:gd name="connsiteY108" fmla="*/ 4489269 h 6858000"/>
              <a:gd name="connsiteX109" fmla="*/ 1761188 w 1784313"/>
              <a:gd name="connsiteY109" fmla="*/ 5435685 h 6858000"/>
              <a:gd name="connsiteX110" fmla="*/ 1149220 w 1784313"/>
              <a:gd name="connsiteY110" fmla="*/ 6382101 h 6858000"/>
              <a:gd name="connsiteX111" fmla="*/ 1074503 w 1784313"/>
              <a:gd name="connsiteY111" fmla="*/ 6319838 h 6858000"/>
              <a:gd name="connsiteX112" fmla="*/ 944636 w 1784313"/>
              <a:gd name="connsiteY112" fmla="*/ 6213099 h 6858000"/>
              <a:gd name="connsiteX113" fmla="*/ 1216821 w 1784313"/>
              <a:gd name="connsiteY113" fmla="*/ 5953368 h 6858000"/>
              <a:gd name="connsiteX114" fmla="*/ 572831 w 1784313"/>
              <a:gd name="connsiteY114" fmla="*/ 5953368 h 6858000"/>
              <a:gd name="connsiteX115" fmla="*/ 857467 w 1784313"/>
              <a:gd name="connsiteY115" fmla="*/ 6213099 h 6858000"/>
              <a:gd name="connsiteX116" fmla="*/ 878815 w 1784313"/>
              <a:gd name="connsiteY116" fmla="*/ 6230889 h 6858000"/>
              <a:gd name="connsiteX117" fmla="*/ 900163 w 1784313"/>
              <a:gd name="connsiteY117" fmla="*/ 6248679 h 6858000"/>
              <a:gd name="connsiteX118" fmla="*/ 1031807 w 1784313"/>
              <a:gd name="connsiteY118" fmla="*/ 6358975 h 6858000"/>
              <a:gd name="connsiteX119" fmla="*/ 1104744 w 1784313"/>
              <a:gd name="connsiteY119" fmla="*/ 6419461 h 6858000"/>
              <a:gd name="connsiteX120" fmla="*/ 1126092 w 1784313"/>
              <a:gd name="connsiteY120" fmla="*/ 6437250 h 6858000"/>
              <a:gd name="connsiteX121" fmla="*/ 1147440 w 1784313"/>
              <a:gd name="connsiteY121" fmla="*/ 6455040 h 6858000"/>
              <a:gd name="connsiteX122" fmla="*/ 1456655 w 1784313"/>
              <a:gd name="connsiteY122" fmla="*/ 6730940 h 6858000"/>
              <a:gd name="connsiteX123" fmla="*/ 1574943 w 1784313"/>
              <a:gd name="connsiteY123" fmla="*/ 6858000 h 6858000"/>
              <a:gd name="connsiteX124" fmla="*/ 1205808 w 1784313"/>
              <a:gd name="connsiteY124" fmla="*/ 6858000 h 6858000"/>
              <a:gd name="connsiteX125" fmla="*/ 1110361 w 1784313"/>
              <a:gd name="connsiteY125" fmla="*/ 6768562 h 6858000"/>
              <a:gd name="connsiteX126" fmla="*/ 941078 w 1784313"/>
              <a:gd name="connsiteY126" fmla="*/ 6624042 h 6858000"/>
              <a:gd name="connsiteX127" fmla="*/ 919730 w 1784313"/>
              <a:gd name="connsiteY127" fmla="*/ 6606252 h 6858000"/>
              <a:gd name="connsiteX128" fmla="*/ 898383 w 1784313"/>
              <a:gd name="connsiteY128" fmla="*/ 6588462 h 6858000"/>
              <a:gd name="connsiteX129" fmla="*/ 839677 w 1784313"/>
              <a:gd name="connsiteY129" fmla="*/ 6540431 h 6858000"/>
              <a:gd name="connsiteX130" fmla="*/ 693801 w 1784313"/>
              <a:gd name="connsiteY130" fmla="*/ 6419461 h 6858000"/>
              <a:gd name="connsiteX131" fmla="*/ 672454 w 1784313"/>
              <a:gd name="connsiteY131" fmla="*/ 6401671 h 6858000"/>
              <a:gd name="connsiteX132" fmla="*/ 651106 w 1784313"/>
              <a:gd name="connsiteY132" fmla="*/ 6383881 h 6858000"/>
              <a:gd name="connsiteX133" fmla="*/ 0 w 1784313"/>
              <a:gd name="connsiteY133" fmla="*/ 5416117 h 6858000"/>
              <a:gd name="connsiteX134" fmla="*/ 672454 w 1784313"/>
              <a:gd name="connsiteY134" fmla="*/ 4462585 h 6858000"/>
              <a:gd name="connsiteX135" fmla="*/ 693801 w 1784313"/>
              <a:gd name="connsiteY135" fmla="*/ 4444796 h 6858000"/>
              <a:gd name="connsiteX136" fmla="*/ 715149 w 1784313"/>
              <a:gd name="connsiteY136" fmla="*/ 4427006 h 6858000"/>
              <a:gd name="connsiteX137" fmla="*/ 752506 w 1784313"/>
              <a:gd name="connsiteY137" fmla="*/ 4396762 h 6858000"/>
              <a:gd name="connsiteX138" fmla="*/ 923288 w 1784313"/>
              <a:gd name="connsiteY138" fmla="*/ 4259782 h 6858000"/>
              <a:gd name="connsiteX139" fmla="*/ 944636 w 1784313"/>
              <a:gd name="connsiteY139" fmla="*/ 4241992 h 6858000"/>
              <a:gd name="connsiteX140" fmla="*/ 965984 w 1784313"/>
              <a:gd name="connsiteY140" fmla="*/ 4224202 h 6858000"/>
              <a:gd name="connsiteX141" fmla="*/ 1257736 w 1784313"/>
              <a:gd name="connsiteY141" fmla="*/ 3944902 h 6858000"/>
              <a:gd name="connsiteX142" fmla="*/ 642210 w 1784313"/>
              <a:gd name="connsiteY142" fmla="*/ 3944902 h 6858000"/>
              <a:gd name="connsiteX143" fmla="*/ 882373 w 1784313"/>
              <a:gd name="connsiteY143" fmla="*/ 4220645 h 6858000"/>
              <a:gd name="connsiteX144" fmla="*/ 711591 w 1784313"/>
              <a:gd name="connsiteY144" fmla="*/ 4357625 h 6858000"/>
              <a:gd name="connsiteX145" fmla="*/ 674232 w 1784313"/>
              <a:gd name="connsiteY145" fmla="*/ 4387868 h 6858000"/>
              <a:gd name="connsiteX146" fmla="*/ 138760 w 1784313"/>
              <a:gd name="connsiteY146" fmla="*/ 3366735 h 6858000"/>
              <a:gd name="connsiteX147" fmla="*/ 727601 w 1784313"/>
              <a:gd name="connsiteY147" fmla="*/ 2555522 h 6858000"/>
              <a:gd name="connsiteX148" fmla="*/ 850351 w 1784313"/>
              <a:gd name="connsiteY148" fmla="*/ 2655145 h 6858000"/>
              <a:gd name="connsiteX149" fmla="*/ 937520 w 1784313"/>
              <a:gd name="connsiteY149" fmla="*/ 2724524 h 6858000"/>
              <a:gd name="connsiteX150" fmla="*/ 619084 w 1784313"/>
              <a:gd name="connsiteY150" fmla="*/ 2991370 h 6858000"/>
              <a:gd name="connsiteX151" fmla="*/ 1307548 w 1784313"/>
              <a:gd name="connsiteY151" fmla="*/ 2991370 h 6858000"/>
              <a:gd name="connsiteX152" fmla="*/ 1030027 w 1784313"/>
              <a:gd name="connsiteY152" fmla="*/ 2726303 h 6858000"/>
              <a:gd name="connsiteX153" fmla="*/ 1008679 w 1784313"/>
              <a:gd name="connsiteY153" fmla="*/ 2708514 h 6858000"/>
              <a:gd name="connsiteX154" fmla="*/ 985553 w 1784313"/>
              <a:gd name="connsiteY154" fmla="*/ 2690724 h 6858000"/>
              <a:gd name="connsiteX155" fmla="*/ 893047 w 1784313"/>
              <a:gd name="connsiteY155" fmla="*/ 2616007 h 6858000"/>
              <a:gd name="connsiteX156" fmla="*/ 775634 w 1784313"/>
              <a:gd name="connsiteY156" fmla="*/ 2521720 h 6858000"/>
              <a:gd name="connsiteX157" fmla="*/ 754286 w 1784313"/>
              <a:gd name="connsiteY157" fmla="*/ 2503931 h 6858000"/>
              <a:gd name="connsiteX158" fmla="*/ 732939 w 1784313"/>
              <a:gd name="connsiteY158" fmla="*/ 2486141 h 6858000"/>
              <a:gd name="connsiteX159" fmla="*/ 177898 w 1784313"/>
              <a:gd name="connsiteY159" fmla="*/ 1537947 h 6858000"/>
              <a:gd name="connsiteX160" fmla="*/ 732939 w 1784313"/>
              <a:gd name="connsiteY160" fmla="*/ 557729 h 6858000"/>
              <a:gd name="connsiteX161" fmla="*/ 750728 w 1784313"/>
              <a:gd name="connsiteY161" fmla="*/ 536382 h 6858000"/>
              <a:gd name="connsiteX162" fmla="*/ 768518 w 1784313"/>
              <a:gd name="connsiteY162" fmla="*/ 515034 h 6858000"/>
              <a:gd name="connsiteX163" fmla="*/ 804098 w 1784313"/>
              <a:gd name="connsiteY163" fmla="*/ 475896 h 6858000"/>
              <a:gd name="connsiteX164" fmla="*/ 942858 w 1784313"/>
              <a:gd name="connsiteY164" fmla="*/ 317568 h 6858000"/>
              <a:gd name="connsiteX165" fmla="*/ 960648 w 1784313"/>
              <a:gd name="connsiteY165" fmla="*/ 296221 h 6858000"/>
              <a:gd name="connsiteX166" fmla="*/ 978438 w 1784313"/>
              <a:gd name="connsiteY166" fmla="*/ 274873 h 6858000"/>
              <a:gd name="connsiteX167" fmla="*/ 1141881 w 1784313"/>
              <a:gd name="connsiteY167" fmla="*/ 75850 h 6858000"/>
              <a:gd name="connsiteX168" fmla="*/ 293257 w 1784313"/>
              <a:gd name="connsiteY168" fmla="*/ 0 h 6858000"/>
              <a:gd name="connsiteX169" fmla="*/ 612950 w 1784313"/>
              <a:gd name="connsiteY169" fmla="*/ 0 h 6858000"/>
              <a:gd name="connsiteX170" fmla="*/ 687130 w 1784313"/>
              <a:gd name="connsiteY170" fmla="*/ 82299 h 6858000"/>
              <a:gd name="connsiteX171" fmla="*/ 898384 w 1784313"/>
              <a:gd name="connsiteY171" fmla="*/ 278431 h 6858000"/>
              <a:gd name="connsiteX172" fmla="*/ 754286 w 1784313"/>
              <a:gd name="connsiteY172" fmla="*/ 443875 h 6858000"/>
              <a:gd name="connsiteX173" fmla="*/ 725823 w 1784313"/>
              <a:gd name="connsiteY173" fmla="*/ 477677 h 6858000"/>
              <a:gd name="connsiteX174" fmla="*/ 295310 w 1784313"/>
              <a:gd name="connsiteY174" fmla="*/ 44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1784313" h="6858000">
                <a:moveTo>
                  <a:pt x="652884" y="6458598"/>
                </a:moveTo>
                <a:cubicBezTo>
                  <a:pt x="700917" y="6499513"/>
                  <a:pt x="750728" y="6540431"/>
                  <a:pt x="802318" y="6581346"/>
                </a:cubicBezTo>
                <a:cubicBezTo>
                  <a:pt x="820108" y="6597358"/>
                  <a:pt x="839677" y="6611590"/>
                  <a:pt x="857467" y="6627600"/>
                </a:cubicBezTo>
                <a:cubicBezTo>
                  <a:pt x="780526" y="6693422"/>
                  <a:pt x="705920" y="6758466"/>
                  <a:pt x="637290" y="6822898"/>
                </a:cubicBezTo>
                <a:lnTo>
                  <a:pt x="601533" y="6858000"/>
                </a:lnTo>
                <a:lnTo>
                  <a:pt x="238242" y="6858000"/>
                </a:lnTo>
                <a:lnTo>
                  <a:pt x="298552" y="6787944"/>
                </a:lnTo>
                <a:cubicBezTo>
                  <a:pt x="403466" y="6675160"/>
                  <a:pt x="526799" y="6566004"/>
                  <a:pt x="652884" y="6458598"/>
                </a:cubicBezTo>
                <a:close/>
                <a:moveTo>
                  <a:pt x="291752" y="5513960"/>
                </a:moveTo>
                <a:cubicBezTo>
                  <a:pt x="302426" y="5563772"/>
                  <a:pt x="321994" y="5613583"/>
                  <a:pt x="348680" y="5663394"/>
                </a:cubicBezTo>
                <a:cubicBezTo>
                  <a:pt x="370027" y="5704312"/>
                  <a:pt x="398491" y="5747007"/>
                  <a:pt x="428733" y="5787923"/>
                </a:cubicBezTo>
                <a:cubicBezTo>
                  <a:pt x="435849" y="5798597"/>
                  <a:pt x="444744" y="5809270"/>
                  <a:pt x="455418" y="5819944"/>
                </a:cubicBezTo>
                <a:lnTo>
                  <a:pt x="1327117" y="5819944"/>
                </a:lnTo>
                <a:cubicBezTo>
                  <a:pt x="1334233" y="5809270"/>
                  <a:pt x="1343127" y="5798597"/>
                  <a:pt x="1350243" y="5787923"/>
                </a:cubicBezTo>
                <a:cubicBezTo>
                  <a:pt x="1380487" y="5747007"/>
                  <a:pt x="1405392" y="5706090"/>
                  <a:pt x="1424960" y="5663394"/>
                </a:cubicBezTo>
                <a:cubicBezTo>
                  <a:pt x="1448088" y="5613583"/>
                  <a:pt x="1465878" y="5563772"/>
                  <a:pt x="1474771" y="5513960"/>
                </a:cubicBezTo>
                <a:close/>
                <a:moveTo>
                  <a:pt x="410943" y="5078112"/>
                </a:moveTo>
                <a:cubicBezTo>
                  <a:pt x="386037" y="5111911"/>
                  <a:pt x="362911" y="5147491"/>
                  <a:pt x="343342" y="5183070"/>
                </a:cubicBezTo>
                <a:cubicBezTo>
                  <a:pt x="311320" y="5239998"/>
                  <a:pt x="291752" y="5300483"/>
                  <a:pt x="282856" y="5360968"/>
                </a:cubicBezTo>
                <a:cubicBezTo>
                  <a:pt x="281079" y="5368084"/>
                  <a:pt x="281079" y="5375200"/>
                  <a:pt x="281078" y="5382316"/>
                </a:cubicBezTo>
                <a:lnTo>
                  <a:pt x="1476551" y="5382316"/>
                </a:lnTo>
                <a:cubicBezTo>
                  <a:pt x="1474771" y="5375200"/>
                  <a:pt x="1474771" y="5368084"/>
                  <a:pt x="1472993" y="5360968"/>
                </a:cubicBezTo>
                <a:cubicBezTo>
                  <a:pt x="1460540" y="5302263"/>
                  <a:pt x="1437414" y="5241778"/>
                  <a:pt x="1405392" y="5183070"/>
                </a:cubicBezTo>
                <a:cubicBezTo>
                  <a:pt x="1385823" y="5147491"/>
                  <a:pt x="1362697" y="5113691"/>
                  <a:pt x="1337791" y="5078112"/>
                </a:cubicBezTo>
                <a:close/>
                <a:moveTo>
                  <a:pt x="435849" y="3537517"/>
                </a:moveTo>
                <a:cubicBezTo>
                  <a:pt x="446522" y="3583771"/>
                  <a:pt x="462534" y="3630024"/>
                  <a:pt x="480324" y="3676278"/>
                </a:cubicBezTo>
                <a:cubicBezTo>
                  <a:pt x="496334" y="3718973"/>
                  <a:pt x="517681" y="3759888"/>
                  <a:pt x="540809" y="3800806"/>
                </a:cubicBezTo>
                <a:cubicBezTo>
                  <a:pt x="546145" y="3807922"/>
                  <a:pt x="551483" y="3816816"/>
                  <a:pt x="556819" y="3825712"/>
                </a:cubicBezTo>
                <a:lnTo>
                  <a:pt x="556819" y="3827490"/>
                </a:lnTo>
                <a:lnTo>
                  <a:pt x="1353801" y="3827490"/>
                </a:lnTo>
                <a:cubicBezTo>
                  <a:pt x="1359139" y="3820374"/>
                  <a:pt x="1364475" y="3811480"/>
                  <a:pt x="1369813" y="3802584"/>
                </a:cubicBezTo>
                <a:cubicBezTo>
                  <a:pt x="1378707" y="3786574"/>
                  <a:pt x="1387603" y="3772342"/>
                  <a:pt x="1396497" y="3756331"/>
                </a:cubicBezTo>
                <a:lnTo>
                  <a:pt x="1394718" y="3756331"/>
                </a:lnTo>
                <a:cubicBezTo>
                  <a:pt x="1408950" y="3729647"/>
                  <a:pt x="1421402" y="3702961"/>
                  <a:pt x="1432076" y="3676277"/>
                </a:cubicBezTo>
                <a:cubicBezTo>
                  <a:pt x="1449866" y="3631802"/>
                  <a:pt x="1464098" y="3585549"/>
                  <a:pt x="1471213" y="3537517"/>
                </a:cubicBezTo>
                <a:lnTo>
                  <a:pt x="1017575" y="3537517"/>
                </a:lnTo>
                <a:lnTo>
                  <a:pt x="1015795" y="3537517"/>
                </a:lnTo>
                <a:close/>
                <a:moveTo>
                  <a:pt x="508787" y="3121236"/>
                </a:moveTo>
                <a:cubicBezTo>
                  <a:pt x="492776" y="3146142"/>
                  <a:pt x="476766" y="3169268"/>
                  <a:pt x="464312" y="3194174"/>
                </a:cubicBezTo>
                <a:cubicBezTo>
                  <a:pt x="435849" y="3251101"/>
                  <a:pt x="418059" y="3309808"/>
                  <a:pt x="418059" y="3372072"/>
                </a:cubicBezTo>
                <a:cubicBezTo>
                  <a:pt x="418059" y="3384526"/>
                  <a:pt x="418059" y="3398757"/>
                  <a:pt x="419839" y="3411209"/>
                </a:cubicBezTo>
                <a:lnTo>
                  <a:pt x="1015795" y="3411209"/>
                </a:lnTo>
                <a:lnTo>
                  <a:pt x="1017575" y="3411209"/>
                </a:lnTo>
                <a:lnTo>
                  <a:pt x="1478329" y="3411209"/>
                </a:lnTo>
                <a:cubicBezTo>
                  <a:pt x="1476551" y="3396977"/>
                  <a:pt x="1476551" y="3384525"/>
                  <a:pt x="1474772" y="3372071"/>
                </a:cubicBezTo>
                <a:cubicBezTo>
                  <a:pt x="1467656" y="3309808"/>
                  <a:pt x="1451646" y="3249323"/>
                  <a:pt x="1426740" y="3194174"/>
                </a:cubicBezTo>
                <a:cubicBezTo>
                  <a:pt x="1426740" y="3190616"/>
                  <a:pt x="1424960" y="3188838"/>
                  <a:pt x="1423182" y="3185280"/>
                </a:cubicBezTo>
                <a:cubicBezTo>
                  <a:pt x="1414286" y="3163932"/>
                  <a:pt x="1403612" y="3142584"/>
                  <a:pt x="1391161" y="3121237"/>
                </a:cubicBezTo>
                <a:close/>
                <a:moveTo>
                  <a:pt x="458976" y="1634012"/>
                </a:moveTo>
                <a:cubicBezTo>
                  <a:pt x="466092" y="1689159"/>
                  <a:pt x="478544" y="1742528"/>
                  <a:pt x="498114" y="1794120"/>
                </a:cubicBezTo>
                <a:cubicBezTo>
                  <a:pt x="514124" y="1836815"/>
                  <a:pt x="535471" y="1879510"/>
                  <a:pt x="558599" y="1918648"/>
                </a:cubicBezTo>
                <a:cubicBezTo>
                  <a:pt x="560377" y="1920426"/>
                  <a:pt x="560377" y="1920426"/>
                  <a:pt x="562157" y="1922206"/>
                </a:cubicBezTo>
                <a:lnTo>
                  <a:pt x="1394718" y="1922206"/>
                </a:lnTo>
                <a:cubicBezTo>
                  <a:pt x="1394719" y="1920426"/>
                  <a:pt x="1396497" y="1920426"/>
                  <a:pt x="1396497" y="1918648"/>
                </a:cubicBezTo>
                <a:cubicBezTo>
                  <a:pt x="1419624" y="1879510"/>
                  <a:pt x="1440972" y="1836815"/>
                  <a:pt x="1456982" y="1794120"/>
                </a:cubicBezTo>
                <a:cubicBezTo>
                  <a:pt x="1476551" y="1744308"/>
                  <a:pt x="1490783" y="1689159"/>
                  <a:pt x="1497899" y="1634012"/>
                </a:cubicBezTo>
                <a:close/>
                <a:moveTo>
                  <a:pt x="560377" y="1217731"/>
                </a:moveTo>
                <a:cubicBezTo>
                  <a:pt x="546145" y="1244415"/>
                  <a:pt x="531913" y="1269320"/>
                  <a:pt x="519461" y="1294226"/>
                </a:cubicBezTo>
                <a:cubicBezTo>
                  <a:pt x="489218" y="1354711"/>
                  <a:pt x="467870" y="1415197"/>
                  <a:pt x="458976" y="1472124"/>
                </a:cubicBezTo>
                <a:cubicBezTo>
                  <a:pt x="457196" y="1484577"/>
                  <a:pt x="455418" y="1497029"/>
                  <a:pt x="453638" y="1507703"/>
                </a:cubicBezTo>
                <a:lnTo>
                  <a:pt x="1503235" y="1507703"/>
                </a:lnTo>
                <a:cubicBezTo>
                  <a:pt x="1503235" y="1495251"/>
                  <a:pt x="1501457" y="1484577"/>
                  <a:pt x="1499677" y="1472124"/>
                </a:cubicBezTo>
                <a:cubicBezTo>
                  <a:pt x="1490783" y="1413418"/>
                  <a:pt x="1471214" y="1352933"/>
                  <a:pt x="1444530" y="1294226"/>
                </a:cubicBezTo>
                <a:cubicBezTo>
                  <a:pt x="1433856" y="1267542"/>
                  <a:pt x="1419624" y="1242637"/>
                  <a:pt x="1405392" y="1217731"/>
                </a:cubicBezTo>
                <a:close/>
                <a:moveTo>
                  <a:pt x="1196463" y="0"/>
                </a:moveTo>
                <a:lnTo>
                  <a:pt x="1527579" y="0"/>
                </a:lnTo>
                <a:lnTo>
                  <a:pt x="1524583" y="6246"/>
                </a:lnTo>
                <a:cubicBezTo>
                  <a:pt x="1432076" y="171692"/>
                  <a:pt x="1295096" y="319346"/>
                  <a:pt x="1167009" y="467002"/>
                </a:cubicBezTo>
                <a:cubicBezTo>
                  <a:pt x="1161671" y="474118"/>
                  <a:pt x="1154556" y="481234"/>
                  <a:pt x="1149220" y="488350"/>
                </a:cubicBezTo>
                <a:cubicBezTo>
                  <a:pt x="1143882" y="495466"/>
                  <a:pt x="1136766" y="502582"/>
                  <a:pt x="1131430" y="509698"/>
                </a:cubicBezTo>
                <a:cubicBezTo>
                  <a:pt x="1094070" y="552393"/>
                  <a:pt x="1056712" y="595089"/>
                  <a:pt x="1019353" y="637784"/>
                </a:cubicBezTo>
                <a:cubicBezTo>
                  <a:pt x="998005" y="660910"/>
                  <a:pt x="976658" y="684037"/>
                  <a:pt x="957090" y="707163"/>
                </a:cubicBezTo>
                <a:cubicBezTo>
                  <a:pt x="951752" y="714279"/>
                  <a:pt x="944636" y="721395"/>
                  <a:pt x="939300" y="728511"/>
                </a:cubicBezTo>
                <a:cubicBezTo>
                  <a:pt x="933962" y="735627"/>
                  <a:pt x="926846" y="742743"/>
                  <a:pt x="921511" y="749859"/>
                </a:cubicBezTo>
                <a:cubicBezTo>
                  <a:pt x="816550" y="869051"/>
                  <a:pt x="720485" y="986464"/>
                  <a:pt x="640432" y="1098538"/>
                </a:cubicBezTo>
                <a:lnTo>
                  <a:pt x="1323559" y="1098538"/>
                </a:lnTo>
                <a:cubicBezTo>
                  <a:pt x="1234610" y="981126"/>
                  <a:pt x="1122534" y="865493"/>
                  <a:pt x="1001563" y="746301"/>
                </a:cubicBezTo>
                <a:cubicBezTo>
                  <a:pt x="1024691" y="721395"/>
                  <a:pt x="1046039" y="694712"/>
                  <a:pt x="1069165" y="669806"/>
                </a:cubicBezTo>
                <a:cubicBezTo>
                  <a:pt x="1104744" y="628888"/>
                  <a:pt x="1140324" y="587973"/>
                  <a:pt x="1175903" y="547056"/>
                </a:cubicBezTo>
                <a:cubicBezTo>
                  <a:pt x="1501457" y="861935"/>
                  <a:pt x="1784314" y="1171477"/>
                  <a:pt x="1784313" y="1545063"/>
                </a:cubicBezTo>
                <a:cubicBezTo>
                  <a:pt x="1784314" y="1956006"/>
                  <a:pt x="1529921" y="2247758"/>
                  <a:pt x="1238168" y="2495036"/>
                </a:cubicBezTo>
                <a:cubicBezTo>
                  <a:pt x="1197251" y="2461235"/>
                  <a:pt x="1158114" y="2429214"/>
                  <a:pt x="1117198" y="2397192"/>
                </a:cubicBezTo>
                <a:cubicBezTo>
                  <a:pt x="1088734" y="2374066"/>
                  <a:pt x="1058491" y="2350939"/>
                  <a:pt x="1030027" y="2327813"/>
                </a:cubicBezTo>
                <a:cubicBezTo>
                  <a:pt x="1133208" y="2240642"/>
                  <a:pt x="1231052" y="2148135"/>
                  <a:pt x="1309327" y="2050292"/>
                </a:cubicBezTo>
                <a:lnTo>
                  <a:pt x="652884" y="2050292"/>
                </a:lnTo>
                <a:cubicBezTo>
                  <a:pt x="734717" y="2148135"/>
                  <a:pt x="836119" y="2238864"/>
                  <a:pt x="942858" y="2327813"/>
                </a:cubicBezTo>
                <a:cubicBezTo>
                  <a:pt x="949974" y="2333149"/>
                  <a:pt x="957090" y="2340265"/>
                  <a:pt x="964206" y="2345603"/>
                </a:cubicBezTo>
                <a:cubicBezTo>
                  <a:pt x="971322" y="2350938"/>
                  <a:pt x="978438" y="2358054"/>
                  <a:pt x="985554" y="2363392"/>
                </a:cubicBezTo>
                <a:cubicBezTo>
                  <a:pt x="1015795" y="2386518"/>
                  <a:pt x="1046039" y="2411424"/>
                  <a:pt x="1076281" y="2436330"/>
                </a:cubicBezTo>
                <a:cubicBezTo>
                  <a:pt x="1115418" y="2468351"/>
                  <a:pt x="1154555" y="2498595"/>
                  <a:pt x="1193693" y="2530616"/>
                </a:cubicBezTo>
                <a:cubicBezTo>
                  <a:pt x="1200809" y="2535952"/>
                  <a:pt x="1207925" y="2543068"/>
                  <a:pt x="1215041" y="2548406"/>
                </a:cubicBezTo>
                <a:cubicBezTo>
                  <a:pt x="1222157" y="2553742"/>
                  <a:pt x="1229272" y="2560858"/>
                  <a:pt x="1236389" y="2566196"/>
                </a:cubicBezTo>
                <a:cubicBezTo>
                  <a:pt x="1446308" y="2742313"/>
                  <a:pt x="1638437" y="2934443"/>
                  <a:pt x="1718492" y="3187058"/>
                </a:cubicBezTo>
                <a:lnTo>
                  <a:pt x="1716713" y="3187058"/>
                </a:lnTo>
                <a:cubicBezTo>
                  <a:pt x="1741618" y="3267113"/>
                  <a:pt x="1755850" y="3352504"/>
                  <a:pt x="1755850" y="3445010"/>
                </a:cubicBezTo>
                <a:cubicBezTo>
                  <a:pt x="1755850" y="3555307"/>
                  <a:pt x="1732724" y="3658488"/>
                  <a:pt x="1693587" y="3756331"/>
                </a:cubicBezTo>
                <a:lnTo>
                  <a:pt x="1695365" y="3756331"/>
                </a:lnTo>
                <a:cubicBezTo>
                  <a:pt x="1593964" y="4008945"/>
                  <a:pt x="1380487" y="4222423"/>
                  <a:pt x="1152777" y="4414552"/>
                </a:cubicBezTo>
                <a:cubicBezTo>
                  <a:pt x="1145661" y="4419890"/>
                  <a:pt x="1138546" y="4427006"/>
                  <a:pt x="1131430" y="4432342"/>
                </a:cubicBezTo>
                <a:cubicBezTo>
                  <a:pt x="1124314" y="4437680"/>
                  <a:pt x="1117198" y="4444796"/>
                  <a:pt x="1110082" y="4450132"/>
                </a:cubicBezTo>
                <a:cubicBezTo>
                  <a:pt x="1051375" y="4498165"/>
                  <a:pt x="992669" y="4544418"/>
                  <a:pt x="935742" y="4590672"/>
                </a:cubicBezTo>
                <a:cubicBezTo>
                  <a:pt x="923288" y="4599566"/>
                  <a:pt x="912615" y="4608462"/>
                  <a:pt x="901941" y="4617356"/>
                </a:cubicBezTo>
                <a:cubicBezTo>
                  <a:pt x="893047" y="4622693"/>
                  <a:pt x="885931" y="4629809"/>
                  <a:pt x="878815" y="4635145"/>
                </a:cubicBezTo>
                <a:cubicBezTo>
                  <a:pt x="871699" y="4640483"/>
                  <a:pt x="864583" y="4647599"/>
                  <a:pt x="857467" y="4652935"/>
                </a:cubicBezTo>
                <a:cubicBezTo>
                  <a:pt x="736497" y="4752558"/>
                  <a:pt x="620862" y="4848623"/>
                  <a:pt x="524797" y="4946467"/>
                </a:cubicBezTo>
                <a:lnTo>
                  <a:pt x="1234610" y="4946467"/>
                </a:lnTo>
                <a:cubicBezTo>
                  <a:pt x="1150997" y="4850403"/>
                  <a:pt x="1051375" y="4754338"/>
                  <a:pt x="948194" y="4656493"/>
                </a:cubicBezTo>
                <a:cubicBezTo>
                  <a:pt x="958868" y="4649377"/>
                  <a:pt x="969542" y="4640483"/>
                  <a:pt x="980216" y="4631587"/>
                </a:cubicBezTo>
                <a:cubicBezTo>
                  <a:pt x="1037143" y="4585334"/>
                  <a:pt x="1095850" y="4537303"/>
                  <a:pt x="1154556" y="4489269"/>
                </a:cubicBezTo>
                <a:cubicBezTo>
                  <a:pt x="1471214" y="4791695"/>
                  <a:pt x="1761188" y="5079890"/>
                  <a:pt x="1761188" y="5435685"/>
                </a:cubicBezTo>
                <a:cubicBezTo>
                  <a:pt x="1761188" y="5795039"/>
                  <a:pt x="1474772" y="6097465"/>
                  <a:pt x="1149220" y="6382101"/>
                </a:cubicBezTo>
                <a:cubicBezTo>
                  <a:pt x="1124314" y="6360753"/>
                  <a:pt x="1099408" y="6341186"/>
                  <a:pt x="1074503" y="6319838"/>
                </a:cubicBezTo>
                <a:cubicBezTo>
                  <a:pt x="1031807" y="6284258"/>
                  <a:pt x="987332" y="6248679"/>
                  <a:pt x="944636" y="6213099"/>
                </a:cubicBezTo>
                <a:cubicBezTo>
                  <a:pt x="1042481" y="6127708"/>
                  <a:pt x="1134988" y="6040537"/>
                  <a:pt x="1216821" y="5953368"/>
                </a:cubicBezTo>
                <a:lnTo>
                  <a:pt x="572831" y="5953368"/>
                </a:lnTo>
                <a:cubicBezTo>
                  <a:pt x="658222" y="6040537"/>
                  <a:pt x="756065" y="6127708"/>
                  <a:pt x="857467" y="6213099"/>
                </a:cubicBezTo>
                <a:cubicBezTo>
                  <a:pt x="864583" y="6218435"/>
                  <a:pt x="871699" y="6225551"/>
                  <a:pt x="878815" y="6230889"/>
                </a:cubicBezTo>
                <a:cubicBezTo>
                  <a:pt x="885931" y="6236225"/>
                  <a:pt x="893047" y="6243341"/>
                  <a:pt x="900163" y="6248679"/>
                </a:cubicBezTo>
                <a:cubicBezTo>
                  <a:pt x="942858" y="6286036"/>
                  <a:pt x="987332" y="6323396"/>
                  <a:pt x="1031807" y="6358975"/>
                </a:cubicBezTo>
                <a:cubicBezTo>
                  <a:pt x="1056713" y="6378543"/>
                  <a:pt x="1079839" y="6399891"/>
                  <a:pt x="1104744" y="6419461"/>
                </a:cubicBezTo>
                <a:cubicBezTo>
                  <a:pt x="1111860" y="6424797"/>
                  <a:pt x="1118976" y="6431912"/>
                  <a:pt x="1126092" y="6437250"/>
                </a:cubicBezTo>
                <a:cubicBezTo>
                  <a:pt x="1133208" y="6442586"/>
                  <a:pt x="1140324" y="6449702"/>
                  <a:pt x="1147440" y="6455040"/>
                </a:cubicBezTo>
                <a:cubicBezTo>
                  <a:pt x="1255847" y="6545657"/>
                  <a:pt x="1361995" y="6637316"/>
                  <a:pt x="1456655" y="6730940"/>
                </a:cubicBezTo>
                <a:lnTo>
                  <a:pt x="1574943" y="6858000"/>
                </a:lnTo>
                <a:lnTo>
                  <a:pt x="1205808" y="6858000"/>
                </a:lnTo>
                <a:lnTo>
                  <a:pt x="1110361" y="6768562"/>
                </a:lnTo>
                <a:cubicBezTo>
                  <a:pt x="1055802" y="6720295"/>
                  <a:pt x="998784" y="6672075"/>
                  <a:pt x="941078" y="6624042"/>
                </a:cubicBezTo>
                <a:cubicBezTo>
                  <a:pt x="933962" y="6618706"/>
                  <a:pt x="926846" y="6611590"/>
                  <a:pt x="919730" y="6606252"/>
                </a:cubicBezTo>
                <a:cubicBezTo>
                  <a:pt x="912615" y="6600916"/>
                  <a:pt x="905499" y="6593800"/>
                  <a:pt x="898383" y="6588462"/>
                </a:cubicBezTo>
                <a:cubicBezTo>
                  <a:pt x="878815" y="6572453"/>
                  <a:pt x="859245" y="6556441"/>
                  <a:pt x="839677" y="6540431"/>
                </a:cubicBezTo>
                <a:cubicBezTo>
                  <a:pt x="791644" y="6501294"/>
                  <a:pt x="741833" y="6460376"/>
                  <a:pt x="693801" y="6419461"/>
                </a:cubicBezTo>
                <a:cubicBezTo>
                  <a:pt x="686685" y="6414123"/>
                  <a:pt x="679569" y="6407007"/>
                  <a:pt x="672454" y="6401671"/>
                </a:cubicBezTo>
                <a:cubicBezTo>
                  <a:pt x="665338" y="6396333"/>
                  <a:pt x="658222" y="6389217"/>
                  <a:pt x="651106" y="6383881"/>
                </a:cubicBezTo>
                <a:cubicBezTo>
                  <a:pt x="305984" y="6090349"/>
                  <a:pt x="0" y="5782587"/>
                  <a:pt x="0" y="5416117"/>
                </a:cubicBezTo>
                <a:cubicBezTo>
                  <a:pt x="0" y="5035416"/>
                  <a:pt x="327332" y="4743664"/>
                  <a:pt x="672454" y="4462585"/>
                </a:cubicBezTo>
                <a:cubicBezTo>
                  <a:pt x="679570" y="4457248"/>
                  <a:pt x="686685" y="4450132"/>
                  <a:pt x="693801" y="4444796"/>
                </a:cubicBezTo>
                <a:cubicBezTo>
                  <a:pt x="700917" y="4439458"/>
                  <a:pt x="708033" y="4432342"/>
                  <a:pt x="715149" y="4427006"/>
                </a:cubicBezTo>
                <a:cubicBezTo>
                  <a:pt x="727601" y="4416332"/>
                  <a:pt x="740055" y="4407436"/>
                  <a:pt x="752506" y="4396762"/>
                </a:cubicBezTo>
                <a:cubicBezTo>
                  <a:pt x="809434" y="4352289"/>
                  <a:pt x="868141" y="4306035"/>
                  <a:pt x="923288" y="4259782"/>
                </a:cubicBezTo>
                <a:cubicBezTo>
                  <a:pt x="930404" y="4254444"/>
                  <a:pt x="937520" y="4247328"/>
                  <a:pt x="944636" y="4241992"/>
                </a:cubicBezTo>
                <a:cubicBezTo>
                  <a:pt x="951752" y="4236654"/>
                  <a:pt x="958868" y="4229538"/>
                  <a:pt x="965984" y="4224202"/>
                </a:cubicBezTo>
                <a:cubicBezTo>
                  <a:pt x="1072723" y="4133474"/>
                  <a:pt x="1174125" y="4040967"/>
                  <a:pt x="1257736" y="3944902"/>
                </a:cubicBezTo>
                <a:lnTo>
                  <a:pt x="642210" y="3944902"/>
                </a:lnTo>
                <a:cubicBezTo>
                  <a:pt x="711591" y="4039189"/>
                  <a:pt x="795202" y="4131696"/>
                  <a:pt x="882373" y="4220645"/>
                </a:cubicBezTo>
                <a:cubicBezTo>
                  <a:pt x="825445" y="4266898"/>
                  <a:pt x="768518" y="4311371"/>
                  <a:pt x="711591" y="4357625"/>
                </a:cubicBezTo>
                <a:cubicBezTo>
                  <a:pt x="699137" y="4368299"/>
                  <a:pt x="686685" y="4377195"/>
                  <a:pt x="674232" y="4387868"/>
                </a:cubicBezTo>
                <a:cubicBezTo>
                  <a:pt x="391375" y="4099674"/>
                  <a:pt x="138760" y="3772342"/>
                  <a:pt x="138760" y="3366735"/>
                </a:cubicBezTo>
                <a:cubicBezTo>
                  <a:pt x="138760" y="3032288"/>
                  <a:pt x="416281" y="2797463"/>
                  <a:pt x="727601" y="2555522"/>
                </a:cubicBezTo>
                <a:cubicBezTo>
                  <a:pt x="768518" y="2589321"/>
                  <a:pt x="809434" y="2623123"/>
                  <a:pt x="850351" y="2655145"/>
                </a:cubicBezTo>
                <a:cubicBezTo>
                  <a:pt x="880593" y="2678270"/>
                  <a:pt x="909057" y="2701398"/>
                  <a:pt x="937520" y="2724524"/>
                </a:cubicBezTo>
                <a:cubicBezTo>
                  <a:pt x="818330" y="2817031"/>
                  <a:pt x="708033" y="2904201"/>
                  <a:pt x="619084" y="2991370"/>
                </a:cubicBezTo>
                <a:lnTo>
                  <a:pt x="1307548" y="2991370"/>
                </a:lnTo>
                <a:cubicBezTo>
                  <a:pt x="1231053" y="2900643"/>
                  <a:pt x="1134988" y="2813473"/>
                  <a:pt x="1030027" y="2726303"/>
                </a:cubicBezTo>
                <a:cubicBezTo>
                  <a:pt x="1022911" y="2720966"/>
                  <a:pt x="1015795" y="2713850"/>
                  <a:pt x="1008679" y="2708514"/>
                </a:cubicBezTo>
                <a:cubicBezTo>
                  <a:pt x="999785" y="2703176"/>
                  <a:pt x="992669" y="2696060"/>
                  <a:pt x="985553" y="2690724"/>
                </a:cubicBezTo>
                <a:cubicBezTo>
                  <a:pt x="955310" y="2665818"/>
                  <a:pt x="925069" y="2640913"/>
                  <a:pt x="893047" y="2616007"/>
                </a:cubicBezTo>
                <a:cubicBezTo>
                  <a:pt x="853909" y="2585764"/>
                  <a:pt x="814772" y="2553742"/>
                  <a:pt x="775634" y="2521720"/>
                </a:cubicBezTo>
                <a:cubicBezTo>
                  <a:pt x="768518" y="2516384"/>
                  <a:pt x="761402" y="2509269"/>
                  <a:pt x="754286" y="2503931"/>
                </a:cubicBezTo>
                <a:cubicBezTo>
                  <a:pt x="747170" y="2498595"/>
                  <a:pt x="740055" y="2491479"/>
                  <a:pt x="732939" y="2486141"/>
                </a:cubicBezTo>
                <a:cubicBezTo>
                  <a:pt x="448302" y="2247758"/>
                  <a:pt x="177898" y="1964901"/>
                  <a:pt x="177898" y="1537947"/>
                </a:cubicBezTo>
                <a:cubicBezTo>
                  <a:pt x="177898" y="1215951"/>
                  <a:pt x="439406" y="895735"/>
                  <a:pt x="732939" y="557729"/>
                </a:cubicBezTo>
                <a:cubicBezTo>
                  <a:pt x="738275" y="550614"/>
                  <a:pt x="743613" y="543498"/>
                  <a:pt x="750728" y="536382"/>
                </a:cubicBezTo>
                <a:cubicBezTo>
                  <a:pt x="756064" y="529266"/>
                  <a:pt x="761402" y="522150"/>
                  <a:pt x="768518" y="515034"/>
                </a:cubicBezTo>
                <a:cubicBezTo>
                  <a:pt x="780970" y="502582"/>
                  <a:pt x="791644" y="490128"/>
                  <a:pt x="804098" y="475896"/>
                </a:cubicBezTo>
                <a:cubicBezTo>
                  <a:pt x="850351" y="424307"/>
                  <a:pt x="896605" y="370938"/>
                  <a:pt x="942858" y="317568"/>
                </a:cubicBezTo>
                <a:cubicBezTo>
                  <a:pt x="948194" y="310452"/>
                  <a:pt x="955310" y="303337"/>
                  <a:pt x="960648" y="296221"/>
                </a:cubicBezTo>
                <a:cubicBezTo>
                  <a:pt x="965984" y="289105"/>
                  <a:pt x="973100" y="281989"/>
                  <a:pt x="978438" y="274873"/>
                </a:cubicBezTo>
                <a:cubicBezTo>
                  <a:pt x="1034475" y="209051"/>
                  <a:pt x="1089623" y="142784"/>
                  <a:pt x="1141881" y="75850"/>
                </a:cubicBezTo>
                <a:close/>
                <a:moveTo>
                  <a:pt x="293257" y="0"/>
                </a:moveTo>
                <a:lnTo>
                  <a:pt x="612950" y="0"/>
                </a:lnTo>
                <a:lnTo>
                  <a:pt x="687130" y="82299"/>
                </a:lnTo>
                <a:cubicBezTo>
                  <a:pt x="754287" y="148566"/>
                  <a:pt x="829893" y="211719"/>
                  <a:pt x="898384" y="278431"/>
                </a:cubicBezTo>
                <a:cubicBezTo>
                  <a:pt x="850351" y="333579"/>
                  <a:pt x="802319" y="388728"/>
                  <a:pt x="754286" y="443875"/>
                </a:cubicBezTo>
                <a:cubicBezTo>
                  <a:pt x="745392" y="454549"/>
                  <a:pt x="734718" y="467003"/>
                  <a:pt x="725823" y="477677"/>
                </a:cubicBezTo>
                <a:cubicBezTo>
                  <a:pt x="571053" y="328243"/>
                  <a:pt x="393155" y="185925"/>
                  <a:pt x="295310" y="4469"/>
                </a:cubicBezTo>
                <a:close/>
              </a:path>
            </a:pathLst>
          </a:custGeom>
          <a:solidFill>
            <a:schemeClr val="accent4">
              <a:alpha val="40000"/>
            </a:schemeClr>
          </a:solidFill>
          <a:ln w="9525" cap="flat">
            <a:no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tyle slide layout">
    <p:bg>
      <p:bgPr>
        <a:solidFill>
          <a:schemeClr val="accent1"/>
        </a:solidFill>
        <a:effectLst/>
      </p:bgPr>
    </p:bg>
    <p:spTree>
      <p:nvGrpSpPr>
        <p:cNvPr id="1" name=""/>
        <p:cNvGrpSpPr/>
        <p:nvPr/>
      </p:nvGrpSpPr>
      <p:grpSpPr>
        <a:xfrm>
          <a:off x="0" y="0"/>
          <a:ext cx="0" cy="0"/>
          <a:chOff x="0" y="0"/>
          <a:chExt cx="0" cy="0"/>
        </a:xfrm>
      </p:grpSpPr>
      <p:sp>
        <p:nvSpPr>
          <p:cNvPr id="559" name="Freeform: Shape 558">
            <a:extLst>
              <a:ext uri="{FF2B5EF4-FFF2-40B4-BE49-F238E27FC236}">
                <a16:creationId xmlns:a16="http://schemas.microsoft.com/office/drawing/2014/main" id="{C9957A36-A56E-47BD-BCD7-E58C8386058C}"/>
              </a:ext>
            </a:extLst>
          </p:cNvPr>
          <p:cNvSpPr/>
          <p:nvPr/>
        </p:nvSpPr>
        <p:spPr>
          <a:xfrm rot="7811536">
            <a:off x="2659062" y="-2148677"/>
            <a:ext cx="3757650" cy="11821019"/>
          </a:xfrm>
          <a:custGeom>
            <a:avLst/>
            <a:gdLst>
              <a:gd name="connsiteX0" fmla="*/ 891494 w 3757650"/>
              <a:gd name="connsiteY0" fmla="*/ 5336549 h 11821019"/>
              <a:gd name="connsiteX1" fmla="*/ 2164916 w 3757650"/>
              <a:gd name="connsiteY1" fmla="*/ 5336549 h 11821019"/>
              <a:gd name="connsiteX2" fmla="*/ 2168720 w 3757650"/>
              <a:gd name="connsiteY2" fmla="*/ 5336550 h 11821019"/>
              <a:gd name="connsiteX3" fmla="*/ 3153246 w 3757650"/>
              <a:gd name="connsiteY3" fmla="*/ 5336550 h 11821019"/>
              <a:gd name="connsiteX4" fmla="*/ 3145644 w 3757650"/>
              <a:gd name="connsiteY4" fmla="*/ 5252920 h 11821019"/>
              <a:gd name="connsiteX5" fmla="*/ 3043012 w 3757650"/>
              <a:gd name="connsiteY5" fmla="*/ 4872795 h 11821019"/>
              <a:gd name="connsiteX6" fmla="*/ 3035409 w 3757650"/>
              <a:gd name="connsiteY6" fmla="*/ 4853791 h 11821019"/>
              <a:gd name="connsiteX7" fmla="*/ 2966986 w 3757650"/>
              <a:gd name="connsiteY7" fmla="*/ 4716943 h 11821019"/>
              <a:gd name="connsiteX8" fmla="*/ 1081557 w 3757650"/>
              <a:gd name="connsiteY8" fmla="*/ 4716945 h 11821019"/>
              <a:gd name="connsiteX9" fmla="*/ 986524 w 3757650"/>
              <a:gd name="connsiteY9" fmla="*/ 4872795 h 11821019"/>
              <a:gd name="connsiteX10" fmla="*/ 887691 w 3757650"/>
              <a:gd name="connsiteY10" fmla="*/ 5252922 h 11821019"/>
              <a:gd name="connsiteX11" fmla="*/ 891494 w 3757650"/>
              <a:gd name="connsiteY11" fmla="*/ 5336549 h 11821019"/>
              <a:gd name="connsiteX12" fmla="*/ 1184189 w 3757650"/>
              <a:gd name="connsiteY12" fmla="*/ 6226046 h 11821019"/>
              <a:gd name="connsiteX13" fmla="*/ 2887157 w 3757650"/>
              <a:gd name="connsiteY13" fmla="*/ 6226046 h 11821019"/>
              <a:gd name="connsiteX14" fmla="*/ 2921371 w 3757650"/>
              <a:gd name="connsiteY14" fmla="*/ 6172828 h 11821019"/>
              <a:gd name="connsiteX15" fmla="*/ 2978388 w 3757650"/>
              <a:gd name="connsiteY15" fmla="*/ 6073994 h 11821019"/>
              <a:gd name="connsiteX16" fmla="*/ 2974589 w 3757650"/>
              <a:gd name="connsiteY16" fmla="*/ 6073996 h 11821019"/>
              <a:gd name="connsiteX17" fmla="*/ 3054414 w 3757650"/>
              <a:gd name="connsiteY17" fmla="*/ 5902941 h 11821019"/>
              <a:gd name="connsiteX18" fmla="*/ 3138040 w 3757650"/>
              <a:gd name="connsiteY18" fmla="*/ 5606442 h 11821019"/>
              <a:gd name="connsiteX19" fmla="*/ 2168720 w 3757650"/>
              <a:gd name="connsiteY19" fmla="*/ 5606441 h 11821019"/>
              <a:gd name="connsiteX20" fmla="*/ 2164916 w 3757650"/>
              <a:gd name="connsiteY20" fmla="*/ 5606440 h 11821019"/>
              <a:gd name="connsiteX21" fmla="*/ 925703 w 3757650"/>
              <a:gd name="connsiteY21" fmla="*/ 5606440 h 11821019"/>
              <a:gd name="connsiteX22" fmla="*/ 1020737 w 3757650"/>
              <a:gd name="connsiteY22" fmla="*/ 5902940 h 11821019"/>
              <a:gd name="connsiteX23" fmla="*/ 1149980 w 3757650"/>
              <a:gd name="connsiteY23" fmla="*/ 6169028 h 11821019"/>
              <a:gd name="connsiteX24" fmla="*/ 1184190 w 3757650"/>
              <a:gd name="connsiteY24" fmla="*/ 6222247 h 11821019"/>
              <a:gd name="connsiteX25" fmla="*/ 594995 w 3757650"/>
              <a:gd name="connsiteY25" fmla="*/ 9548352 h 11821019"/>
              <a:gd name="connsiteX26" fmla="*/ 3149447 w 3757650"/>
              <a:gd name="connsiteY26" fmla="*/ 9548353 h 11821019"/>
              <a:gd name="connsiteX27" fmla="*/ 3141845 w 3757650"/>
              <a:gd name="connsiteY27" fmla="*/ 9502738 h 11821019"/>
              <a:gd name="connsiteX28" fmla="*/ 2997396 w 3757650"/>
              <a:gd name="connsiteY28" fmla="*/ 9122611 h 11821019"/>
              <a:gd name="connsiteX29" fmla="*/ 2852948 w 3757650"/>
              <a:gd name="connsiteY29" fmla="*/ 8898338 h 11821019"/>
              <a:gd name="connsiteX30" fmla="*/ 872486 w 3757650"/>
              <a:gd name="connsiteY30" fmla="*/ 8898337 h 11821019"/>
              <a:gd name="connsiteX31" fmla="*/ 728037 w 3757650"/>
              <a:gd name="connsiteY31" fmla="*/ 9122611 h 11821019"/>
              <a:gd name="connsiteX32" fmla="*/ 598794 w 3757650"/>
              <a:gd name="connsiteY32" fmla="*/ 9502738 h 11821019"/>
              <a:gd name="connsiteX33" fmla="*/ 594995 w 3757650"/>
              <a:gd name="connsiteY33" fmla="*/ 9548352 h 11821019"/>
              <a:gd name="connsiteX34" fmla="*/ 967519 w 3757650"/>
              <a:gd name="connsiteY34" fmla="*/ 10483463 h 11821019"/>
              <a:gd name="connsiteX35" fmla="*/ 2830141 w 3757650"/>
              <a:gd name="connsiteY35" fmla="*/ 10483464 h 11821019"/>
              <a:gd name="connsiteX36" fmla="*/ 2879555 w 3757650"/>
              <a:gd name="connsiteY36" fmla="*/ 10415041 h 11821019"/>
              <a:gd name="connsiteX37" fmla="*/ 3039208 w 3757650"/>
              <a:gd name="connsiteY37" fmla="*/ 10148953 h 11821019"/>
              <a:gd name="connsiteX38" fmla="*/ 3145644 w 3757650"/>
              <a:gd name="connsiteY38" fmla="*/ 9829647 h 11821019"/>
              <a:gd name="connsiteX39" fmla="*/ 617803 w 3757650"/>
              <a:gd name="connsiteY39" fmla="*/ 9829645 h 11821019"/>
              <a:gd name="connsiteX40" fmla="*/ 739443 w 3757650"/>
              <a:gd name="connsiteY40" fmla="*/ 10148952 h 11821019"/>
              <a:gd name="connsiteX41" fmla="*/ 910498 w 3757650"/>
              <a:gd name="connsiteY41" fmla="*/ 10415041 h 11821019"/>
              <a:gd name="connsiteX42" fmla="*/ 967519 w 3757650"/>
              <a:gd name="connsiteY42" fmla="*/ 10483463 h 11821019"/>
              <a:gd name="connsiteX43" fmla="*/ 1947609 w 3757650"/>
              <a:gd name="connsiteY43" fmla="*/ 11821019 h 11821019"/>
              <a:gd name="connsiteX44" fmla="*/ 0 w 3757650"/>
              <a:gd name="connsiteY44" fmla="*/ 9515704 h 11821019"/>
              <a:gd name="connsiteX45" fmla="*/ 2430 w 3757650"/>
              <a:gd name="connsiteY45" fmla="*/ 9470239 h 11821019"/>
              <a:gd name="connsiteX46" fmla="*/ 1431274 w 3757650"/>
              <a:gd name="connsiteY46" fmla="*/ 7583099 h 11821019"/>
              <a:gd name="connsiteX47" fmla="*/ 1476889 w 3757650"/>
              <a:gd name="connsiteY47" fmla="*/ 7545086 h 11821019"/>
              <a:gd name="connsiteX48" fmla="*/ 1522503 w 3757650"/>
              <a:gd name="connsiteY48" fmla="*/ 7507074 h 11821019"/>
              <a:gd name="connsiteX49" fmla="*/ 1602329 w 3757650"/>
              <a:gd name="connsiteY49" fmla="*/ 7442450 h 11821019"/>
              <a:gd name="connsiteX50" fmla="*/ 1967251 w 3757650"/>
              <a:gd name="connsiteY50" fmla="*/ 7149755 h 11821019"/>
              <a:gd name="connsiteX51" fmla="*/ 2012866 w 3757650"/>
              <a:gd name="connsiteY51" fmla="*/ 7111743 h 11821019"/>
              <a:gd name="connsiteX52" fmla="*/ 2058481 w 3757650"/>
              <a:gd name="connsiteY52" fmla="*/ 7073728 h 11821019"/>
              <a:gd name="connsiteX53" fmla="*/ 2681889 w 3757650"/>
              <a:gd name="connsiteY53" fmla="*/ 6476928 h 11821019"/>
              <a:gd name="connsiteX54" fmla="*/ 1366651 w 3757650"/>
              <a:gd name="connsiteY54" fmla="*/ 6476929 h 11821019"/>
              <a:gd name="connsiteX55" fmla="*/ 1879824 w 3757650"/>
              <a:gd name="connsiteY55" fmla="*/ 7066128 h 11821019"/>
              <a:gd name="connsiteX56" fmla="*/ 1514902 w 3757650"/>
              <a:gd name="connsiteY56" fmla="*/ 7358823 h 11821019"/>
              <a:gd name="connsiteX57" fmla="*/ 1435073 w 3757650"/>
              <a:gd name="connsiteY57" fmla="*/ 7423447 h 11821019"/>
              <a:gd name="connsiteX58" fmla="*/ 290894 w 3757650"/>
              <a:gd name="connsiteY58" fmla="*/ 5241519 h 11821019"/>
              <a:gd name="connsiteX59" fmla="*/ 1549110 w 3757650"/>
              <a:gd name="connsiteY59" fmla="*/ 3508142 h 11821019"/>
              <a:gd name="connsiteX60" fmla="*/ 1811402 w 3757650"/>
              <a:gd name="connsiteY60" fmla="*/ 3721013 h 11821019"/>
              <a:gd name="connsiteX61" fmla="*/ 1997661 w 3757650"/>
              <a:gd name="connsiteY61" fmla="*/ 3869261 h 11821019"/>
              <a:gd name="connsiteX62" fmla="*/ 1317236 w 3757650"/>
              <a:gd name="connsiteY62" fmla="*/ 4439450 h 11821019"/>
              <a:gd name="connsiteX63" fmla="*/ 2788325 w 3757650"/>
              <a:gd name="connsiteY63" fmla="*/ 4439450 h 11821019"/>
              <a:gd name="connsiteX64" fmla="*/ 2195327 w 3757650"/>
              <a:gd name="connsiteY64" fmla="*/ 3873062 h 11821019"/>
              <a:gd name="connsiteX65" fmla="*/ 2149712 w 3757650"/>
              <a:gd name="connsiteY65" fmla="*/ 3835051 h 11821019"/>
              <a:gd name="connsiteX66" fmla="*/ 2100297 w 3757650"/>
              <a:gd name="connsiteY66" fmla="*/ 3797039 h 11821019"/>
              <a:gd name="connsiteX67" fmla="*/ 1902631 w 3757650"/>
              <a:gd name="connsiteY67" fmla="*/ 3637385 h 11821019"/>
              <a:gd name="connsiteX68" fmla="*/ 1651747 w 3757650"/>
              <a:gd name="connsiteY68" fmla="*/ 3435915 h 11821019"/>
              <a:gd name="connsiteX69" fmla="*/ 1606132 w 3757650"/>
              <a:gd name="connsiteY69" fmla="*/ 3397902 h 11821019"/>
              <a:gd name="connsiteX70" fmla="*/ 1560517 w 3757650"/>
              <a:gd name="connsiteY70" fmla="*/ 3359891 h 11821019"/>
              <a:gd name="connsiteX71" fmla="*/ 374521 w 3757650"/>
              <a:gd name="connsiteY71" fmla="*/ 1333817 h 11821019"/>
              <a:gd name="connsiteX72" fmla="*/ 909631 w 3757650"/>
              <a:gd name="connsiteY72" fmla="*/ 38007 h 11821019"/>
              <a:gd name="connsiteX73" fmla="*/ 938621 w 3757650"/>
              <a:gd name="connsiteY73" fmla="*/ 0 h 11821019"/>
              <a:gd name="connsiteX74" fmla="*/ 1487416 w 3757650"/>
              <a:gd name="connsiteY74" fmla="*/ 649589 h 11821019"/>
              <a:gd name="connsiteX75" fmla="*/ 1191792 w 3757650"/>
              <a:gd name="connsiteY75" fmla="*/ 649589 h 11821019"/>
              <a:gd name="connsiteX76" fmla="*/ 1104365 w 3757650"/>
              <a:gd name="connsiteY76" fmla="*/ 813042 h 11821019"/>
              <a:gd name="connsiteX77" fmla="*/ 975122 w 3757650"/>
              <a:gd name="connsiteY77" fmla="*/ 1193168 h 11821019"/>
              <a:gd name="connsiteX78" fmla="*/ 963716 w 3757650"/>
              <a:gd name="connsiteY78" fmla="*/ 1269194 h 11821019"/>
              <a:gd name="connsiteX79" fmla="*/ 2010880 w 3757650"/>
              <a:gd name="connsiteY79" fmla="*/ 1269194 h 11821019"/>
              <a:gd name="connsiteX80" fmla="*/ 2238893 w 3757650"/>
              <a:gd name="connsiteY80" fmla="*/ 1539086 h 11821019"/>
              <a:gd name="connsiteX81" fmla="*/ 975122 w 3757650"/>
              <a:gd name="connsiteY81" fmla="*/ 1539086 h 11821019"/>
              <a:gd name="connsiteX82" fmla="*/ 1058750 w 3757650"/>
              <a:gd name="connsiteY82" fmla="*/ 1881200 h 11821019"/>
              <a:gd name="connsiteX83" fmla="*/ 1187993 w 3757650"/>
              <a:gd name="connsiteY83" fmla="*/ 2147288 h 11821019"/>
              <a:gd name="connsiteX84" fmla="*/ 1195595 w 3757650"/>
              <a:gd name="connsiteY84" fmla="*/ 2154891 h 11821019"/>
              <a:gd name="connsiteX85" fmla="*/ 2759147 w 3757650"/>
              <a:gd name="connsiteY85" fmla="*/ 2154891 h 11821019"/>
              <a:gd name="connsiteX86" fmla="*/ 3266382 w 3757650"/>
              <a:gd name="connsiteY86" fmla="*/ 2755289 h 11821019"/>
              <a:gd name="connsiteX87" fmla="*/ 3085419 w 3757650"/>
              <a:gd name="connsiteY87" fmla="*/ 2962302 h 11821019"/>
              <a:gd name="connsiteX88" fmla="*/ 2640077 w 3757650"/>
              <a:gd name="connsiteY88" fmla="*/ 3378899 h 11821019"/>
              <a:gd name="connsiteX89" fmla="*/ 2381591 w 3757650"/>
              <a:gd name="connsiteY89" fmla="*/ 3169826 h 11821019"/>
              <a:gd name="connsiteX90" fmla="*/ 2195327 w 3757650"/>
              <a:gd name="connsiteY90" fmla="*/ 3021580 h 11821019"/>
              <a:gd name="connsiteX91" fmla="*/ 2792128 w 3757650"/>
              <a:gd name="connsiteY91" fmla="*/ 2428581 h 11821019"/>
              <a:gd name="connsiteX92" fmla="*/ 1389458 w 3757650"/>
              <a:gd name="connsiteY92" fmla="*/ 2428582 h 11821019"/>
              <a:gd name="connsiteX93" fmla="*/ 2009067 w 3757650"/>
              <a:gd name="connsiteY93" fmla="*/ 3021580 h 11821019"/>
              <a:gd name="connsiteX94" fmla="*/ 2054681 w 3757650"/>
              <a:gd name="connsiteY94" fmla="*/ 3059592 h 11821019"/>
              <a:gd name="connsiteX95" fmla="*/ 2100297 w 3757650"/>
              <a:gd name="connsiteY95" fmla="*/ 3097605 h 11821019"/>
              <a:gd name="connsiteX96" fmla="*/ 2294159 w 3757650"/>
              <a:gd name="connsiteY96" fmla="*/ 3253455 h 11821019"/>
              <a:gd name="connsiteX97" fmla="*/ 2545042 w 3757650"/>
              <a:gd name="connsiteY97" fmla="*/ 3454923 h 11821019"/>
              <a:gd name="connsiteX98" fmla="*/ 2590658 w 3757650"/>
              <a:gd name="connsiteY98" fmla="*/ 3492937 h 11821019"/>
              <a:gd name="connsiteX99" fmla="*/ 2636274 w 3757650"/>
              <a:gd name="connsiteY99" fmla="*/ 3530950 h 11821019"/>
              <a:gd name="connsiteX100" fmla="*/ 3666419 w 3757650"/>
              <a:gd name="connsiteY100" fmla="*/ 4857590 h 11821019"/>
              <a:gd name="connsiteX101" fmla="*/ 3662616 w 3757650"/>
              <a:gd name="connsiteY101" fmla="*/ 4857590 h 11821019"/>
              <a:gd name="connsiteX102" fmla="*/ 3746244 w 3757650"/>
              <a:gd name="connsiteY102" fmla="*/ 5408775 h 11821019"/>
              <a:gd name="connsiteX103" fmla="*/ 3613201 w 3757650"/>
              <a:gd name="connsiteY103" fmla="*/ 6073994 h 11821019"/>
              <a:gd name="connsiteX104" fmla="*/ 3617001 w 3757650"/>
              <a:gd name="connsiteY104" fmla="*/ 6073994 h 11821019"/>
              <a:gd name="connsiteX105" fmla="*/ 2457616 w 3757650"/>
              <a:gd name="connsiteY105" fmla="*/ 7480464 h 11821019"/>
              <a:gd name="connsiteX106" fmla="*/ 2412001 w 3757650"/>
              <a:gd name="connsiteY106" fmla="*/ 7518476 h 11821019"/>
              <a:gd name="connsiteX107" fmla="*/ 2366386 w 3757650"/>
              <a:gd name="connsiteY107" fmla="*/ 7556489 h 11821019"/>
              <a:gd name="connsiteX108" fmla="*/ 1993862 w 3757650"/>
              <a:gd name="connsiteY108" fmla="*/ 7856791 h 11821019"/>
              <a:gd name="connsiteX109" fmla="*/ 1921636 w 3757650"/>
              <a:gd name="connsiteY109" fmla="*/ 7913808 h 11821019"/>
              <a:gd name="connsiteX110" fmla="*/ 1872220 w 3757650"/>
              <a:gd name="connsiteY110" fmla="*/ 7951820 h 11821019"/>
              <a:gd name="connsiteX111" fmla="*/ 1826606 w 3757650"/>
              <a:gd name="connsiteY111" fmla="*/ 7989834 h 11821019"/>
              <a:gd name="connsiteX112" fmla="*/ 1115766 w 3757650"/>
              <a:gd name="connsiteY112" fmla="*/ 8617044 h 11821019"/>
              <a:gd name="connsiteX113" fmla="*/ 2632475 w 3757650"/>
              <a:gd name="connsiteY113" fmla="*/ 8617045 h 11821019"/>
              <a:gd name="connsiteX114" fmla="*/ 2020469 w 3757650"/>
              <a:gd name="connsiteY114" fmla="*/ 7997435 h 11821019"/>
              <a:gd name="connsiteX115" fmla="*/ 2088891 w 3757650"/>
              <a:gd name="connsiteY115" fmla="*/ 7944217 h 11821019"/>
              <a:gd name="connsiteX116" fmla="*/ 2461416 w 3757650"/>
              <a:gd name="connsiteY116" fmla="*/ 7640117 h 11821019"/>
              <a:gd name="connsiteX117" fmla="*/ 3757650 w 3757650"/>
              <a:gd name="connsiteY117" fmla="*/ 9662391 h 11821019"/>
              <a:gd name="connsiteX118" fmla="*/ 3527324 w 3757650"/>
              <a:gd name="connsiteY118" fmla="*/ 10479322 h 11821019"/>
              <a:gd name="connsiteX119" fmla="*/ 3517429 w 3757650"/>
              <a:gd name="connsiteY119" fmla="*/ 10494781 h 11821019"/>
              <a:gd name="connsiteX120" fmla="*/ 2278257 w 3757650"/>
              <a:gd name="connsiteY120" fmla="*/ 11541675 h 11821019"/>
              <a:gd name="connsiteX121" fmla="*/ 2012866 w 3757650"/>
              <a:gd name="connsiteY121" fmla="*/ 11323547 h 11821019"/>
              <a:gd name="connsiteX122" fmla="*/ 2594462 w 3757650"/>
              <a:gd name="connsiteY122" fmla="*/ 10768562 h 11821019"/>
              <a:gd name="connsiteX123" fmla="*/ 1218403 w 3757650"/>
              <a:gd name="connsiteY123" fmla="*/ 10768562 h 11821019"/>
              <a:gd name="connsiteX124" fmla="*/ 1826606 w 3757650"/>
              <a:gd name="connsiteY124" fmla="*/ 11323547 h 11821019"/>
              <a:gd name="connsiteX125" fmla="*/ 1872221 w 3757650"/>
              <a:gd name="connsiteY125" fmla="*/ 11361560 h 11821019"/>
              <a:gd name="connsiteX126" fmla="*/ 1917836 w 3757650"/>
              <a:gd name="connsiteY126" fmla="*/ 11399572 h 11821019"/>
              <a:gd name="connsiteX127" fmla="*/ 2183247 w 3757650"/>
              <a:gd name="connsiteY127" fmla="*/ 11621943 h 1182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3757650" h="11821019">
                <a:moveTo>
                  <a:pt x="891494" y="5336549"/>
                </a:moveTo>
                <a:lnTo>
                  <a:pt x="2164916" y="5336549"/>
                </a:lnTo>
                <a:lnTo>
                  <a:pt x="2168720" y="5336550"/>
                </a:lnTo>
                <a:lnTo>
                  <a:pt x="3153246" y="5336550"/>
                </a:lnTo>
                <a:cubicBezTo>
                  <a:pt x="3149446" y="5306138"/>
                  <a:pt x="3149448" y="5279532"/>
                  <a:pt x="3145644" y="5252920"/>
                </a:cubicBezTo>
                <a:cubicBezTo>
                  <a:pt x="3130438" y="5119877"/>
                  <a:pt x="3096230" y="4990635"/>
                  <a:pt x="3043012" y="4872795"/>
                </a:cubicBezTo>
                <a:cubicBezTo>
                  <a:pt x="3043011" y="4865192"/>
                  <a:pt x="3039209" y="4861392"/>
                  <a:pt x="3035409" y="4853791"/>
                </a:cubicBezTo>
                <a:cubicBezTo>
                  <a:pt x="3016400" y="4808176"/>
                  <a:pt x="2993593" y="4762559"/>
                  <a:pt x="2966986" y="4716943"/>
                </a:cubicBezTo>
                <a:lnTo>
                  <a:pt x="1081557" y="4716945"/>
                </a:lnTo>
                <a:cubicBezTo>
                  <a:pt x="1047344" y="4770161"/>
                  <a:pt x="1013135" y="4819576"/>
                  <a:pt x="986524" y="4872795"/>
                </a:cubicBezTo>
                <a:cubicBezTo>
                  <a:pt x="925704" y="4994435"/>
                  <a:pt x="887691" y="5119879"/>
                  <a:pt x="887691" y="5252922"/>
                </a:cubicBezTo>
                <a:cubicBezTo>
                  <a:pt x="887691" y="5279533"/>
                  <a:pt x="887691" y="5309942"/>
                  <a:pt x="891494" y="5336549"/>
                </a:cubicBezTo>
                <a:close/>
                <a:moveTo>
                  <a:pt x="1184189" y="6226046"/>
                </a:moveTo>
                <a:lnTo>
                  <a:pt x="2887157" y="6226046"/>
                </a:lnTo>
                <a:cubicBezTo>
                  <a:pt x="2898563" y="6210841"/>
                  <a:pt x="2909965" y="6191836"/>
                  <a:pt x="2921371" y="6172828"/>
                </a:cubicBezTo>
                <a:cubicBezTo>
                  <a:pt x="2940375" y="6138616"/>
                  <a:pt x="2959383" y="6108208"/>
                  <a:pt x="2978388" y="6073994"/>
                </a:cubicBezTo>
                <a:lnTo>
                  <a:pt x="2974589" y="6073996"/>
                </a:lnTo>
                <a:cubicBezTo>
                  <a:pt x="3004999" y="6016977"/>
                  <a:pt x="3031605" y="5959957"/>
                  <a:pt x="3054414" y="5902941"/>
                </a:cubicBezTo>
                <a:cubicBezTo>
                  <a:pt x="3092426" y="5807905"/>
                  <a:pt x="3122836" y="5709072"/>
                  <a:pt x="3138040" y="5606442"/>
                </a:cubicBezTo>
                <a:lnTo>
                  <a:pt x="2168720" y="5606441"/>
                </a:lnTo>
                <a:lnTo>
                  <a:pt x="2164916" y="5606440"/>
                </a:lnTo>
                <a:lnTo>
                  <a:pt x="925703" y="5606440"/>
                </a:lnTo>
                <a:cubicBezTo>
                  <a:pt x="948511" y="5705274"/>
                  <a:pt x="982724" y="5804106"/>
                  <a:pt x="1020737" y="5902940"/>
                </a:cubicBezTo>
                <a:cubicBezTo>
                  <a:pt x="1054947" y="5994170"/>
                  <a:pt x="1100562" y="6081598"/>
                  <a:pt x="1149980" y="6169028"/>
                </a:cubicBezTo>
                <a:cubicBezTo>
                  <a:pt x="1161382" y="6184232"/>
                  <a:pt x="1172788" y="6203238"/>
                  <a:pt x="1184190" y="6222247"/>
                </a:cubicBezTo>
                <a:close/>
                <a:moveTo>
                  <a:pt x="594995" y="9548352"/>
                </a:moveTo>
                <a:lnTo>
                  <a:pt x="3149447" y="9548353"/>
                </a:lnTo>
                <a:cubicBezTo>
                  <a:pt x="3145644" y="9533148"/>
                  <a:pt x="3145644" y="9517943"/>
                  <a:pt x="3141845" y="9502738"/>
                </a:cubicBezTo>
                <a:cubicBezTo>
                  <a:pt x="3115234" y="9377299"/>
                  <a:pt x="3065819" y="9248055"/>
                  <a:pt x="2997396" y="9122611"/>
                </a:cubicBezTo>
                <a:cubicBezTo>
                  <a:pt x="2955580" y="9046585"/>
                  <a:pt x="2906166" y="8974364"/>
                  <a:pt x="2852948" y="8898338"/>
                </a:cubicBezTo>
                <a:lnTo>
                  <a:pt x="872486" y="8898337"/>
                </a:lnTo>
                <a:cubicBezTo>
                  <a:pt x="819268" y="8970561"/>
                  <a:pt x="769853" y="9046586"/>
                  <a:pt x="728037" y="9122611"/>
                </a:cubicBezTo>
                <a:cubicBezTo>
                  <a:pt x="659615" y="9244252"/>
                  <a:pt x="617803" y="9373495"/>
                  <a:pt x="598794" y="9502738"/>
                </a:cubicBezTo>
                <a:cubicBezTo>
                  <a:pt x="594995" y="9517943"/>
                  <a:pt x="594995" y="9533148"/>
                  <a:pt x="594995" y="9548352"/>
                </a:cubicBezTo>
                <a:close/>
                <a:moveTo>
                  <a:pt x="967519" y="10483463"/>
                </a:moveTo>
                <a:lnTo>
                  <a:pt x="2830141" y="10483464"/>
                </a:lnTo>
                <a:cubicBezTo>
                  <a:pt x="2845346" y="10460657"/>
                  <a:pt x="2864350" y="10437849"/>
                  <a:pt x="2879555" y="10415041"/>
                </a:cubicBezTo>
                <a:cubicBezTo>
                  <a:pt x="2944179" y="10327615"/>
                  <a:pt x="2997397" y="10240184"/>
                  <a:pt x="3039208" y="10148953"/>
                </a:cubicBezTo>
                <a:cubicBezTo>
                  <a:pt x="3088627" y="10042518"/>
                  <a:pt x="3126639" y="9936082"/>
                  <a:pt x="3145644" y="9829647"/>
                </a:cubicBezTo>
                <a:lnTo>
                  <a:pt x="617803" y="9829645"/>
                </a:lnTo>
                <a:cubicBezTo>
                  <a:pt x="640610" y="9936082"/>
                  <a:pt x="682422" y="10042518"/>
                  <a:pt x="739443" y="10148952"/>
                </a:cubicBezTo>
                <a:cubicBezTo>
                  <a:pt x="785058" y="10236385"/>
                  <a:pt x="845879" y="10327615"/>
                  <a:pt x="910498" y="10415041"/>
                </a:cubicBezTo>
                <a:cubicBezTo>
                  <a:pt x="925703" y="10437850"/>
                  <a:pt x="944712" y="10460657"/>
                  <a:pt x="967519" y="10483463"/>
                </a:cubicBezTo>
                <a:close/>
                <a:moveTo>
                  <a:pt x="1947609" y="11821019"/>
                </a:moveTo>
                <a:lnTo>
                  <a:pt x="0" y="9515704"/>
                </a:lnTo>
                <a:lnTo>
                  <a:pt x="2430" y="9470239"/>
                </a:lnTo>
                <a:cubicBezTo>
                  <a:pt x="81972" y="8729271"/>
                  <a:pt x="739918" y="8146162"/>
                  <a:pt x="1431274" y="7583099"/>
                </a:cubicBezTo>
                <a:cubicBezTo>
                  <a:pt x="1446479" y="7571693"/>
                  <a:pt x="1461683" y="7556489"/>
                  <a:pt x="1476889" y="7545086"/>
                </a:cubicBezTo>
                <a:cubicBezTo>
                  <a:pt x="1492094" y="7533682"/>
                  <a:pt x="1507299" y="7518476"/>
                  <a:pt x="1522503" y="7507074"/>
                </a:cubicBezTo>
                <a:cubicBezTo>
                  <a:pt x="1549111" y="7484267"/>
                  <a:pt x="1575722" y="7465259"/>
                  <a:pt x="1602329" y="7442450"/>
                </a:cubicBezTo>
                <a:cubicBezTo>
                  <a:pt x="1723969" y="7347419"/>
                  <a:pt x="1849413" y="7248587"/>
                  <a:pt x="1967251" y="7149755"/>
                </a:cubicBezTo>
                <a:cubicBezTo>
                  <a:pt x="1982456" y="7138350"/>
                  <a:pt x="1997661" y="7123146"/>
                  <a:pt x="2012866" y="7111743"/>
                </a:cubicBezTo>
                <a:cubicBezTo>
                  <a:pt x="2028071" y="7100337"/>
                  <a:pt x="2043276" y="7085132"/>
                  <a:pt x="2058481" y="7073728"/>
                </a:cubicBezTo>
                <a:cubicBezTo>
                  <a:pt x="2286557" y="6879865"/>
                  <a:pt x="2503231" y="6682198"/>
                  <a:pt x="2681889" y="6476928"/>
                </a:cubicBezTo>
                <a:lnTo>
                  <a:pt x="1366651" y="6476929"/>
                </a:lnTo>
                <a:cubicBezTo>
                  <a:pt x="1514902" y="6678397"/>
                  <a:pt x="1693558" y="6876062"/>
                  <a:pt x="1879824" y="7066128"/>
                </a:cubicBezTo>
                <a:cubicBezTo>
                  <a:pt x="1758183" y="7164961"/>
                  <a:pt x="1636542" y="7259990"/>
                  <a:pt x="1514902" y="7358823"/>
                </a:cubicBezTo>
                <a:cubicBezTo>
                  <a:pt x="1488291" y="7381631"/>
                  <a:pt x="1461684" y="7400639"/>
                  <a:pt x="1435073" y="7423447"/>
                </a:cubicBezTo>
                <a:cubicBezTo>
                  <a:pt x="830674" y="6807640"/>
                  <a:pt x="290894" y="6108208"/>
                  <a:pt x="290894" y="5241519"/>
                </a:cubicBezTo>
                <a:cubicBezTo>
                  <a:pt x="290894" y="4526882"/>
                  <a:pt x="883892" y="4025113"/>
                  <a:pt x="1549110" y="3508142"/>
                </a:cubicBezTo>
                <a:cubicBezTo>
                  <a:pt x="1636542" y="3580364"/>
                  <a:pt x="1723969" y="3652590"/>
                  <a:pt x="1811402" y="3721013"/>
                </a:cubicBezTo>
                <a:cubicBezTo>
                  <a:pt x="1876021" y="3770428"/>
                  <a:pt x="1936841" y="3819846"/>
                  <a:pt x="1997661" y="3869261"/>
                </a:cubicBezTo>
                <a:cubicBezTo>
                  <a:pt x="1742978" y="4066927"/>
                  <a:pt x="1507299" y="4253189"/>
                  <a:pt x="1317236" y="4439450"/>
                </a:cubicBezTo>
                <a:lnTo>
                  <a:pt x="2788325" y="4439450"/>
                </a:lnTo>
                <a:cubicBezTo>
                  <a:pt x="2624872" y="4245588"/>
                  <a:pt x="2419603" y="4059323"/>
                  <a:pt x="2195327" y="3873062"/>
                </a:cubicBezTo>
                <a:cubicBezTo>
                  <a:pt x="2180122" y="3861658"/>
                  <a:pt x="2164917" y="3846453"/>
                  <a:pt x="2149712" y="3835051"/>
                </a:cubicBezTo>
                <a:cubicBezTo>
                  <a:pt x="2130707" y="3823645"/>
                  <a:pt x="2115502" y="3808439"/>
                  <a:pt x="2100297" y="3797039"/>
                </a:cubicBezTo>
                <a:cubicBezTo>
                  <a:pt x="2035673" y="3743820"/>
                  <a:pt x="1971054" y="3690603"/>
                  <a:pt x="1902631" y="3637385"/>
                </a:cubicBezTo>
                <a:cubicBezTo>
                  <a:pt x="1819002" y="3572762"/>
                  <a:pt x="1735376" y="3504338"/>
                  <a:pt x="1651747" y="3435915"/>
                </a:cubicBezTo>
                <a:cubicBezTo>
                  <a:pt x="1636542" y="3424513"/>
                  <a:pt x="1621337" y="3409309"/>
                  <a:pt x="1606132" y="3397902"/>
                </a:cubicBezTo>
                <a:cubicBezTo>
                  <a:pt x="1590928" y="3386501"/>
                  <a:pt x="1575722" y="3371296"/>
                  <a:pt x="1560517" y="3359891"/>
                </a:cubicBezTo>
                <a:cubicBezTo>
                  <a:pt x="952314" y="2850521"/>
                  <a:pt x="374522" y="2246121"/>
                  <a:pt x="374521" y="1333817"/>
                </a:cubicBezTo>
                <a:cubicBezTo>
                  <a:pt x="374522" y="903798"/>
                  <a:pt x="592797" y="475264"/>
                  <a:pt x="909631" y="38007"/>
                </a:cubicBezTo>
                <a:lnTo>
                  <a:pt x="938621" y="0"/>
                </a:lnTo>
                <a:lnTo>
                  <a:pt x="1487416" y="649589"/>
                </a:lnTo>
                <a:lnTo>
                  <a:pt x="1191792" y="649589"/>
                </a:lnTo>
                <a:cubicBezTo>
                  <a:pt x="1161382" y="706606"/>
                  <a:pt x="1130971" y="759824"/>
                  <a:pt x="1104365" y="813042"/>
                </a:cubicBezTo>
                <a:cubicBezTo>
                  <a:pt x="1039741" y="942284"/>
                  <a:pt x="994126" y="1071528"/>
                  <a:pt x="975122" y="1193168"/>
                </a:cubicBezTo>
                <a:cubicBezTo>
                  <a:pt x="971318" y="1219779"/>
                  <a:pt x="967519" y="1246386"/>
                  <a:pt x="963716" y="1269194"/>
                </a:cubicBezTo>
                <a:lnTo>
                  <a:pt x="2010880" y="1269194"/>
                </a:lnTo>
                <a:lnTo>
                  <a:pt x="2238893" y="1539086"/>
                </a:lnTo>
                <a:lnTo>
                  <a:pt x="975122" y="1539086"/>
                </a:lnTo>
                <a:cubicBezTo>
                  <a:pt x="990327" y="1656923"/>
                  <a:pt x="1016934" y="1770961"/>
                  <a:pt x="1058750" y="1881200"/>
                </a:cubicBezTo>
                <a:cubicBezTo>
                  <a:pt x="1092959" y="1972430"/>
                  <a:pt x="1138574" y="2063661"/>
                  <a:pt x="1187993" y="2147288"/>
                </a:cubicBezTo>
                <a:cubicBezTo>
                  <a:pt x="1191792" y="2151088"/>
                  <a:pt x="1191792" y="2151088"/>
                  <a:pt x="1195595" y="2154891"/>
                </a:cubicBezTo>
                <a:lnTo>
                  <a:pt x="2759147" y="2154891"/>
                </a:lnTo>
                <a:lnTo>
                  <a:pt x="3266382" y="2755289"/>
                </a:lnTo>
                <a:lnTo>
                  <a:pt x="3085419" y="2962302"/>
                </a:lnTo>
                <a:cubicBezTo>
                  <a:pt x="2946790" y="3108770"/>
                  <a:pt x="2795929" y="3246803"/>
                  <a:pt x="2640077" y="3378899"/>
                </a:cubicBezTo>
                <a:cubicBezTo>
                  <a:pt x="2552646" y="3306672"/>
                  <a:pt x="2469018" y="3238250"/>
                  <a:pt x="2381591" y="3169826"/>
                </a:cubicBezTo>
                <a:cubicBezTo>
                  <a:pt x="2320769" y="3120413"/>
                  <a:pt x="2256147" y="3070994"/>
                  <a:pt x="2195327" y="3021580"/>
                </a:cubicBezTo>
                <a:cubicBezTo>
                  <a:pt x="2415800" y="2835316"/>
                  <a:pt x="2624872" y="2637650"/>
                  <a:pt x="2792128" y="2428581"/>
                </a:cubicBezTo>
                <a:lnTo>
                  <a:pt x="1389458" y="2428582"/>
                </a:lnTo>
                <a:cubicBezTo>
                  <a:pt x="1564316" y="2637650"/>
                  <a:pt x="1780991" y="2831516"/>
                  <a:pt x="2009067" y="3021580"/>
                </a:cubicBezTo>
                <a:cubicBezTo>
                  <a:pt x="2024272" y="3032982"/>
                  <a:pt x="2039477" y="3048187"/>
                  <a:pt x="2054681" y="3059592"/>
                </a:cubicBezTo>
                <a:cubicBezTo>
                  <a:pt x="2069887" y="3070994"/>
                  <a:pt x="2085092" y="3086199"/>
                  <a:pt x="2100297" y="3097605"/>
                </a:cubicBezTo>
                <a:cubicBezTo>
                  <a:pt x="2164917" y="3147020"/>
                  <a:pt x="2229538" y="3200238"/>
                  <a:pt x="2294159" y="3253455"/>
                </a:cubicBezTo>
                <a:cubicBezTo>
                  <a:pt x="2377787" y="3321878"/>
                  <a:pt x="2461416" y="3386501"/>
                  <a:pt x="2545042" y="3454923"/>
                </a:cubicBezTo>
                <a:cubicBezTo>
                  <a:pt x="2560248" y="3466326"/>
                  <a:pt x="2575453" y="3481530"/>
                  <a:pt x="2590658" y="3492937"/>
                </a:cubicBezTo>
                <a:cubicBezTo>
                  <a:pt x="2605863" y="3504338"/>
                  <a:pt x="2621069" y="3519544"/>
                  <a:pt x="2636274" y="3530950"/>
                </a:cubicBezTo>
                <a:cubicBezTo>
                  <a:pt x="3084823" y="3907273"/>
                  <a:pt x="3495360" y="4317809"/>
                  <a:pt x="3666419" y="4857590"/>
                </a:cubicBezTo>
                <a:lnTo>
                  <a:pt x="3662616" y="4857590"/>
                </a:lnTo>
                <a:cubicBezTo>
                  <a:pt x="3715834" y="5028649"/>
                  <a:pt x="3746244" y="5211108"/>
                  <a:pt x="3746244" y="5408775"/>
                </a:cubicBezTo>
                <a:cubicBezTo>
                  <a:pt x="3746244" y="5644454"/>
                  <a:pt x="3696829" y="5864928"/>
                  <a:pt x="3613201" y="6073994"/>
                </a:cubicBezTo>
                <a:lnTo>
                  <a:pt x="3617001" y="6073994"/>
                </a:lnTo>
                <a:cubicBezTo>
                  <a:pt x="3400329" y="6613775"/>
                  <a:pt x="2944179" y="7069927"/>
                  <a:pt x="2457616" y="7480464"/>
                </a:cubicBezTo>
                <a:cubicBezTo>
                  <a:pt x="2442411" y="7491868"/>
                  <a:pt x="2427206" y="7507074"/>
                  <a:pt x="2412001" y="7518476"/>
                </a:cubicBezTo>
                <a:cubicBezTo>
                  <a:pt x="2396796" y="7529882"/>
                  <a:pt x="2381591" y="7545087"/>
                  <a:pt x="2366386" y="7556489"/>
                </a:cubicBezTo>
                <a:cubicBezTo>
                  <a:pt x="2240942" y="7659125"/>
                  <a:pt x="2115502" y="7757958"/>
                  <a:pt x="1993862" y="7856791"/>
                </a:cubicBezTo>
                <a:cubicBezTo>
                  <a:pt x="1967251" y="7875795"/>
                  <a:pt x="1944443" y="7894803"/>
                  <a:pt x="1921636" y="7913808"/>
                </a:cubicBezTo>
                <a:cubicBezTo>
                  <a:pt x="1902631" y="7925214"/>
                  <a:pt x="1887426" y="7940419"/>
                  <a:pt x="1872220" y="7951820"/>
                </a:cubicBezTo>
                <a:cubicBezTo>
                  <a:pt x="1857016" y="7963227"/>
                  <a:pt x="1841811" y="7978431"/>
                  <a:pt x="1826606" y="7989834"/>
                </a:cubicBezTo>
                <a:cubicBezTo>
                  <a:pt x="1568120" y="8202705"/>
                  <a:pt x="1321035" y="8407973"/>
                  <a:pt x="1115766" y="8617044"/>
                </a:cubicBezTo>
                <a:lnTo>
                  <a:pt x="2632475" y="8617045"/>
                </a:lnTo>
                <a:cubicBezTo>
                  <a:pt x="2453812" y="8411776"/>
                  <a:pt x="2240942" y="8206508"/>
                  <a:pt x="2020469" y="7997435"/>
                </a:cubicBezTo>
                <a:cubicBezTo>
                  <a:pt x="2043276" y="7982230"/>
                  <a:pt x="2066084" y="7963227"/>
                  <a:pt x="2088891" y="7944217"/>
                </a:cubicBezTo>
                <a:cubicBezTo>
                  <a:pt x="2210531" y="7845385"/>
                  <a:pt x="2335976" y="7742752"/>
                  <a:pt x="2461416" y="7640117"/>
                </a:cubicBezTo>
                <a:cubicBezTo>
                  <a:pt x="3138041" y="8286332"/>
                  <a:pt x="3757650" y="8902138"/>
                  <a:pt x="3757650" y="9662391"/>
                </a:cubicBezTo>
                <a:cubicBezTo>
                  <a:pt x="3757650" y="9950337"/>
                  <a:pt x="3671587" y="10221177"/>
                  <a:pt x="3527324" y="10479322"/>
                </a:cubicBezTo>
                <a:lnTo>
                  <a:pt x="3517429" y="10494781"/>
                </a:lnTo>
                <a:lnTo>
                  <a:pt x="2278257" y="11541675"/>
                </a:lnTo>
                <a:lnTo>
                  <a:pt x="2012866" y="11323547"/>
                </a:lnTo>
                <a:cubicBezTo>
                  <a:pt x="2221938" y="11141086"/>
                  <a:pt x="2419604" y="10954822"/>
                  <a:pt x="2594462" y="10768562"/>
                </a:cubicBezTo>
                <a:lnTo>
                  <a:pt x="1218403" y="10768562"/>
                </a:lnTo>
                <a:cubicBezTo>
                  <a:pt x="1400864" y="10954820"/>
                  <a:pt x="1609932" y="11141086"/>
                  <a:pt x="1826606" y="11323547"/>
                </a:cubicBezTo>
                <a:cubicBezTo>
                  <a:pt x="1841811" y="11334949"/>
                  <a:pt x="1857016" y="11350154"/>
                  <a:pt x="1872221" y="11361560"/>
                </a:cubicBezTo>
                <a:cubicBezTo>
                  <a:pt x="1887426" y="11372961"/>
                  <a:pt x="1902631" y="11388167"/>
                  <a:pt x="1917836" y="11399572"/>
                </a:cubicBezTo>
                <a:lnTo>
                  <a:pt x="2183247" y="11621943"/>
                </a:lnTo>
                <a:close/>
              </a:path>
            </a:pathLst>
          </a:custGeom>
          <a:solidFill>
            <a:schemeClr val="accent2">
              <a:alpha val="28000"/>
            </a:schemeClr>
          </a:solidFill>
          <a:ln w="9525" cap="flat">
            <a:noFill/>
            <a:prstDash val="solid"/>
            <a:miter/>
          </a:ln>
        </p:spPr>
        <p:txBody>
          <a:bodyPr wrap="square" rtlCol="0" anchor="ctr">
            <a:noAutofit/>
          </a:bodyPr>
          <a:lstStyle/>
          <a:p>
            <a:endParaRPr lang="en-US"/>
          </a:p>
        </p:txBody>
      </p:sp>
      <p:sp>
        <p:nvSpPr>
          <p:cNvPr id="573" name="Freeform: Shape 572">
            <a:extLst>
              <a:ext uri="{FF2B5EF4-FFF2-40B4-BE49-F238E27FC236}">
                <a16:creationId xmlns:a16="http://schemas.microsoft.com/office/drawing/2014/main" id="{C1980C87-9FE6-4920-A98A-6BE370D8939F}"/>
              </a:ext>
            </a:extLst>
          </p:cNvPr>
          <p:cNvSpPr/>
          <p:nvPr/>
        </p:nvSpPr>
        <p:spPr>
          <a:xfrm rot="14230131">
            <a:off x="869637" y="89021"/>
            <a:ext cx="840223" cy="3564014"/>
          </a:xfrm>
          <a:custGeom>
            <a:avLst/>
            <a:gdLst>
              <a:gd name="connsiteX0" fmla="*/ 415585 w 840223"/>
              <a:gd name="connsiteY0" fmla="*/ 273907 h 3564014"/>
              <a:gd name="connsiteX1" fmla="*/ 348926 w 840223"/>
              <a:gd name="connsiteY1" fmla="*/ 350440 h 3564014"/>
              <a:gd name="connsiteX2" fmla="*/ 335759 w 840223"/>
              <a:gd name="connsiteY2" fmla="*/ 366076 h 3564014"/>
              <a:gd name="connsiteX3" fmla="*/ 136608 w 840223"/>
              <a:gd name="connsiteY3" fmla="*/ 147174 h 3564014"/>
              <a:gd name="connsiteX4" fmla="*/ 87746 w 840223"/>
              <a:gd name="connsiteY4" fmla="*/ 20442 h 3564014"/>
              <a:gd name="connsiteX5" fmla="*/ 84187 w 840223"/>
              <a:gd name="connsiteY5" fmla="*/ 0 h 3564014"/>
              <a:gd name="connsiteX6" fmla="*/ 262577 w 840223"/>
              <a:gd name="connsiteY6" fmla="*/ 115102 h 3564014"/>
              <a:gd name="connsiteX7" fmla="*/ 275093 w 840223"/>
              <a:gd name="connsiteY7" fmla="*/ 135730 h 3564014"/>
              <a:gd name="connsiteX8" fmla="*/ 415585 w 840223"/>
              <a:gd name="connsiteY8" fmla="*/ 273907 h 3564014"/>
              <a:gd name="connsiteX9" fmla="*/ 695383 w 840223"/>
              <a:gd name="connsiteY9" fmla="*/ 842556 h 3564014"/>
              <a:gd name="connsiteX10" fmla="*/ 693737 w 840223"/>
              <a:gd name="connsiteY10" fmla="*/ 826097 h 3564014"/>
              <a:gd name="connsiteX11" fmla="*/ 668227 w 840223"/>
              <a:gd name="connsiteY11" fmla="*/ 743804 h 3564014"/>
              <a:gd name="connsiteX12" fmla="*/ 650122 w 840223"/>
              <a:gd name="connsiteY12" fmla="*/ 708418 h 3564014"/>
              <a:gd name="connsiteX13" fmla="*/ 259226 w 840223"/>
              <a:gd name="connsiteY13" fmla="*/ 708418 h 3564014"/>
              <a:gd name="connsiteX14" fmla="*/ 240298 w 840223"/>
              <a:gd name="connsiteY14" fmla="*/ 743804 h 3564014"/>
              <a:gd name="connsiteX15" fmla="*/ 212319 w 840223"/>
              <a:gd name="connsiteY15" fmla="*/ 826098 h 3564014"/>
              <a:gd name="connsiteX16" fmla="*/ 209849 w 840223"/>
              <a:gd name="connsiteY16" fmla="*/ 842556 h 3564014"/>
              <a:gd name="connsiteX17" fmla="*/ 645184 w 840223"/>
              <a:gd name="connsiteY17" fmla="*/ 1034301 h 3564014"/>
              <a:gd name="connsiteX18" fmla="*/ 646007 w 840223"/>
              <a:gd name="connsiteY18" fmla="*/ 1032655 h 3564014"/>
              <a:gd name="connsiteX19" fmla="*/ 673987 w 840223"/>
              <a:gd name="connsiteY19" fmla="*/ 975050 h 3564014"/>
              <a:gd name="connsiteX20" fmla="*/ 692915 w 840223"/>
              <a:gd name="connsiteY20" fmla="*/ 900985 h 3564014"/>
              <a:gd name="connsiteX21" fmla="*/ 212319 w 840223"/>
              <a:gd name="connsiteY21" fmla="*/ 900985 h 3564014"/>
              <a:gd name="connsiteX22" fmla="*/ 230423 w 840223"/>
              <a:gd name="connsiteY22" fmla="*/ 975050 h 3564014"/>
              <a:gd name="connsiteX23" fmla="*/ 258403 w 840223"/>
              <a:gd name="connsiteY23" fmla="*/ 1032655 h 3564014"/>
              <a:gd name="connsiteX24" fmla="*/ 260049 w 840223"/>
              <a:gd name="connsiteY24" fmla="*/ 1034301 h 3564014"/>
              <a:gd name="connsiteX25" fmla="*/ 683862 w 840223"/>
              <a:gd name="connsiteY25" fmla="*/ 1723100 h 3564014"/>
              <a:gd name="connsiteX26" fmla="*/ 682216 w 840223"/>
              <a:gd name="connsiteY26" fmla="*/ 1704996 h 3564014"/>
              <a:gd name="connsiteX27" fmla="*/ 659997 w 840223"/>
              <a:gd name="connsiteY27" fmla="*/ 1622702 h 3564014"/>
              <a:gd name="connsiteX28" fmla="*/ 658351 w 840223"/>
              <a:gd name="connsiteY28" fmla="*/ 1618588 h 3564014"/>
              <a:gd name="connsiteX29" fmla="*/ 643539 w 840223"/>
              <a:gd name="connsiteY29" fmla="*/ 1588962 h 3564014"/>
              <a:gd name="connsiteX30" fmla="*/ 235361 w 840223"/>
              <a:gd name="connsiteY30" fmla="*/ 1588962 h 3564014"/>
              <a:gd name="connsiteX31" fmla="*/ 214787 w 840223"/>
              <a:gd name="connsiteY31" fmla="*/ 1622702 h 3564014"/>
              <a:gd name="connsiteX32" fmla="*/ 193391 w 840223"/>
              <a:gd name="connsiteY32" fmla="*/ 1704996 h 3564014"/>
              <a:gd name="connsiteX33" fmla="*/ 194214 w 840223"/>
              <a:gd name="connsiteY33" fmla="*/ 1723100 h 3564014"/>
              <a:gd name="connsiteX34" fmla="*/ 469898 w 840223"/>
              <a:gd name="connsiteY34" fmla="*/ 1723100 h 3564014"/>
              <a:gd name="connsiteX35" fmla="*/ 470721 w 840223"/>
              <a:gd name="connsiteY35" fmla="*/ 1723100 h 3564014"/>
              <a:gd name="connsiteX36" fmla="*/ 626256 w 840223"/>
              <a:gd name="connsiteY36" fmla="*/ 1915668 h 3564014"/>
              <a:gd name="connsiteX37" fmla="*/ 633663 w 840223"/>
              <a:gd name="connsiteY37" fmla="*/ 1904147 h 3564014"/>
              <a:gd name="connsiteX38" fmla="*/ 646007 w 840223"/>
              <a:gd name="connsiteY38" fmla="*/ 1882750 h 3564014"/>
              <a:gd name="connsiteX39" fmla="*/ 645184 w 840223"/>
              <a:gd name="connsiteY39" fmla="*/ 1882750 h 3564014"/>
              <a:gd name="connsiteX40" fmla="*/ 662466 w 840223"/>
              <a:gd name="connsiteY40" fmla="*/ 1845719 h 3564014"/>
              <a:gd name="connsiteX41" fmla="*/ 680570 w 840223"/>
              <a:gd name="connsiteY41" fmla="*/ 1781529 h 3564014"/>
              <a:gd name="connsiteX42" fmla="*/ 470721 w 840223"/>
              <a:gd name="connsiteY42" fmla="*/ 1781529 h 3564014"/>
              <a:gd name="connsiteX43" fmla="*/ 469898 w 840223"/>
              <a:gd name="connsiteY43" fmla="*/ 1781529 h 3564014"/>
              <a:gd name="connsiteX44" fmla="*/ 201620 w 840223"/>
              <a:gd name="connsiteY44" fmla="*/ 1781529 h 3564014"/>
              <a:gd name="connsiteX45" fmla="*/ 222194 w 840223"/>
              <a:gd name="connsiteY45" fmla="*/ 1845718 h 3564014"/>
              <a:gd name="connsiteX46" fmla="*/ 250174 w 840223"/>
              <a:gd name="connsiteY46" fmla="*/ 1903324 h 3564014"/>
              <a:gd name="connsiteX47" fmla="*/ 257580 w 840223"/>
              <a:gd name="connsiteY47" fmla="*/ 1914845 h 3564014"/>
              <a:gd name="connsiteX48" fmla="*/ 257580 w 840223"/>
              <a:gd name="connsiteY48" fmla="*/ 1915668 h 3564014"/>
              <a:gd name="connsiteX49" fmla="*/ 683040 w 840223"/>
              <a:gd name="connsiteY49" fmla="*/ 2634916 h 3564014"/>
              <a:gd name="connsiteX50" fmla="*/ 681394 w 840223"/>
              <a:gd name="connsiteY50" fmla="*/ 2625041 h 3564014"/>
              <a:gd name="connsiteX51" fmla="*/ 650122 w 840223"/>
              <a:gd name="connsiteY51" fmla="*/ 2542747 h 3564014"/>
              <a:gd name="connsiteX52" fmla="*/ 618850 w 840223"/>
              <a:gd name="connsiteY52" fmla="*/ 2494194 h 3564014"/>
              <a:gd name="connsiteX53" fmla="*/ 190099 w 840223"/>
              <a:gd name="connsiteY53" fmla="*/ 2494194 h 3564014"/>
              <a:gd name="connsiteX54" fmla="*/ 158827 w 840223"/>
              <a:gd name="connsiteY54" fmla="*/ 2542747 h 3564014"/>
              <a:gd name="connsiteX55" fmla="*/ 130847 w 840223"/>
              <a:gd name="connsiteY55" fmla="*/ 2625041 h 3564014"/>
              <a:gd name="connsiteX56" fmla="*/ 130025 w 840223"/>
              <a:gd name="connsiteY56" fmla="*/ 2634916 h 3564014"/>
              <a:gd name="connsiteX57" fmla="*/ 624610 w 840223"/>
              <a:gd name="connsiteY57" fmla="*/ 2822546 h 3564014"/>
              <a:gd name="connsiteX58" fmla="*/ 659174 w 840223"/>
              <a:gd name="connsiteY58" fmla="*/ 2764940 h 3564014"/>
              <a:gd name="connsiteX59" fmla="*/ 682216 w 840223"/>
              <a:gd name="connsiteY59" fmla="*/ 2695813 h 3564014"/>
              <a:gd name="connsiteX60" fmla="*/ 134962 w 840223"/>
              <a:gd name="connsiteY60" fmla="*/ 2695813 h 3564014"/>
              <a:gd name="connsiteX61" fmla="*/ 161296 w 840223"/>
              <a:gd name="connsiteY61" fmla="*/ 2764940 h 3564014"/>
              <a:gd name="connsiteX62" fmla="*/ 198328 w 840223"/>
              <a:gd name="connsiteY62" fmla="*/ 2822546 h 3564014"/>
              <a:gd name="connsiteX63" fmla="*/ 210673 w 840223"/>
              <a:gd name="connsiteY63" fmla="*/ 2837359 h 3564014"/>
              <a:gd name="connsiteX64" fmla="*/ 613913 w 840223"/>
              <a:gd name="connsiteY64" fmla="*/ 2837359 h 3564014"/>
              <a:gd name="connsiteX65" fmla="*/ 624610 w 840223"/>
              <a:gd name="connsiteY65" fmla="*/ 2822546 h 3564014"/>
              <a:gd name="connsiteX66" fmla="*/ 396657 w 840223"/>
              <a:gd name="connsiteY66" fmla="*/ 3210973 h 3564014"/>
              <a:gd name="connsiteX67" fmla="*/ 129201 w 840223"/>
              <a:gd name="connsiteY67" fmla="*/ 3564014 h 3564014"/>
              <a:gd name="connsiteX68" fmla="*/ 0 w 840223"/>
              <a:gd name="connsiteY68" fmla="*/ 3564014 h 3564014"/>
              <a:gd name="connsiteX69" fmla="*/ 302018 w 840223"/>
              <a:gd name="connsiteY69" fmla="*/ 3132794 h 3564014"/>
              <a:gd name="connsiteX70" fmla="*/ 371145 w 840223"/>
              <a:gd name="connsiteY70" fmla="*/ 3189577 h 3564014"/>
              <a:gd name="connsiteX71" fmla="*/ 396657 w 840223"/>
              <a:gd name="connsiteY71" fmla="*/ 3210973 h 3564014"/>
              <a:gd name="connsiteX72" fmla="*/ 840220 w 840223"/>
              <a:gd name="connsiteY72" fmla="*/ 3562368 h 3564014"/>
              <a:gd name="connsiteX73" fmla="*/ 711020 w 840223"/>
              <a:gd name="connsiteY73" fmla="*/ 3562368 h 3564014"/>
              <a:gd name="connsiteX74" fmla="*/ 435335 w 840223"/>
              <a:gd name="connsiteY74" fmla="*/ 3209327 h 3564014"/>
              <a:gd name="connsiteX75" fmla="*/ 425459 w 840223"/>
              <a:gd name="connsiteY75" fmla="*/ 3201098 h 3564014"/>
              <a:gd name="connsiteX76" fmla="*/ 415584 w 840223"/>
              <a:gd name="connsiteY76" fmla="*/ 3192868 h 3564014"/>
              <a:gd name="connsiteX77" fmla="*/ 388427 w 840223"/>
              <a:gd name="connsiteY77" fmla="*/ 3170649 h 3564014"/>
              <a:gd name="connsiteX78" fmla="*/ 320946 w 840223"/>
              <a:gd name="connsiteY78" fmla="*/ 3114689 h 3564014"/>
              <a:gd name="connsiteX79" fmla="*/ 311071 w 840223"/>
              <a:gd name="connsiteY79" fmla="*/ 3106460 h 3564014"/>
              <a:gd name="connsiteX80" fmla="*/ 301196 w 840223"/>
              <a:gd name="connsiteY80" fmla="*/ 3098231 h 3564014"/>
              <a:gd name="connsiteX81" fmla="*/ 0 w 840223"/>
              <a:gd name="connsiteY81" fmla="*/ 2650552 h 3564014"/>
              <a:gd name="connsiteX82" fmla="*/ 311071 w 840223"/>
              <a:gd name="connsiteY82" fmla="*/ 2209457 h 3564014"/>
              <a:gd name="connsiteX83" fmla="*/ 320947 w 840223"/>
              <a:gd name="connsiteY83" fmla="*/ 2201228 h 3564014"/>
              <a:gd name="connsiteX84" fmla="*/ 330822 w 840223"/>
              <a:gd name="connsiteY84" fmla="*/ 2192998 h 3564014"/>
              <a:gd name="connsiteX85" fmla="*/ 348103 w 840223"/>
              <a:gd name="connsiteY85" fmla="*/ 2179008 h 3564014"/>
              <a:gd name="connsiteX86" fmla="*/ 427105 w 840223"/>
              <a:gd name="connsiteY86" fmla="*/ 2115642 h 3564014"/>
              <a:gd name="connsiteX87" fmla="*/ 436980 w 840223"/>
              <a:gd name="connsiteY87" fmla="*/ 2107413 h 3564014"/>
              <a:gd name="connsiteX88" fmla="*/ 446856 w 840223"/>
              <a:gd name="connsiteY88" fmla="*/ 2099184 h 3564014"/>
              <a:gd name="connsiteX89" fmla="*/ 581818 w 840223"/>
              <a:gd name="connsiteY89" fmla="*/ 1969982 h 3564014"/>
              <a:gd name="connsiteX90" fmla="*/ 297081 w 840223"/>
              <a:gd name="connsiteY90" fmla="*/ 1969982 h 3564014"/>
              <a:gd name="connsiteX91" fmla="*/ 408178 w 840223"/>
              <a:gd name="connsiteY91" fmla="*/ 2097538 h 3564014"/>
              <a:gd name="connsiteX92" fmla="*/ 329176 w 840223"/>
              <a:gd name="connsiteY92" fmla="*/ 2160903 h 3564014"/>
              <a:gd name="connsiteX93" fmla="*/ 311894 w 840223"/>
              <a:gd name="connsiteY93" fmla="*/ 2174894 h 3564014"/>
              <a:gd name="connsiteX94" fmla="*/ 64190 w 840223"/>
              <a:gd name="connsiteY94" fmla="*/ 1702527 h 3564014"/>
              <a:gd name="connsiteX95" fmla="*/ 336582 w 840223"/>
              <a:gd name="connsiteY95" fmla="*/ 1327267 h 3564014"/>
              <a:gd name="connsiteX96" fmla="*/ 393365 w 840223"/>
              <a:gd name="connsiteY96" fmla="*/ 1373352 h 3564014"/>
              <a:gd name="connsiteX97" fmla="*/ 433689 w 840223"/>
              <a:gd name="connsiteY97" fmla="*/ 1405446 h 3564014"/>
              <a:gd name="connsiteX98" fmla="*/ 286383 w 840223"/>
              <a:gd name="connsiteY98" fmla="*/ 1528887 h 3564014"/>
              <a:gd name="connsiteX99" fmla="*/ 604860 w 840223"/>
              <a:gd name="connsiteY99" fmla="*/ 1528887 h 3564014"/>
              <a:gd name="connsiteX100" fmla="*/ 476482 w 840223"/>
              <a:gd name="connsiteY100" fmla="*/ 1406269 h 3564014"/>
              <a:gd name="connsiteX101" fmla="*/ 466606 w 840223"/>
              <a:gd name="connsiteY101" fmla="*/ 1398040 h 3564014"/>
              <a:gd name="connsiteX102" fmla="*/ 455908 w 840223"/>
              <a:gd name="connsiteY102" fmla="*/ 1389811 h 3564014"/>
              <a:gd name="connsiteX103" fmla="*/ 413116 w 840223"/>
              <a:gd name="connsiteY103" fmla="*/ 1355247 h 3564014"/>
              <a:gd name="connsiteX104" fmla="*/ 358802 w 840223"/>
              <a:gd name="connsiteY104" fmla="*/ 1311631 h 3564014"/>
              <a:gd name="connsiteX105" fmla="*/ 348926 w 840223"/>
              <a:gd name="connsiteY105" fmla="*/ 1303402 h 3564014"/>
              <a:gd name="connsiteX106" fmla="*/ 339051 w 840223"/>
              <a:gd name="connsiteY106" fmla="*/ 1295172 h 3564014"/>
              <a:gd name="connsiteX107" fmla="*/ 82294 w 840223"/>
              <a:gd name="connsiteY107" fmla="*/ 856547 h 3564014"/>
              <a:gd name="connsiteX108" fmla="*/ 339051 w 840223"/>
              <a:gd name="connsiteY108" fmla="*/ 403107 h 3564014"/>
              <a:gd name="connsiteX109" fmla="*/ 347281 w 840223"/>
              <a:gd name="connsiteY109" fmla="*/ 393232 h 3564014"/>
              <a:gd name="connsiteX110" fmla="*/ 355510 w 840223"/>
              <a:gd name="connsiteY110" fmla="*/ 383357 h 3564014"/>
              <a:gd name="connsiteX111" fmla="*/ 371969 w 840223"/>
              <a:gd name="connsiteY111" fmla="*/ 365252 h 3564014"/>
              <a:gd name="connsiteX112" fmla="*/ 436158 w 840223"/>
              <a:gd name="connsiteY112" fmla="*/ 292011 h 3564014"/>
              <a:gd name="connsiteX113" fmla="*/ 444387 w 840223"/>
              <a:gd name="connsiteY113" fmla="*/ 282136 h 3564014"/>
              <a:gd name="connsiteX114" fmla="*/ 452617 w 840223"/>
              <a:gd name="connsiteY114" fmla="*/ 272260 h 3564014"/>
              <a:gd name="connsiteX115" fmla="*/ 471157 w 840223"/>
              <a:gd name="connsiteY115" fmla="*/ 249683 h 3564014"/>
              <a:gd name="connsiteX116" fmla="*/ 576947 w 840223"/>
              <a:gd name="connsiteY116" fmla="*/ 317942 h 3564014"/>
              <a:gd name="connsiteX117" fmla="*/ 539848 w 840223"/>
              <a:gd name="connsiteY117" fmla="*/ 361138 h 3564014"/>
              <a:gd name="connsiteX118" fmla="*/ 531619 w 840223"/>
              <a:gd name="connsiteY118" fmla="*/ 371013 h 3564014"/>
              <a:gd name="connsiteX119" fmla="*/ 523390 w 840223"/>
              <a:gd name="connsiteY119" fmla="*/ 380888 h 3564014"/>
              <a:gd name="connsiteX120" fmla="*/ 471544 w 840223"/>
              <a:gd name="connsiteY120" fmla="*/ 440140 h 3564014"/>
              <a:gd name="connsiteX121" fmla="*/ 442741 w 840223"/>
              <a:gd name="connsiteY121" fmla="*/ 472234 h 3564014"/>
              <a:gd name="connsiteX122" fmla="*/ 434512 w 840223"/>
              <a:gd name="connsiteY122" fmla="*/ 482109 h 3564014"/>
              <a:gd name="connsiteX123" fmla="*/ 426283 w 840223"/>
              <a:gd name="connsiteY123" fmla="*/ 491984 h 3564014"/>
              <a:gd name="connsiteX124" fmla="*/ 296258 w 840223"/>
              <a:gd name="connsiteY124" fmla="*/ 653280 h 3564014"/>
              <a:gd name="connsiteX125" fmla="*/ 612267 w 840223"/>
              <a:gd name="connsiteY125" fmla="*/ 653280 h 3564014"/>
              <a:gd name="connsiteX126" fmla="*/ 463314 w 840223"/>
              <a:gd name="connsiteY126" fmla="*/ 490339 h 3564014"/>
              <a:gd name="connsiteX127" fmla="*/ 494586 w 840223"/>
              <a:gd name="connsiteY127" fmla="*/ 454953 h 3564014"/>
              <a:gd name="connsiteX128" fmla="*/ 543962 w 840223"/>
              <a:gd name="connsiteY128" fmla="*/ 398169 h 3564014"/>
              <a:gd name="connsiteX129" fmla="*/ 825408 w 840223"/>
              <a:gd name="connsiteY129" fmla="*/ 859838 h 3564014"/>
              <a:gd name="connsiteX130" fmla="*/ 572766 w 840223"/>
              <a:gd name="connsiteY130" fmla="*/ 1299287 h 3564014"/>
              <a:gd name="connsiteX131" fmla="*/ 516806 w 840223"/>
              <a:gd name="connsiteY131" fmla="*/ 1254025 h 3564014"/>
              <a:gd name="connsiteX132" fmla="*/ 476482 w 840223"/>
              <a:gd name="connsiteY132" fmla="*/ 1221931 h 3564014"/>
              <a:gd name="connsiteX133" fmla="*/ 605683 w 840223"/>
              <a:gd name="connsiteY133" fmla="*/ 1093553 h 3564014"/>
              <a:gd name="connsiteX134" fmla="*/ 302018 w 840223"/>
              <a:gd name="connsiteY134" fmla="*/ 1093553 h 3564014"/>
              <a:gd name="connsiteX135" fmla="*/ 436158 w 840223"/>
              <a:gd name="connsiteY135" fmla="*/ 1221931 h 3564014"/>
              <a:gd name="connsiteX136" fmla="*/ 446033 w 840223"/>
              <a:gd name="connsiteY136" fmla="*/ 1230161 h 3564014"/>
              <a:gd name="connsiteX137" fmla="*/ 455908 w 840223"/>
              <a:gd name="connsiteY137" fmla="*/ 1238390 h 3564014"/>
              <a:gd name="connsiteX138" fmla="*/ 497878 w 840223"/>
              <a:gd name="connsiteY138" fmla="*/ 1272130 h 3564014"/>
              <a:gd name="connsiteX139" fmla="*/ 552192 w 840223"/>
              <a:gd name="connsiteY139" fmla="*/ 1315746 h 3564014"/>
              <a:gd name="connsiteX140" fmla="*/ 562067 w 840223"/>
              <a:gd name="connsiteY140" fmla="*/ 1323976 h 3564014"/>
              <a:gd name="connsiteX141" fmla="*/ 571942 w 840223"/>
              <a:gd name="connsiteY141" fmla="*/ 1332205 h 3564014"/>
              <a:gd name="connsiteX142" fmla="*/ 794959 w 840223"/>
              <a:gd name="connsiteY142" fmla="*/ 1619410 h 3564014"/>
              <a:gd name="connsiteX143" fmla="*/ 794136 w 840223"/>
              <a:gd name="connsiteY143" fmla="*/ 1619410 h 3564014"/>
              <a:gd name="connsiteX144" fmla="*/ 812241 w 840223"/>
              <a:gd name="connsiteY144" fmla="*/ 1738737 h 3564014"/>
              <a:gd name="connsiteX145" fmla="*/ 783438 w 840223"/>
              <a:gd name="connsiteY145" fmla="*/ 1882750 h 3564014"/>
              <a:gd name="connsiteX146" fmla="*/ 784261 w 840223"/>
              <a:gd name="connsiteY146" fmla="*/ 1882750 h 3564014"/>
              <a:gd name="connsiteX147" fmla="*/ 533265 w 840223"/>
              <a:gd name="connsiteY147" fmla="*/ 2187237 h 3564014"/>
              <a:gd name="connsiteX148" fmla="*/ 523389 w 840223"/>
              <a:gd name="connsiteY148" fmla="*/ 2195467 h 3564014"/>
              <a:gd name="connsiteX149" fmla="*/ 513514 w 840223"/>
              <a:gd name="connsiteY149" fmla="*/ 2203696 h 3564014"/>
              <a:gd name="connsiteX150" fmla="*/ 432866 w 840223"/>
              <a:gd name="connsiteY150" fmla="*/ 2268709 h 3564014"/>
              <a:gd name="connsiteX151" fmla="*/ 417230 w 840223"/>
              <a:gd name="connsiteY151" fmla="*/ 2281052 h 3564014"/>
              <a:gd name="connsiteX152" fmla="*/ 406532 w 840223"/>
              <a:gd name="connsiteY152" fmla="*/ 2289282 h 3564014"/>
              <a:gd name="connsiteX153" fmla="*/ 396657 w 840223"/>
              <a:gd name="connsiteY153" fmla="*/ 2297511 h 3564014"/>
              <a:gd name="connsiteX154" fmla="*/ 242767 w 840223"/>
              <a:gd name="connsiteY154" fmla="*/ 2433296 h 3564014"/>
              <a:gd name="connsiteX155" fmla="*/ 571120 w 840223"/>
              <a:gd name="connsiteY155" fmla="*/ 2433296 h 3564014"/>
              <a:gd name="connsiteX156" fmla="*/ 438626 w 840223"/>
              <a:gd name="connsiteY156" fmla="*/ 2299157 h 3564014"/>
              <a:gd name="connsiteX157" fmla="*/ 453439 w 840223"/>
              <a:gd name="connsiteY157" fmla="*/ 2287636 h 3564014"/>
              <a:gd name="connsiteX158" fmla="*/ 534087 w 840223"/>
              <a:gd name="connsiteY158" fmla="*/ 2221801 h 3564014"/>
              <a:gd name="connsiteX159" fmla="*/ 814710 w 840223"/>
              <a:gd name="connsiteY159" fmla="*/ 2659604 h 3564014"/>
              <a:gd name="connsiteX160" fmla="*/ 531619 w 840223"/>
              <a:gd name="connsiteY160" fmla="*/ 3097407 h 3564014"/>
              <a:gd name="connsiteX161" fmla="*/ 497055 w 840223"/>
              <a:gd name="connsiteY161" fmla="*/ 3068605 h 3564014"/>
              <a:gd name="connsiteX162" fmla="*/ 436981 w 840223"/>
              <a:gd name="connsiteY162" fmla="*/ 3019229 h 3564014"/>
              <a:gd name="connsiteX163" fmla="*/ 562891 w 840223"/>
              <a:gd name="connsiteY163" fmla="*/ 2899080 h 3564014"/>
              <a:gd name="connsiteX164" fmla="*/ 264987 w 840223"/>
              <a:gd name="connsiteY164" fmla="*/ 2899080 h 3564014"/>
              <a:gd name="connsiteX165" fmla="*/ 396657 w 840223"/>
              <a:gd name="connsiteY165" fmla="*/ 3019229 h 3564014"/>
              <a:gd name="connsiteX166" fmla="*/ 406532 w 840223"/>
              <a:gd name="connsiteY166" fmla="*/ 3027458 h 3564014"/>
              <a:gd name="connsiteX167" fmla="*/ 416407 w 840223"/>
              <a:gd name="connsiteY167" fmla="*/ 3035687 h 3564014"/>
              <a:gd name="connsiteX168" fmla="*/ 477305 w 840223"/>
              <a:gd name="connsiteY168" fmla="*/ 3086710 h 3564014"/>
              <a:gd name="connsiteX169" fmla="*/ 511045 w 840223"/>
              <a:gd name="connsiteY169" fmla="*/ 3114689 h 3564014"/>
              <a:gd name="connsiteX170" fmla="*/ 520920 w 840223"/>
              <a:gd name="connsiteY170" fmla="*/ 3122919 h 3564014"/>
              <a:gd name="connsiteX171" fmla="*/ 530795 w 840223"/>
              <a:gd name="connsiteY171" fmla="*/ 3131148 h 3564014"/>
              <a:gd name="connsiteX172" fmla="*/ 840220 w 840223"/>
              <a:gd name="connsiteY172" fmla="*/ 3562368 h 3564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840223" h="3564014">
                <a:moveTo>
                  <a:pt x="415585" y="273907"/>
                </a:moveTo>
                <a:cubicBezTo>
                  <a:pt x="393365" y="299417"/>
                  <a:pt x="371146" y="324929"/>
                  <a:pt x="348926" y="350440"/>
                </a:cubicBezTo>
                <a:cubicBezTo>
                  <a:pt x="344812" y="355377"/>
                  <a:pt x="339874" y="361138"/>
                  <a:pt x="335759" y="366076"/>
                </a:cubicBezTo>
                <a:cubicBezTo>
                  <a:pt x="264164" y="296949"/>
                  <a:pt x="181870" y="231114"/>
                  <a:pt x="136608" y="147174"/>
                </a:cubicBezTo>
                <a:cubicBezTo>
                  <a:pt x="113565" y="104382"/>
                  <a:pt x="97724" y="62000"/>
                  <a:pt x="87746" y="20442"/>
                </a:cubicBezTo>
                <a:lnTo>
                  <a:pt x="84187" y="0"/>
                </a:lnTo>
                <a:lnTo>
                  <a:pt x="262577" y="115102"/>
                </a:lnTo>
                <a:lnTo>
                  <a:pt x="275093" y="135730"/>
                </a:lnTo>
                <a:cubicBezTo>
                  <a:pt x="313128" y="185030"/>
                  <a:pt x="368060" y="227616"/>
                  <a:pt x="415585" y="273907"/>
                </a:cubicBezTo>
                <a:close/>
                <a:moveTo>
                  <a:pt x="695383" y="842556"/>
                </a:moveTo>
                <a:cubicBezTo>
                  <a:pt x="695383" y="836796"/>
                  <a:pt x="694561" y="831858"/>
                  <a:pt x="693737" y="826097"/>
                </a:cubicBezTo>
                <a:cubicBezTo>
                  <a:pt x="689623" y="798941"/>
                  <a:pt x="680570" y="770961"/>
                  <a:pt x="668227" y="743804"/>
                </a:cubicBezTo>
                <a:cubicBezTo>
                  <a:pt x="663289" y="731460"/>
                  <a:pt x="656705" y="719939"/>
                  <a:pt x="650122" y="708418"/>
                </a:cubicBezTo>
                <a:lnTo>
                  <a:pt x="259226" y="708418"/>
                </a:lnTo>
                <a:cubicBezTo>
                  <a:pt x="252642" y="720761"/>
                  <a:pt x="246059" y="732283"/>
                  <a:pt x="240298" y="743804"/>
                </a:cubicBezTo>
                <a:cubicBezTo>
                  <a:pt x="226308" y="771784"/>
                  <a:pt x="216433" y="799763"/>
                  <a:pt x="212319" y="826098"/>
                </a:cubicBezTo>
                <a:cubicBezTo>
                  <a:pt x="211495" y="831859"/>
                  <a:pt x="210673" y="837619"/>
                  <a:pt x="209849" y="842556"/>
                </a:cubicBezTo>
                <a:close/>
                <a:moveTo>
                  <a:pt x="645184" y="1034301"/>
                </a:moveTo>
                <a:cubicBezTo>
                  <a:pt x="645184" y="1033478"/>
                  <a:pt x="646007" y="1033478"/>
                  <a:pt x="646007" y="1032655"/>
                </a:cubicBezTo>
                <a:cubicBezTo>
                  <a:pt x="656706" y="1014551"/>
                  <a:pt x="666581" y="994800"/>
                  <a:pt x="673987" y="975050"/>
                </a:cubicBezTo>
                <a:cubicBezTo>
                  <a:pt x="683040" y="952007"/>
                  <a:pt x="689623" y="926496"/>
                  <a:pt x="692915" y="900985"/>
                </a:cubicBezTo>
                <a:lnTo>
                  <a:pt x="212319" y="900985"/>
                </a:lnTo>
                <a:cubicBezTo>
                  <a:pt x="215610" y="926496"/>
                  <a:pt x="221370" y="951184"/>
                  <a:pt x="230423" y="975050"/>
                </a:cubicBezTo>
                <a:cubicBezTo>
                  <a:pt x="237829" y="994800"/>
                  <a:pt x="247704" y="1014551"/>
                  <a:pt x="258403" y="1032655"/>
                </a:cubicBezTo>
                <a:cubicBezTo>
                  <a:pt x="259226" y="1033478"/>
                  <a:pt x="259226" y="1033478"/>
                  <a:pt x="260049" y="1034301"/>
                </a:cubicBezTo>
                <a:close/>
                <a:moveTo>
                  <a:pt x="683862" y="1723100"/>
                </a:moveTo>
                <a:cubicBezTo>
                  <a:pt x="683040" y="1716517"/>
                  <a:pt x="683040" y="1710757"/>
                  <a:pt x="682216" y="1704996"/>
                </a:cubicBezTo>
                <a:cubicBezTo>
                  <a:pt x="678924" y="1676193"/>
                  <a:pt x="671518" y="1648213"/>
                  <a:pt x="659997" y="1622702"/>
                </a:cubicBezTo>
                <a:cubicBezTo>
                  <a:pt x="659997" y="1621056"/>
                  <a:pt x="659174" y="1620233"/>
                  <a:pt x="658351" y="1618588"/>
                </a:cubicBezTo>
                <a:cubicBezTo>
                  <a:pt x="654236" y="1608712"/>
                  <a:pt x="649299" y="1598837"/>
                  <a:pt x="643539" y="1588962"/>
                </a:cubicBezTo>
                <a:lnTo>
                  <a:pt x="235361" y="1588962"/>
                </a:lnTo>
                <a:cubicBezTo>
                  <a:pt x="227954" y="1600483"/>
                  <a:pt x="220548" y="1611181"/>
                  <a:pt x="214787" y="1622702"/>
                </a:cubicBezTo>
                <a:cubicBezTo>
                  <a:pt x="201620" y="1649036"/>
                  <a:pt x="193391" y="1676193"/>
                  <a:pt x="193391" y="1704996"/>
                </a:cubicBezTo>
                <a:cubicBezTo>
                  <a:pt x="193391" y="1710757"/>
                  <a:pt x="193391" y="1717340"/>
                  <a:pt x="194214" y="1723100"/>
                </a:cubicBezTo>
                <a:lnTo>
                  <a:pt x="469898" y="1723100"/>
                </a:lnTo>
                <a:lnTo>
                  <a:pt x="470721" y="1723100"/>
                </a:lnTo>
                <a:close/>
                <a:moveTo>
                  <a:pt x="626256" y="1915668"/>
                </a:moveTo>
                <a:cubicBezTo>
                  <a:pt x="628726" y="1912376"/>
                  <a:pt x="631194" y="1908262"/>
                  <a:pt x="633663" y="1904147"/>
                </a:cubicBezTo>
                <a:cubicBezTo>
                  <a:pt x="637778" y="1896741"/>
                  <a:pt x="641893" y="1890157"/>
                  <a:pt x="646007" y="1882750"/>
                </a:cubicBezTo>
                <a:lnTo>
                  <a:pt x="645184" y="1882750"/>
                </a:lnTo>
                <a:cubicBezTo>
                  <a:pt x="651768" y="1870407"/>
                  <a:pt x="657528" y="1858062"/>
                  <a:pt x="662466" y="1845719"/>
                </a:cubicBezTo>
                <a:cubicBezTo>
                  <a:pt x="670695" y="1825145"/>
                  <a:pt x="677279" y="1803748"/>
                  <a:pt x="680570" y="1781529"/>
                </a:cubicBezTo>
                <a:lnTo>
                  <a:pt x="470721" y="1781529"/>
                </a:lnTo>
                <a:lnTo>
                  <a:pt x="469898" y="1781529"/>
                </a:lnTo>
                <a:lnTo>
                  <a:pt x="201620" y="1781529"/>
                </a:lnTo>
                <a:cubicBezTo>
                  <a:pt x="206558" y="1802926"/>
                  <a:pt x="213965" y="1824322"/>
                  <a:pt x="222194" y="1845718"/>
                </a:cubicBezTo>
                <a:cubicBezTo>
                  <a:pt x="229600" y="1865469"/>
                  <a:pt x="239475" y="1884396"/>
                  <a:pt x="250174" y="1903324"/>
                </a:cubicBezTo>
                <a:cubicBezTo>
                  <a:pt x="252642" y="1906616"/>
                  <a:pt x="255111" y="1910730"/>
                  <a:pt x="257580" y="1914845"/>
                </a:cubicBezTo>
                <a:lnTo>
                  <a:pt x="257580" y="1915668"/>
                </a:lnTo>
                <a:close/>
                <a:moveTo>
                  <a:pt x="683040" y="2634916"/>
                </a:moveTo>
                <a:cubicBezTo>
                  <a:pt x="682216" y="2631624"/>
                  <a:pt x="682216" y="2628332"/>
                  <a:pt x="681394" y="2625041"/>
                </a:cubicBezTo>
                <a:cubicBezTo>
                  <a:pt x="675633" y="2597884"/>
                  <a:pt x="664935" y="2569904"/>
                  <a:pt x="650122" y="2542747"/>
                </a:cubicBezTo>
                <a:cubicBezTo>
                  <a:pt x="641069" y="2526288"/>
                  <a:pt x="630371" y="2510653"/>
                  <a:pt x="618850" y="2494194"/>
                </a:cubicBezTo>
                <a:lnTo>
                  <a:pt x="190099" y="2494194"/>
                </a:lnTo>
                <a:cubicBezTo>
                  <a:pt x="178578" y="2509829"/>
                  <a:pt x="167880" y="2526288"/>
                  <a:pt x="158827" y="2542747"/>
                </a:cubicBezTo>
                <a:cubicBezTo>
                  <a:pt x="144014" y="2569081"/>
                  <a:pt x="134962" y="2597061"/>
                  <a:pt x="130847" y="2625041"/>
                </a:cubicBezTo>
                <a:cubicBezTo>
                  <a:pt x="130025" y="2628332"/>
                  <a:pt x="130025" y="2631624"/>
                  <a:pt x="130025" y="2634916"/>
                </a:cubicBezTo>
                <a:close/>
                <a:moveTo>
                  <a:pt x="624610" y="2822546"/>
                </a:moveTo>
                <a:cubicBezTo>
                  <a:pt x="638601" y="2803619"/>
                  <a:pt x="650122" y="2784691"/>
                  <a:pt x="659174" y="2764940"/>
                </a:cubicBezTo>
                <a:cubicBezTo>
                  <a:pt x="669873" y="2741898"/>
                  <a:pt x="678102" y="2718856"/>
                  <a:pt x="682216" y="2695813"/>
                </a:cubicBezTo>
                <a:lnTo>
                  <a:pt x="134962" y="2695813"/>
                </a:lnTo>
                <a:cubicBezTo>
                  <a:pt x="139900" y="2718856"/>
                  <a:pt x="148952" y="2741898"/>
                  <a:pt x="161296" y="2764940"/>
                </a:cubicBezTo>
                <a:cubicBezTo>
                  <a:pt x="171172" y="2783868"/>
                  <a:pt x="184339" y="2803619"/>
                  <a:pt x="198328" y="2822546"/>
                </a:cubicBezTo>
                <a:cubicBezTo>
                  <a:pt x="201620" y="2827484"/>
                  <a:pt x="205735" y="2832421"/>
                  <a:pt x="210673" y="2837359"/>
                </a:cubicBezTo>
                <a:lnTo>
                  <a:pt x="613913" y="2837359"/>
                </a:lnTo>
                <a:cubicBezTo>
                  <a:pt x="617204" y="2832421"/>
                  <a:pt x="621319" y="2827484"/>
                  <a:pt x="624610" y="2822546"/>
                </a:cubicBezTo>
                <a:close/>
                <a:moveTo>
                  <a:pt x="396657" y="3210973"/>
                </a:moveTo>
                <a:cubicBezTo>
                  <a:pt x="254288" y="3332768"/>
                  <a:pt x="129201" y="3448802"/>
                  <a:pt x="129201" y="3564014"/>
                </a:cubicBezTo>
                <a:lnTo>
                  <a:pt x="0" y="3564014"/>
                </a:lnTo>
                <a:cubicBezTo>
                  <a:pt x="0" y="3403540"/>
                  <a:pt x="146483" y="3265287"/>
                  <a:pt x="302018" y="3132794"/>
                </a:cubicBezTo>
                <a:cubicBezTo>
                  <a:pt x="324238" y="3151721"/>
                  <a:pt x="347280" y="3170649"/>
                  <a:pt x="371145" y="3189577"/>
                </a:cubicBezTo>
                <a:cubicBezTo>
                  <a:pt x="379375" y="3196983"/>
                  <a:pt x="388427" y="3203567"/>
                  <a:pt x="396657" y="3210973"/>
                </a:cubicBezTo>
                <a:close/>
                <a:moveTo>
                  <a:pt x="840220" y="3562368"/>
                </a:moveTo>
                <a:lnTo>
                  <a:pt x="711020" y="3562368"/>
                </a:lnTo>
                <a:cubicBezTo>
                  <a:pt x="711019" y="3448802"/>
                  <a:pt x="577703" y="3327830"/>
                  <a:pt x="435335" y="3209327"/>
                </a:cubicBezTo>
                <a:cubicBezTo>
                  <a:pt x="432043" y="3206858"/>
                  <a:pt x="428751" y="3203567"/>
                  <a:pt x="425459" y="3201098"/>
                </a:cubicBezTo>
                <a:cubicBezTo>
                  <a:pt x="422168" y="3198629"/>
                  <a:pt x="418876" y="3195337"/>
                  <a:pt x="415584" y="3192868"/>
                </a:cubicBezTo>
                <a:cubicBezTo>
                  <a:pt x="406532" y="3185462"/>
                  <a:pt x="397479" y="3178055"/>
                  <a:pt x="388427" y="3170649"/>
                </a:cubicBezTo>
                <a:cubicBezTo>
                  <a:pt x="366208" y="3152545"/>
                  <a:pt x="343165" y="3133617"/>
                  <a:pt x="320946" y="3114689"/>
                </a:cubicBezTo>
                <a:cubicBezTo>
                  <a:pt x="317655" y="3112220"/>
                  <a:pt x="314363" y="3108928"/>
                  <a:pt x="311071" y="3106460"/>
                </a:cubicBezTo>
                <a:cubicBezTo>
                  <a:pt x="307779" y="3103991"/>
                  <a:pt x="304488" y="3100699"/>
                  <a:pt x="301196" y="3098231"/>
                </a:cubicBezTo>
                <a:cubicBezTo>
                  <a:pt x="141546" y="2962445"/>
                  <a:pt x="0" y="2820077"/>
                  <a:pt x="0" y="2650552"/>
                </a:cubicBezTo>
                <a:cubicBezTo>
                  <a:pt x="0" y="2474443"/>
                  <a:pt x="151421" y="2339481"/>
                  <a:pt x="311071" y="2209457"/>
                </a:cubicBezTo>
                <a:cubicBezTo>
                  <a:pt x="314363" y="2206988"/>
                  <a:pt x="317655" y="2203696"/>
                  <a:pt x="320947" y="2201228"/>
                </a:cubicBezTo>
                <a:cubicBezTo>
                  <a:pt x="324238" y="2198759"/>
                  <a:pt x="327530" y="2195467"/>
                  <a:pt x="330822" y="2192998"/>
                </a:cubicBezTo>
                <a:cubicBezTo>
                  <a:pt x="336582" y="2188061"/>
                  <a:pt x="342343" y="2183946"/>
                  <a:pt x="348103" y="2179008"/>
                </a:cubicBezTo>
                <a:cubicBezTo>
                  <a:pt x="374437" y="2158435"/>
                  <a:pt x="401595" y="2137039"/>
                  <a:pt x="427105" y="2115642"/>
                </a:cubicBezTo>
                <a:cubicBezTo>
                  <a:pt x="430397" y="2113173"/>
                  <a:pt x="433689" y="2109881"/>
                  <a:pt x="436980" y="2107413"/>
                </a:cubicBezTo>
                <a:cubicBezTo>
                  <a:pt x="440272" y="2104944"/>
                  <a:pt x="443564" y="2101652"/>
                  <a:pt x="446856" y="2099184"/>
                </a:cubicBezTo>
                <a:cubicBezTo>
                  <a:pt x="496232" y="2057213"/>
                  <a:pt x="543140" y="2014420"/>
                  <a:pt x="581818" y="1969982"/>
                </a:cubicBezTo>
                <a:lnTo>
                  <a:pt x="297081" y="1969982"/>
                </a:lnTo>
                <a:cubicBezTo>
                  <a:pt x="329176" y="2013598"/>
                  <a:pt x="367854" y="2056391"/>
                  <a:pt x="408178" y="2097538"/>
                </a:cubicBezTo>
                <a:cubicBezTo>
                  <a:pt x="381844" y="2118934"/>
                  <a:pt x="355510" y="2139507"/>
                  <a:pt x="329176" y="2160903"/>
                </a:cubicBezTo>
                <a:cubicBezTo>
                  <a:pt x="323415" y="2165841"/>
                  <a:pt x="317655" y="2169956"/>
                  <a:pt x="311894" y="2174894"/>
                </a:cubicBezTo>
                <a:cubicBezTo>
                  <a:pt x="181047" y="2041578"/>
                  <a:pt x="64190" y="1890157"/>
                  <a:pt x="64190" y="1702527"/>
                </a:cubicBezTo>
                <a:cubicBezTo>
                  <a:pt x="64190" y="1547815"/>
                  <a:pt x="192568" y="1439187"/>
                  <a:pt x="336582" y="1327267"/>
                </a:cubicBezTo>
                <a:cubicBezTo>
                  <a:pt x="355510" y="1342903"/>
                  <a:pt x="374437" y="1358539"/>
                  <a:pt x="393365" y="1373352"/>
                </a:cubicBezTo>
                <a:cubicBezTo>
                  <a:pt x="407355" y="1384050"/>
                  <a:pt x="420522" y="1394748"/>
                  <a:pt x="433689" y="1405446"/>
                </a:cubicBezTo>
                <a:cubicBezTo>
                  <a:pt x="378552" y="1448239"/>
                  <a:pt x="327530" y="1488563"/>
                  <a:pt x="286383" y="1528887"/>
                </a:cubicBezTo>
                <a:lnTo>
                  <a:pt x="604860" y="1528887"/>
                </a:lnTo>
                <a:cubicBezTo>
                  <a:pt x="569474" y="1486917"/>
                  <a:pt x="525035" y="1446593"/>
                  <a:pt x="476482" y="1406269"/>
                </a:cubicBezTo>
                <a:cubicBezTo>
                  <a:pt x="473190" y="1403800"/>
                  <a:pt x="469898" y="1400508"/>
                  <a:pt x="466606" y="1398040"/>
                </a:cubicBezTo>
                <a:cubicBezTo>
                  <a:pt x="462492" y="1395571"/>
                  <a:pt x="459200" y="1392279"/>
                  <a:pt x="455908" y="1389811"/>
                </a:cubicBezTo>
                <a:cubicBezTo>
                  <a:pt x="441918" y="1378289"/>
                  <a:pt x="427929" y="1366768"/>
                  <a:pt x="413116" y="1355247"/>
                </a:cubicBezTo>
                <a:cubicBezTo>
                  <a:pt x="395011" y="1341257"/>
                  <a:pt x="376906" y="1326444"/>
                  <a:pt x="358802" y="1311631"/>
                </a:cubicBezTo>
                <a:cubicBezTo>
                  <a:pt x="355510" y="1309163"/>
                  <a:pt x="352218" y="1305871"/>
                  <a:pt x="348926" y="1303402"/>
                </a:cubicBezTo>
                <a:cubicBezTo>
                  <a:pt x="345635" y="1300933"/>
                  <a:pt x="342343" y="1297642"/>
                  <a:pt x="339051" y="1295172"/>
                </a:cubicBezTo>
                <a:cubicBezTo>
                  <a:pt x="207381" y="1184899"/>
                  <a:pt x="82294" y="1054052"/>
                  <a:pt x="82294" y="856547"/>
                </a:cubicBezTo>
                <a:cubicBezTo>
                  <a:pt x="82294" y="707594"/>
                  <a:pt x="203266" y="559465"/>
                  <a:pt x="339051" y="403107"/>
                </a:cubicBezTo>
                <a:cubicBezTo>
                  <a:pt x="341519" y="399815"/>
                  <a:pt x="343989" y="396524"/>
                  <a:pt x="347281" y="393232"/>
                </a:cubicBezTo>
                <a:cubicBezTo>
                  <a:pt x="349749" y="389940"/>
                  <a:pt x="352218" y="386648"/>
                  <a:pt x="355510" y="383357"/>
                </a:cubicBezTo>
                <a:cubicBezTo>
                  <a:pt x="361270" y="377596"/>
                  <a:pt x="366208" y="371835"/>
                  <a:pt x="371969" y="365252"/>
                </a:cubicBezTo>
                <a:cubicBezTo>
                  <a:pt x="393365" y="341387"/>
                  <a:pt x="414762" y="316699"/>
                  <a:pt x="436158" y="292011"/>
                </a:cubicBezTo>
                <a:cubicBezTo>
                  <a:pt x="438626" y="288719"/>
                  <a:pt x="441918" y="285427"/>
                  <a:pt x="444387" y="282136"/>
                </a:cubicBezTo>
                <a:cubicBezTo>
                  <a:pt x="446856" y="278844"/>
                  <a:pt x="450148" y="275552"/>
                  <a:pt x="452617" y="272260"/>
                </a:cubicBezTo>
                <a:lnTo>
                  <a:pt x="471157" y="249683"/>
                </a:lnTo>
                <a:lnTo>
                  <a:pt x="576947" y="317942"/>
                </a:lnTo>
                <a:lnTo>
                  <a:pt x="539848" y="361138"/>
                </a:lnTo>
                <a:cubicBezTo>
                  <a:pt x="537379" y="364429"/>
                  <a:pt x="534087" y="367721"/>
                  <a:pt x="531619" y="371013"/>
                </a:cubicBezTo>
                <a:cubicBezTo>
                  <a:pt x="529150" y="374305"/>
                  <a:pt x="525858" y="377596"/>
                  <a:pt x="523390" y="380888"/>
                </a:cubicBezTo>
                <a:cubicBezTo>
                  <a:pt x="506107" y="400639"/>
                  <a:pt x="488826" y="420389"/>
                  <a:pt x="471544" y="440140"/>
                </a:cubicBezTo>
                <a:cubicBezTo>
                  <a:pt x="461669" y="450838"/>
                  <a:pt x="451793" y="461536"/>
                  <a:pt x="442741" y="472234"/>
                </a:cubicBezTo>
                <a:cubicBezTo>
                  <a:pt x="440272" y="475526"/>
                  <a:pt x="436981" y="478818"/>
                  <a:pt x="434512" y="482109"/>
                </a:cubicBezTo>
                <a:cubicBezTo>
                  <a:pt x="432043" y="485401"/>
                  <a:pt x="428751" y="488693"/>
                  <a:pt x="426283" y="491984"/>
                </a:cubicBezTo>
                <a:cubicBezTo>
                  <a:pt x="377729" y="547122"/>
                  <a:pt x="333290" y="601436"/>
                  <a:pt x="296258" y="653280"/>
                </a:cubicBezTo>
                <a:lnTo>
                  <a:pt x="612267" y="653280"/>
                </a:lnTo>
                <a:cubicBezTo>
                  <a:pt x="571120" y="598966"/>
                  <a:pt x="519274" y="545476"/>
                  <a:pt x="463314" y="490339"/>
                </a:cubicBezTo>
                <a:cubicBezTo>
                  <a:pt x="474013" y="478818"/>
                  <a:pt x="483888" y="466474"/>
                  <a:pt x="494586" y="454953"/>
                </a:cubicBezTo>
                <a:cubicBezTo>
                  <a:pt x="511045" y="436025"/>
                  <a:pt x="527504" y="417098"/>
                  <a:pt x="543962" y="398169"/>
                </a:cubicBezTo>
                <a:cubicBezTo>
                  <a:pt x="694561" y="543830"/>
                  <a:pt x="825408" y="687021"/>
                  <a:pt x="825408" y="859838"/>
                </a:cubicBezTo>
                <a:cubicBezTo>
                  <a:pt x="825408" y="1049937"/>
                  <a:pt x="707728" y="1184899"/>
                  <a:pt x="572766" y="1299287"/>
                </a:cubicBezTo>
                <a:cubicBezTo>
                  <a:pt x="553838" y="1283651"/>
                  <a:pt x="535733" y="1268838"/>
                  <a:pt x="516806" y="1254025"/>
                </a:cubicBezTo>
                <a:cubicBezTo>
                  <a:pt x="503639" y="1243328"/>
                  <a:pt x="489649" y="1232629"/>
                  <a:pt x="476482" y="1221931"/>
                </a:cubicBezTo>
                <a:cubicBezTo>
                  <a:pt x="524212" y="1181607"/>
                  <a:pt x="569474" y="1138814"/>
                  <a:pt x="605683" y="1093553"/>
                </a:cubicBezTo>
                <a:lnTo>
                  <a:pt x="302018" y="1093553"/>
                </a:lnTo>
                <a:cubicBezTo>
                  <a:pt x="339874" y="1138814"/>
                  <a:pt x="386782" y="1180784"/>
                  <a:pt x="436158" y="1221931"/>
                </a:cubicBezTo>
                <a:cubicBezTo>
                  <a:pt x="439450" y="1224400"/>
                  <a:pt x="442741" y="1227691"/>
                  <a:pt x="446033" y="1230161"/>
                </a:cubicBezTo>
                <a:cubicBezTo>
                  <a:pt x="449325" y="1232629"/>
                  <a:pt x="452617" y="1235921"/>
                  <a:pt x="455908" y="1238390"/>
                </a:cubicBezTo>
                <a:cubicBezTo>
                  <a:pt x="469898" y="1249088"/>
                  <a:pt x="483888" y="1260609"/>
                  <a:pt x="497878" y="1272130"/>
                </a:cubicBezTo>
                <a:cubicBezTo>
                  <a:pt x="515983" y="1286943"/>
                  <a:pt x="534087" y="1300933"/>
                  <a:pt x="552192" y="1315746"/>
                </a:cubicBezTo>
                <a:cubicBezTo>
                  <a:pt x="555484" y="1318215"/>
                  <a:pt x="558775" y="1321506"/>
                  <a:pt x="562067" y="1323976"/>
                </a:cubicBezTo>
                <a:cubicBezTo>
                  <a:pt x="565359" y="1326444"/>
                  <a:pt x="568651" y="1329736"/>
                  <a:pt x="571942" y="1332205"/>
                </a:cubicBezTo>
                <a:cubicBezTo>
                  <a:pt x="669049" y="1413675"/>
                  <a:pt x="757927" y="1502553"/>
                  <a:pt x="794959" y="1619410"/>
                </a:cubicBezTo>
                <a:lnTo>
                  <a:pt x="794136" y="1619410"/>
                </a:lnTo>
                <a:cubicBezTo>
                  <a:pt x="805657" y="1656443"/>
                  <a:pt x="812241" y="1695944"/>
                  <a:pt x="812241" y="1738737"/>
                </a:cubicBezTo>
                <a:cubicBezTo>
                  <a:pt x="812241" y="1789759"/>
                  <a:pt x="801543" y="1837489"/>
                  <a:pt x="783438" y="1882750"/>
                </a:cubicBezTo>
                <a:lnTo>
                  <a:pt x="784261" y="1882750"/>
                </a:lnTo>
                <a:cubicBezTo>
                  <a:pt x="737354" y="1999608"/>
                  <a:pt x="638601" y="2098360"/>
                  <a:pt x="533265" y="2187237"/>
                </a:cubicBezTo>
                <a:cubicBezTo>
                  <a:pt x="529973" y="2189707"/>
                  <a:pt x="526681" y="2192998"/>
                  <a:pt x="523389" y="2195467"/>
                </a:cubicBezTo>
                <a:cubicBezTo>
                  <a:pt x="520098" y="2197936"/>
                  <a:pt x="516806" y="2201228"/>
                  <a:pt x="513514" y="2203696"/>
                </a:cubicBezTo>
                <a:cubicBezTo>
                  <a:pt x="486357" y="2225916"/>
                  <a:pt x="459200" y="2247312"/>
                  <a:pt x="432866" y="2268709"/>
                </a:cubicBezTo>
                <a:cubicBezTo>
                  <a:pt x="427105" y="2272823"/>
                  <a:pt x="422168" y="2276938"/>
                  <a:pt x="417230" y="2281052"/>
                </a:cubicBezTo>
                <a:cubicBezTo>
                  <a:pt x="413116" y="2283522"/>
                  <a:pt x="409824" y="2286813"/>
                  <a:pt x="406532" y="2289282"/>
                </a:cubicBezTo>
                <a:cubicBezTo>
                  <a:pt x="403240" y="2291751"/>
                  <a:pt x="399949" y="2295043"/>
                  <a:pt x="396657" y="2297511"/>
                </a:cubicBezTo>
                <a:cubicBezTo>
                  <a:pt x="340697" y="2343596"/>
                  <a:pt x="287206" y="2388034"/>
                  <a:pt x="242767" y="2433296"/>
                </a:cubicBezTo>
                <a:lnTo>
                  <a:pt x="571120" y="2433296"/>
                </a:lnTo>
                <a:cubicBezTo>
                  <a:pt x="532441" y="2388858"/>
                  <a:pt x="486357" y="2344419"/>
                  <a:pt x="438626" y="2299157"/>
                </a:cubicBezTo>
                <a:cubicBezTo>
                  <a:pt x="443564" y="2295865"/>
                  <a:pt x="448502" y="2291751"/>
                  <a:pt x="453439" y="2287636"/>
                </a:cubicBezTo>
                <a:cubicBezTo>
                  <a:pt x="479773" y="2266240"/>
                  <a:pt x="506931" y="2244021"/>
                  <a:pt x="534087" y="2221801"/>
                </a:cubicBezTo>
                <a:cubicBezTo>
                  <a:pt x="680570" y="2361700"/>
                  <a:pt x="814710" y="2495016"/>
                  <a:pt x="814710" y="2659604"/>
                </a:cubicBezTo>
                <a:cubicBezTo>
                  <a:pt x="814710" y="2825838"/>
                  <a:pt x="682216" y="2965737"/>
                  <a:pt x="531619" y="3097407"/>
                </a:cubicBezTo>
                <a:cubicBezTo>
                  <a:pt x="520098" y="3087532"/>
                  <a:pt x="508577" y="3078480"/>
                  <a:pt x="497055" y="3068605"/>
                </a:cubicBezTo>
                <a:cubicBezTo>
                  <a:pt x="477305" y="3052146"/>
                  <a:pt x="456731" y="3035687"/>
                  <a:pt x="436981" y="3019229"/>
                </a:cubicBezTo>
                <a:cubicBezTo>
                  <a:pt x="482243" y="2979728"/>
                  <a:pt x="525035" y="2939403"/>
                  <a:pt x="562891" y="2899080"/>
                </a:cubicBezTo>
                <a:lnTo>
                  <a:pt x="264987" y="2899080"/>
                </a:lnTo>
                <a:cubicBezTo>
                  <a:pt x="304488" y="2939403"/>
                  <a:pt x="349749" y="2979728"/>
                  <a:pt x="396657" y="3019229"/>
                </a:cubicBezTo>
                <a:cubicBezTo>
                  <a:pt x="399949" y="3021697"/>
                  <a:pt x="403240" y="3024989"/>
                  <a:pt x="406532" y="3027458"/>
                </a:cubicBezTo>
                <a:cubicBezTo>
                  <a:pt x="409824" y="3029926"/>
                  <a:pt x="413116" y="3033218"/>
                  <a:pt x="416407" y="3035687"/>
                </a:cubicBezTo>
                <a:cubicBezTo>
                  <a:pt x="436158" y="3052969"/>
                  <a:pt x="456731" y="3070251"/>
                  <a:pt x="477305" y="3086710"/>
                </a:cubicBezTo>
                <a:cubicBezTo>
                  <a:pt x="488826" y="3095761"/>
                  <a:pt x="499524" y="3105637"/>
                  <a:pt x="511045" y="3114689"/>
                </a:cubicBezTo>
                <a:cubicBezTo>
                  <a:pt x="514337" y="3117158"/>
                  <a:pt x="517629" y="3120450"/>
                  <a:pt x="520920" y="3122919"/>
                </a:cubicBezTo>
                <a:cubicBezTo>
                  <a:pt x="524212" y="3125387"/>
                  <a:pt x="527504" y="3128679"/>
                  <a:pt x="530795" y="3131148"/>
                </a:cubicBezTo>
                <a:cubicBezTo>
                  <a:pt x="691269" y="3265287"/>
                  <a:pt x="841044" y="3404364"/>
                  <a:pt x="840220" y="3562368"/>
                </a:cubicBezTo>
                <a:close/>
              </a:path>
            </a:pathLst>
          </a:custGeom>
          <a:solidFill>
            <a:schemeClr val="accent2"/>
          </a:solidFill>
          <a:ln w="9525" cap="flat">
            <a:noFill/>
            <a:prstDash val="solid"/>
            <a:miter/>
          </a:ln>
        </p:spPr>
        <p:txBody>
          <a:bodyPr wrap="square" rtlCol="0" anchor="ctr">
            <a:noAutofit/>
          </a:bodyPr>
          <a:lstStyle/>
          <a:p>
            <a:endParaRPr lang="en-US"/>
          </a:p>
        </p:txBody>
      </p:sp>
      <p:sp>
        <p:nvSpPr>
          <p:cNvPr id="571" name="Freeform: Shape 570">
            <a:extLst>
              <a:ext uri="{FF2B5EF4-FFF2-40B4-BE49-F238E27FC236}">
                <a16:creationId xmlns:a16="http://schemas.microsoft.com/office/drawing/2014/main" id="{9B14B12C-7B22-4D86-9860-BEE024252259}"/>
              </a:ext>
            </a:extLst>
          </p:cNvPr>
          <p:cNvSpPr/>
          <p:nvPr userDrawn="1"/>
        </p:nvSpPr>
        <p:spPr>
          <a:xfrm rot="1800000">
            <a:off x="1871585" y="-680720"/>
            <a:ext cx="1784313" cy="7923565"/>
          </a:xfrm>
          <a:custGeom>
            <a:avLst/>
            <a:gdLst>
              <a:gd name="connsiteX0" fmla="*/ 652884 w 1784313"/>
              <a:gd name="connsiteY0" fmla="*/ 6991381 h 7923565"/>
              <a:gd name="connsiteX1" fmla="*/ 802318 w 1784313"/>
              <a:gd name="connsiteY1" fmla="*/ 7114129 h 7923565"/>
              <a:gd name="connsiteX2" fmla="*/ 857467 w 1784313"/>
              <a:gd name="connsiteY2" fmla="*/ 7160383 h 7923565"/>
              <a:gd name="connsiteX3" fmla="*/ 279299 w 1784313"/>
              <a:gd name="connsiteY3" fmla="*/ 7923565 h 7923565"/>
              <a:gd name="connsiteX4" fmla="*/ 0 w 1784313"/>
              <a:gd name="connsiteY4" fmla="*/ 7923565 h 7923565"/>
              <a:gd name="connsiteX5" fmla="*/ 652884 w 1784313"/>
              <a:gd name="connsiteY5" fmla="*/ 6991381 h 7923565"/>
              <a:gd name="connsiteX6" fmla="*/ 291752 w 1784313"/>
              <a:gd name="connsiteY6" fmla="*/ 6046743 h 7923565"/>
              <a:gd name="connsiteX7" fmla="*/ 348680 w 1784313"/>
              <a:gd name="connsiteY7" fmla="*/ 6196177 h 7923565"/>
              <a:gd name="connsiteX8" fmla="*/ 428733 w 1784313"/>
              <a:gd name="connsiteY8" fmla="*/ 6320706 h 7923565"/>
              <a:gd name="connsiteX9" fmla="*/ 455418 w 1784313"/>
              <a:gd name="connsiteY9" fmla="*/ 6352727 h 7923565"/>
              <a:gd name="connsiteX10" fmla="*/ 1327117 w 1784313"/>
              <a:gd name="connsiteY10" fmla="*/ 6352727 h 7923565"/>
              <a:gd name="connsiteX11" fmla="*/ 1350243 w 1784313"/>
              <a:gd name="connsiteY11" fmla="*/ 6320706 h 7923565"/>
              <a:gd name="connsiteX12" fmla="*/ 1424960 w 1784313"/>
              <a:gd name="connsiteY12" fmla="*/ 6196177 h 7923565"/>
              <a:gd name="connsiteX13" fmla="*/ 1474771 w 1784313"/>
              <a:gd name="connsiteY13" fmla="*/ 6046743 h 7923565"/>
              <a:gd name="connsiteX14" fmla="*/ 410943 w 1784313"/>
              <a:gd name="connsiteY14" fmla="*/ 5610895 h 7923565"/>
              <a:gd name="connsiteX15" fmla="*/ 343342 w 1784313"/>
              <a:gd name="connsiteY15" fmla="*/ 5715853 h 7923565"/>
              <a:gd name="connsiteX16" fmla="*/ 282856 w 1784313"/>
              <a:gd name="connsiteY16" fmla="*/ 5893751 h 7923565"/>
              <a:gd name="connsiteX17" fmla="*/ 281078 w 1784313"/>
              <a:gd name="connsiteY17" fmla="*/ 5915099 h 7923565"/>
              <a:gd name="connsiteX18" fmla="*/ 1476551 w 1784313"/>
              <a:gd name="connsiteY18" fmla="*/ 5915099 h 7923565"/>
              <a:gd name="connsiteX19" fmla="*/ 1472993 w 1784313"/>
              <a:gd name="connsiteY19" fmla="*/ 5893751 h 7923565"/>
              <a:gd name="connsiteX20" fmla="*/ 1405392 w 1784313"/>
              <a:gd name="connsiteY20" fmla="*/ 5715853 h 7923565"/>
              <a:gd name="connsiteX21" fmla="*/ 1337791 w 1784313"/>
              <a:gd name="connsiteY21" fmla="*/ 5610895 h 7923565"/>
              <a:gd name="connsiteX22" fmla="*/ 435849 w 1784313"/>
              <a:gd name="connsiteY22" fmla="*/ 4070300 h 7923565"/>
              <a:gd name="connsiteX23" fmla="*/ 480324 w 1784313"/>
              <a:gd name="connsiteY23" fmla="*/ 4209061 h 7923565"/>
              <a:gd name="connsiteX24" fmla="*/ 540809 w 1784313"/>
              <a:gd name="connsiteY24" fmla="*/ 4333589 h 7923565"/>
              <a:gd name="connsiteX25" fmla="*/ 556819 w 1784313"/>
              <a:gd name="connsiteY25" fmla="*/ 4358495 h 7923565"/>
              <a:gd name="connsiteX26" fmla="*/ 556819 w 1784313"/>
              <a:gd name="connsiteY26" fmla="*/ 4360273 h 7923565"/>
              <a:gd name="connsiteX27" fmla="*/ 1353801 w 1784313"/>
              <a:gd name="connsiteY27" fmla="*/ 4360273 h 7923565"/>
              <a:gd name="connsiteX28" fmla="*/ 1369813 w 1784313"/>
              <a:gd name="connsiteY28" fmla="*/ 4335367 h 7923565"/>
              <a:gd name="connsiteX29" fmla="*/ 1396497 w 1784313"/>
              <a:gd name="connsiteY29" fmla="*/ 4289114 h 7923565"/>
              <a:gd name="connsiteX30" fmla="*/ 1394718 w 1784313"/>
              <a:gd name="connsiteY30" fmla="*/ 4289114 h 7923565"/>
              <a:gd name="connsiteX31" fmla="*/ 1432076 w 1784313"/>
              <a:gd name="connsiteY31" fmla="*/ 4209060 h 7923565"/>
              <a:gd name="connsiteX32" fmla="*/ 1471213 w 1784313"/>
              <a:gd name="connsiteY32" fmla="*/ 4070300 h 7923565"/>
              <a:gd name="connsiteX33" fmla="*/ 1017575 w 1784313"/>
              <a:gd name="connsiteY33" fmla="*/ 4070300 h 7923565"/>
              <a:gd name="connsiteX34" fmla="*/ 1015795 w 1784313"/>
              <a:gd name="connsiteY34" fmla="*/ 4070300 h 7923565"/>
              <a:gd name="connsiteX35" fmla="*/ 508787 w 1784313"/>
              <a:gd name="connsiteY35" fmla="*/ 3654019 h 7923565"/>
              <a:gd name="connsiteX36" fmla="*/ 464312 w 1784313"/>
              <a:gd name="connsiteY36" fmla="*/ 3726957 h 7923565"/>
              <a:gd name="connsiteX37" fmla="*/ 418059 w 1784313"/>
              <a:gd name="connsiteY37" fmla="*/ 3904855 h 7923565"/>
              <a:gd name="connsiteX38" fmla="*/ 419839 w 1784313"/>
              <a:gd name="connsiteY38" fmla="*/ 3943992 h 7923565"/>
              <a:gd name="connsiteX39" fmla="*/ 1015795 w 1784313"/>
              <a:gd name="connsiteY39" fmla="*/ 3943992 h 7923565"/>
              <a:gd name="connsiteX40" fmla="*/ 1017575 w 1784313"/>
              <a:gd name="connsiteY40" fmla="*/ 3943992 h 7923565"/>
              <a:gd name="connsiteX41" fmla="*/ 1478329 w 1784313"/>
              <a:gd name="connsiteY41" fmla="*/ 3943992 h 7923565"/>
              <a:gd name="connsiteX42" fmla="*/ 1474772 w 1784313"/>
              <a:gd name="connsiteY42" fmla="*/ 3904854 h 7923565"/>
              <a:gd name="connsiteX43" fmla="*/ 1426740 w 1784313"/>
              <a:gd name="connsiteY43" fmla="*/ 3726957 h 7923565"/>
              <a:gd name="connsiteX44" fmla="*/ 1423182 w 1784313"/>
              <a:gd name="connsiteY44" fmla="*/ 3718063 h 7923565"/>
              <a:gd name="connsiteX45" fmla="*/ 1391161 w 1784313"/>
              <a:gd name="connsiteY45" fmla="*/ 3654020 h 7923565"/>
              <a:gd name="connsiteX46" fmla="*/ 458976 w 1784313"/>
              <a:gd name="connsiteY46" fmla="*/ 2166795 h 7923565"/>
              <a:gd name="connsiteX47" fmla="*/ 498114 w 1784313"/>
              <a:gd name="connsiteY47" fmla="*/ 2326903 h 7923565"/>
              <a:gd name="connsiteX48" fmla="*/ 558599 w 1784313"/>
              <a:gd name="connsiteY48" fmla="*/ 2451431 h 7923565"/>
              <a:gd name="connsiteX49" fmla="*/ 562157 w 1784313"/>
              <a:gd name="connsiteY49" fmla="*/ 2454989 h 7923565"/>
              <a:gd name="connsiteX50" fmla="*/ 1394718 w 1784313"/>
              <a:gd name="connsiteY50" fmla="*/ 2454989 h 7923565"/>
              <a:gd name="connsiteX51" fmla="*/ 1396497 w 1784313"/>
              <a:gd name="connsiteY51" fmla="*/ 2451431 h 7923565"/>
              <a:gd name="connsiteX52" fmla="*/ 1456982 w 1784313"/>
              <a:gd name="connsiteY52" fmla="*/ 2326903 h 7923565"/>
              <a:gd name="connsiteX53" fmla="*/ 1497899 w 1784313"/>
              <a:gd name="connsiteY53" fmla="*/ 2166795 h 7923565"/>
              <a:gd name="connsiteX54" fmla="*/ 560377 w 1784313"/>
              <a:gd name="connsiteY54" fmla="*/ 1750514 h 7923565"/>
              <a:gd name="connsiteX55" fmla="*/ 519461 w 1784313"/>
              <a:gd name="connsiteY55" fmla="*/ 1827009 h 7923565"/>
              <a:gd name="connsiteX56" fmla="*/ 458976 w 1784313"/>
              <a:gd name="connsiteY56" fmla="*/ 2004907 h 7923565"/>
              <a:gd name="connsiteX57" fmla="*/ 453638 w 1784313"/>
              <a:gd name="connsiteY57" fmla="*/ 2040486 h 7923565"/>
              <a:gd name="connsiteX58" fmla="*/ 1503235 w 1784313"/>
              <a:gd name="connsiteY58" fmla="*/ 2040486 h 7923565"/>
              <a:gd name="connsiteX59" fmla="*/ 1499677 w 1784313"/>
              <a:gd name="connsiteY59" fmla="*/ 2004907 h 7923565"/>
              <a:gd name="connsiteX60" fmla="*/ 1444530 w 1784313"/>
              <a:gd name="connsiteY60" fmla="*/ 1827009 h 7923565"/>
              <a:gd name="connsiteX61" fmla="*/ 1405392 w 1784313"/>
              <a:gd name="connsiteY61" fmla="*/ 1750514 h 7923565"/>
              <a:gd name="connsiteX62" fmla="*/ 1423182 w 1784313"/>
              <a:gd name="connsiteY62" fmla="*/ 0 h 7923565"/>
              <a:gd name="connsiteX63" fmla="*/ 1688249 w 1784313"/>
              <a:gd name="connsiteY63" fmla="*/ 0 h 7923565"/>
              <a:gd name="connsiteX64" fmla="*/ 1524583 w 1784313"/>
              <a:gd name="connsiteY64" fmla="*/ 539029 h 7923565"/>
              <a:gd name="connsiteX65" fmla="*/ 1167009 w 1784313"/>
              <a:gd name="connsiteY65" fmla="*/ 999785 h 7923565"/>
              <a:gd name="connsiteX66" fmla="*/ 1149220 w 1784313"/>
              <a:gd name="connsiteY66" fmla="*/ 1021133 h 7923565"/>
              <a:gd name="connsiteX67" fmla="*/ 1131430 w 1784313"/>
              <a:gd name="connsiteY67" fmla="*/ 1042481 h 7923565"/>
              <a:gd name="connsiteX68" fmla="*/ 1019353 w 1784313"/>
              <a:gd name="connsiteY68" fmla="*/ 1170567 h 7923565"/>
              <a:gd name="connsiteX69" fmla="*/ 957090 w 1784313"/>
              <a:gd name="connsiteY69" fmla="*/ 1239946 h 7923565"/>
              <a:gd name="connsiteX70" fmla="*/ 939300 w 1784313"/>
              <a:gd name="connsiteY70" fmla="*/ 1261294 h 7923565"/>
              <a:gd name="connsiteX71" fmla="*/ 921511 w 1784313"/>
              <a:gd name="connsiteY71" fmla="*/ 1282642 h 7923565"/>
              <a:gd name="connsiteX72" fmla="*/ 640432 w 1784313"/>
              <a:gd name="connsiteY72" fmla="*/ 1631321 h 7923565"/>
              <a:gd name="connsiteX73" fmla="*/ 1323559 w 1784313"/>
              <a:gd name="connsiteY73" fmla="*/ 1631321 h 7923565"/>
              <a:gd name="connsiteX74" fmla="*/ 1001563 w 1784313"/>
              <a:gd name="connsiteY74" fmla="*/ 1279084 h 7923565"/>
              <a:gd name="connsiteX75" fmla="*/ 1069165 w 1784313"/>
              <a:gd name="connsiteY75" fmla="*/ 1202589 h 7923565"/>
              <a:gd name="connsiteX76" fmla="*/ 1175903 w 1784313"/>
              <a:gd name="connsiteY76" fmla="*/ 1079839 h 7923565"/>
              <a:gd name="connsiteX77" fmla="*/ 1784313 w 1784313"/>
              <a:gd name="connsiteY77" fmla="*/ 2077846 h 7923565"/>
              <a:gd name="connsiteX78" fmla="*/ 1238168 w 1784313"/>
              <a:gd name="connsiteY78" fmla="*/ 3027819 h 7923565"/>
              <a:gd name="connsiteX79" fmla="*/ 1117198 w 1784313"/>
              <a:gd name="connsiteY79" fmla="*/ 2929975 h 7923565"/>
              <a:gd name="connsiteX80" fmla="*/ 1030027 w 1784313"/>
              <a:gd name="connsiteY80" fmla="*/ 2860596 h 7923565"/>
              <a:gd name="connsiteX81" fmla="*/ 1309327 w 1784313"/>
              <a:gd name="connsiteY81" fmla="*/ 2583075 h 7923565"/>
              <a:gd name="connsiteX82" fmla="*/ 652884 w 1784313"/>
              <a:gd name="connsiteY82" fmla="*/ 2583075 h 7923565"/>
              <a:gd name="connsiteX83" fmla="*/ 942858 w 1784313"/>
              <a:gd name="connsiteY83" fmla="*/ 2860596 h 7923565"/>
              <a:gd name="connsiteX84" fmla="*/ 964206 w 1784313"/>
              <a:gd name="connsiteY84" fmla="*/ 2878386 h 7923565"/>
              <a:gd name="connsiteX85" fmla="*/ 985554 w 1784313"/>
              <a:gd name="connsiteY85" fmla="*/ 2896175 h 7923565"/>
              <a:gd name="connsiteX86" fmla="*/ 1076281 w 1784313"/>
              <a:gd name="connsiteY86" fmla="*/ 2969113 h 7923565"/>
              <a:gd name="connsiteX87" fmla="*/ 1193693 w 1784313"/>
              <a:gd name="connsiteY87" fmla="*/ 3063399 h 7923565"/>
              <a:gd name="connsiteX88" fmla="*/ 1215041 w 1784313"/>
              <a:gd name="connsiteY88" fmla="*/ 3081189 h 7923565"/>
              <a:gd name="connsiteX89" fmla="*/ 1236389 w 1784313"/>
              <a:gd name="connsiteY89" fmla="*/ 3098979 h 7923565"/>
              <a:gd name="connsiteX90" fmla="*/ 1718492 w 1784313"/>
              <a:gd name="connsiteY90" fmla="*/ 3719841 h 7923565"/>
              <a:gd name="connsiteX91" fmla="*/ 1716713 w 1784313"/>
              <a:gd name="connsiteY91" fmla="*/ 3719841 h 7923565"/>
              <a:gd name="connsiteX92" fmla="*/ 1755850 w 1784313"/>
              <a:gd name="connsiteY92" fmla="*/ 3977793 h 7923565"/>
              <a:gd name="connsiteX93" fmla="*/ 1693587 w 1784313"/>
              <a:gd name="connsiteY93" fmla="*/ 4289114 h 7923565"/>
              <a:gd name="connsiteX94" fmla="*/ 1695365 w 1784313"/>
              <a:gd name="connsiteY94" fmla="*/ 4289114 h 7923565"/>
              <a:gd name="connsiteX95" fmla="*/ 1152777 w 1784313"/>
              <a:gd name="connsiteY95" fmla="*/ 4947335 h 7923565"/>
              <a:gd name="connsiteX96" fmla="*/ 1131430 w 1784313"/>
              <a:gd name="connsiteY96" fmla="*/ 4965125 h 7923565"/>
              <a:gd name="connsiteX97" fmla="*/ 1110082 w 1784313"/>
              <a:gd name="connsiteY97" fmla="*/ 4982915 h 7923565"/>
              <a:gd name="connsiteX98" fmla="*/ 935742 w 1784313"/>
              <a:gd name="connsiteY98" fmla="*/ 5123455 h 7923565"/>
              <a:gd name="connsiteX99" fmla="*/ 901941 w 1784313"/>
              <a:gd name="connsiteY99" fmla="*/ 5150139 h 7923565"/>
              <a:gd name="connsiteX100" fmla="*/ 878815 w 1784313"/>
              <a:gd name="connsiteY100" fmla="*/ 5167928 h 7923565"/>
              <a:gd name="connsiteX101" fmla="*/ 857467 w 1784313"/>
              <a:gd name="connsiteY101" fmla="*/ 5185718 h 7923565"/>
              <a:gd name="connsiteX102" fmla="*/ 524797 w 1784313"/>
              <a:gd name="connsiteY102" fmla="*/ 5479250 h 7923565"/>
              <a:gd name="connsiteX103" fmla="*/ 1234610 w 1784313"/>
              <a:gd name="connsiteY103" fmla="*/ 5479250 h 7923565"/>
              <a:gd name="connsiteX104" fmla="*/ 948194 w 1784313"/>
              <a:gd name="connsiteY104" fmla="*/ 5189276 h 7923565"/>
              <a:gd name="connsiteX105" fmla="*/ 980216 w 1784313"/>
              <a:gd name="connsiteY105" fmla="*/ 5164370 h 7923565"/>
              <a:gd name="connsiteX106" fmla="*/ 1154556 w 1784313"/>
              <a:gd name="connsiteY106" fmla="*/ 5022052 h 7923565"/>
              <a:gd name="connsiteX107" fmla="*/ 1761188 w 1784313"/>
              <a:gd name="connsiteY107" fmla="*/ 5968468 h 7923565"/>
              <a:gd name="connsiteX108" fmla="*/ 1149220 w 1784313"/>
              <a:gd name="connsiteY108" fmla="*/ 6914884 h 7923565"/>
              <a:gd name="connsiteX109" fmla="*/ 1074503 w 1784313"/>
              <a:gd name="connsiteY109" fmla="*/ 6852621 h 7923565"/>
              <a:gd name="connsiteX110" fmla="*/ 944636 w 1784313"/>
              <a:gd name="connsiteY110" fmla="*/ 6745882 h 7923565"/>
              <a:gd name="connsiteX111" fmla="*/ 1216821 w 1784313"/>
              <a:gd name="connsiteY111" fmla="*/ 6486151 h 7923565"/>
              <a:gd name="connsiteX112" fmla="*/ 572831 w 1784313"/>
              <a:gd name="connsiteY112" fmla="*/ 6486151 h 7923565"/>
              <a:gd name="connsiteX113" fmla="*/ 857467 w 1784313"/>
              <a:gd name="connsiteY113" fmla="*/ 6745882 h 7923565"/>
              <a:gd name="connsiteX114" fmla="*/ 878815 w 1784313"/>
              <a:gd name="connsiteY114" fmla="*/ 6763672 h 7923565"/>
              <a:gd name="connsiteX115" fmla="*/ 900163 w 1784313"/>
              <a:gd name="connsiteY115" fmla="*/ 6781462 h 7923565"/>
              <a:gd name="connsiteX116" fmla="*/ 1031807 w 1784313"/>
              <a:gd name="connsiteY116" fmla="*/ 6891758 h 7923565"/>
              <a:gd name="connsiteX117" fmla="*/ 1104744 w 1784313"/>
              <a:gd name="connsiteY117" fmla="*/ 6952244 h 7923565"/>
              <a:gd name="connsiteX118" fmla="*/ 1126092 w 1784313"/>
              <a:gd name="connsiteY118" fmla="*/ 6970033 h 7923565"/>
              <a:gd name="connsiteX119" fmla="*/ 1147440 w 1784313"/>
              <a:gd name="connsiteY119" fmla="*/ 6987823 h 7923565"/>
              <a:gd name="connsiteX120" fmla="*/ 1696943 w 1784313"/>
              <a:gd name="connsiteY120" fmla="*/ 7551415 h 7923565"/>
              <a:gd name="connsiteX121" fmla="*/ 1728168 w 1784313"/>
              <a:gd name="connsiteY121" fmla="*/ 7609403 h 7923565"/>
              <a:gd name="connsiteX122" fmla="*/ 1492092 w 1784313"/>
              <a:gd name="connsiteY122" fmla="*/ 7745701 h 7923565"/>
              <a:gd name="connsiteX123" fmla="*/ 1487198 w 1784313"/>
              <a:gd name="connsiteY123" fmla="*/ 7733214 h 7923565"/>
              <a:gd name="connsiteX124" fmla="*/ 941078 w 1784313"/>
              <a:gd name="connsiteY124" fmla="*/ 7156825 h 7923565"/>
              <a:gd name="connsiteX125" fmla="*/ 919730 w 1784313"/>
              <a:gd name="connsiteY125" fmla="*/ 7139035 h 7923565"/>
              <a:gd name="connsiteX126" fmla="*/ 898383 w 1784313"/>
              <a:gd name="connsiteY126" fmla="*/ 7121245 h 7923565"/>
              <a:gd name="connsiteX127" fmla="*/ 839677 w 1784313"/>
              <a:gd name="connsiteY127" fmla="*/ 7073214 h 7923565"/>
              <a:gd name="connsiteX128" fmla="*/ 693801 w 1784313"/>
              <a:gd name="connsiteY128" fmla="*/ 6952244 h 7923565"/>
              <a:gd name="connsiteX129" fmla="*/ 672454 w 1784313"/>
              <a:gd name="connsiteY129" fmla="*/ 6934454 h 7923565"/>
              <a:gd name="connsiteX130" fmla="*/ 651106 w 1784313"/>
              <a:gd name="connsiteY130" fmla="*/ 6916664 h 7923565"/>
              <a:gd name="connsiteX131" fmla="*/ 0 w 1784313"/>
              <a:gd name="connsiteY131" fmla="*/ 5948900 h 7923565"/>
              <a:gd name="connsiteX132" fmla="*/ 672454 w 1784313"/>
              <a:gd name="connsiteY132" fmla="*/ 4995368 h 7923565"/>
              <a:gd name="connsiteX133" fmla="*/ 693801 w 1784313"/>
              <a:gd name="connsiteY133" fmla="*/ 4977579 h 7923565"/>
              <a:gd name="connsiteX134" fmla="*/ 715149 w 1784313"/>
              <a:gd name="connsiteY134" fmla="*/ 4959789 h 7923565"/>
              <a:gd name="connsiteX135" fmla="*/ 752506 w 1784313"/>
              <a:gd name="connsiteY135" fmla="*/ 4929545 h 7923565"/>
              <a:gd name="connsiteX136" fmla="*/ 923288 w 1784313"/>
              <a:gd name="connsiteY136" fmla="*/ 4792565 h 7923565"/>
              <a:gd name="connsiteX137" fmla="*/ 944636 w 1784313"/>
              <a:gd name="connsiteY137" fmla="*/ 4774775 h 7923565"/>
              <a:gd name="connsiteX138" fmla="*/ 965984 w 1784313"/>
              <a:gd name="connsiteY138" fmla="*/ 4756985 h 7923565"/>
              <a:gd name="connsiteX139" fmla="*/ 1257736 w 1784313"/>
              <a:gd name="connsiteY139" fmla="*/ 4477685 h 7923565"/>
              <a:gd name="connsiteX140" fmla="*/ 642210 w 1784313"/>
              <a:gd name="connsiteY140" fmla="*/ 4477685 h 7923565"/>
              <a:gd name="connsiteX141" fmla="*/ 882373 w 1784313"/>
              <a:gd name="connsiteY141" fmla="*/ 4753428 h 7923565"/>
              <a:gd name="connsiteX142" fmla="*/ 711591 w 1784313"/>
              <a:gd name="connsiteY142" fmla="*/ 4890408 h 7923565"/>
              <a:gd name="connsiteX143" fmla="*/ 674232 w 1784313"/>
              <a:gd name="connsiteY143" fmla="*/ 4920651 h 7923565"/>
              <a:gd name="connsiteX144" fmla="*/ 138760 w 1784313"/>
              <a:gd name="connsiteY144" fmla="*/ 3899518 h 7923565"/>
              <a:gd name="connsiteX145" fmla="*/ 727601 w 1784313"/>
              <a:gd name="connsiteY145" fmla="*/ 3088305 h 7923565"/>
              <a:gd name="connsiteX146" fmla="*/ 850351 w 1784313"/>
              <a:gd name="connsiteY146" fmla="*/ 3187928 h 7923565"/>
              <a:gd name="connsiteX147" fmla="*/ 937520 w 1784313"/>
              <a:gd name="connsiteY147" fmla="*/ 3257307 h 7923565"/>
              <a:gd name="connsiteX148" fmla="*/ 619084 w 1784313"/>
              <a:gd name="connsiteY148" fmla="*/ 3524153 h 7923565"/>
              <a:gd name="connsiteX149" fmla="*/ 1307548 w 1784313"/>
              <a:gd name="connsiteY149" fmla="*/ 3524153 h 7923565"/>
              <a:gd name="connsiteX150" fmla="*/ 1030027 w 1784313"/>
              <a:gd name="connsiteY150" fmla="*/ 3259086 h 7923565"/>
              <a:gd name="connsiteX151" fmla="*/ 1008679 w 1784313"/>
              <a:gd name="connsiteY151" fmla="*/ 3241297 h 7923565"/>
              <a:gd name="connsiteX152" fmla="*/ 985553 w 1784313"/>
              <a:gd name="connsiteY152" fmla="*/ 3223507 h 7923565"/>
              <a:gd name="connsiteX153" fmla="*/ 893047 w 1784313"/>
              <a:gd name="connsiteY153" fmla="*/ 3148790 h 7923565"/>
              <a:gd name="connsiteX154" fmla="*/ 775634 w 1784313"/>
              <a:gd name="connsiteY154" fmla="*/ 3054503 h 7923565"/>
              <a:gd name="connsiteX155" fmla="*/ 754286 w 1784313"/>
              <a:gd name="connsiteY155" fmla="*/ 3036714 h 7923565"/>
              <a:gd name="connsiteX156" fmla="*/ 732939 w 1784313"/>
              <a:gd name="connsiteY156" fmla="*/ 3018924 h 7923565"/>
              <a:gd name="connsiteX157" fmla="*/ 177898 w 1784313"/>
              <a:gd name="connsiteY157" fmla="*/ 2070730 h 7923565"/>
              <a:gd name="connsiteX158" fmla="*/ 732939 w 1784313"/>
              <a:gd name="connsiteY158" fmla="*/ 1090512 h 7923565"/>
              <a:gd name="connsiteX159" fmla="*/ 750728 w 1784313"/>
              <a:gd name="connsiteY159" fmla="*/ 1069165 h 7923565"/>
              <a:gd name="connsiteX160" fmla="*/ 768518 w 1784313"/>
              <a:gd name="connsiteY160" fmla="*/ 1047817 h 7923565"/>
              <a:gd name="connsiteX161" fmla="*/ 804098 w 1784313"/>
              <a:gd name="connsiteY161" fmla="*/ 1008679 h 7923565"/>
              <a:gd name="connsiteX162" fmla="*/ 942858 w 1784313"/>
              <a:gd name="connsiteY162" fmla="*/ 850351 h 7923565"/>
              <a:gd name="connsiteX163" fmla="*/ 960648 w 1784313"/>
              <a:gd name="connsiteY163" fmla="*/ 829004 h 7923565"/>
              <a:gd name="connsiteX164" fmla="*/ 978438 w 1784313"/>
              <a:gd name="connsiteY164" fmla="*/ 807656 h 7923565"/>
              <a:gd name="connsiteX165" fmla="*/ 1287980 w 1784313"/>
              <a:gd name="connsiteY165" fmla="*/ 405607 h 7923565"/>
              <a:gd name="connsiteX166" fmla="*/ 1423182 w 1784313"/>
              <a:gd name="connsiteY166" fmla="*/ 0 h 7923565"/>
              <a:gd name="connsiteX167" fmla="*/ 514270 w 1784313"/>
              <a:gd name="connsiteY167" fmla="*/ 365613 h 7923565"/>
              <a:gd name="connsiteX168" fmla="*/ 526577 w 1784313"/>
              <a:gd name="connsiteY168" fmla="*/ 400270 h 7923565"/>
              <a:gd name="connsiteX169" fmla="*/ 898384 w 1784313"/>
              <a:gd name="connsiteY169" fmla="*/ 811214 h 7923565"/>
              <a:gd name="connsiteX170" fmla="*/ 754286 w 1784313"/>
              <a:gd name="connsiteY170" fmla="*/ 976658 h 7923565"/>
              <a:gd name="connsiteX171" fmla="*/ 725823 w 1784313"/>
              <a:gd name="connsiteY171" fmla="*/ 1010460 h 7923565"/>
              <a:gd name="connsiteX172" fmla="*/ 295310 w 1784313"/>
              <a:gd name="connsiteY172" fmla="*/ 537252 h 7923565"/>
              <a:gd name="connsiteX173" fmla="*/ 278887 w 1784313"/>
              <a:gd name="connsiteY173" fmla="*/ 501512 h 7923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Lst>
            <a:rect l="l" t="t" r="r" b="b"/>
            <a:pathLst>
              <a:path w="1784313" h="7923565">
                <a:moveTo>
                  <a:pt x="652884" y="6991381"/>
                </a:moveTo>
                <a:cubicBezTo>
                  <a:pt x="700917" y="7032296"/>
                  <a:pt x="750728" y="7073214"/>
                  <a:pt x="802318" y="7114129"/>
                </a:cubicBezTo>
                <a:cubicBezTo>
                  <a:pt x="820108" y="7130141"/>
                  <a:pt x="839677" y="7144373"/>
                  <a:pt x="857467" y="7160383"/>
                </a:cubicBezTo>
                <a:cubicBezTo>
                  <a:pt x="549703" y="7423671"/>
                  <a:pt x="279299" y="7674508"/>
                  <a:pt x="279299" y="7923565"/>
                </a:cubicBezTo>
                <a:lnTo>
                  <a:pt x="0" y="7923565"/>
                </a:lnTo>
                <a:cubicBezTo>
                  <a:pt x="0" y="7576663"/>
                  <a:pt x="316658" y="7277795"/>
                  <a:pt x="652884" y="6991381"/>
                </a:cubicBezTo>
                <a:close/>
                <a:moveTo>
                  <a:pt x="291752" y="6046743"/>
                </a:moveTo>
                <a:cubicBezTo>
                  <a:pt x="302426" y="6096555"/>
                  <a:pt x="321994" y="6146366"/>
                  <a:pt x="348680" y="6196177"/>
                </a:cubicBezTo>
                <a:cubicBezTo>
                  <a:pt x="370027" y="6237095"/>
                  <a:pt x="398491" y="6279790"/>
                  <a:pt x="428733" y="6320706"/>
                </a:cubicBezTo>
                <a:cubicBezTo>
                  <a:pt x="435849" y="6331380"/>
                  <a:pt x="444744" y="6342053"/>
                  <a:pt x="455418" y="6352727"/>
                </a:cubicBezTo>
                <a:lnTo>
                  <a:pt x="1327117" y="6352727"/>
                </a:lnTo>
                <a:cubicBezTo>
                  <a:pt x="1334233" y="6342053"/>
                  <a:pt x="1343127" y="6331380"/>
                  <a:pt x="1350243" y="6320706"/>
                </a:cubicBezTo>
                <a:cubicBezTo>
                  <a:pt x="1380487" y="6279790"/>
                  <a:pt x="1405392" y="6238873"/>
                  <a:pt x="1424960" y="6196177"/>
                </a:cubicBezTo>
                <a:cubicBezTo>
                  <a:pt x="1448088" y="6146366"/>
                  <a:pt x="1465878" y="6096555"/>
                  <a:pt x="1474771" y="6046743"/>
                </a:cubicBezTo>
                <a:close/>
                <a:moveTo>
                  <a:pt x="410943" y="5610895"/>
                </a:moveTo>
                <a:cubicBezTo>
                  <a:pt x="386037" y="5644694"/>
                  <a:pt x="362911" y="5680274"/>
                  <a:pt x="343342" y="5715853"/>
                </a:cubicBezTo>
                <a:cubicBezTo>
                  <a:pt x="311320" y="5772781"/>
                  <a:pt x="291752" y="5833266"/>
                  <a:pt x="282856" y="5893751"/>
                </a:cubicBezTo>
                <a:cubicBezTo>
                  <a:pt x="281079" y="5900867"/>
                  <a:pt x="281079" y="5907983"/>
                  <a:pt x="281078" y="5915099"/>
                </a:cubicBezTo>
                <a:lnTo>
                  <a:pt x="1476551" y="5915099"/>
                </a:lnTo>
                <a:cubicBezTo>
                  <a:pt x="1474771" y="5907983"/>
                  <a:pt x="1474771" y="5900867"/>
                  <a:pt x="1472993" y="5893751"/>
                </a:cubicBezTo>
                <a:cubicBezTo>
                  <a:pt x="1460540" y="5835046"/>
                  <a:pt x="1437414" y="5774561"/>
                  <a:pt x="1405392" y="5715853"/>
                </a:cubicBezTo>
                <a:cubicBezTo>
                  <a:pt x="1385823" y="5680274"/>
                  <a:pt x="1362697" y="5646474"/>
                  <a:pt x="1337791" y="5610895"/>
                </a:cubicBezTo>
                <a:close/>
                <a:moveTo>
                  <a:pt x="435849" y="4070300"/>
                </a:moveTo>
                <a:cubicBezTo>
                  <a:pt x="446522" y="4116554"/>
                  <a:pt x="462534" y="4162807"/>
                  <a:pt x="480324" y="4209061"/>
                </a:cubicBezTo>
                <a:cubicBezTo>
                  <a:pt x="496334" y="4251756"/>
                  <a:pt x="517681" y="4292671"/>
                  <a:pt x="540809" y="4333589"/>
                </a:cubicBezTo>
                <a:cubicBezTo>
                  <a:pt x="546145" y="4340705"/>
                  <a:pt x="551483" y="4349599"/>
                  <a:pt x="556819" y="4358495"/>
                </a:cubicBezTo>
                <a:lnTo>
                  <a:pt x="556819" y="4360273"/>
                </a:lnTo>
                <a:lnTo>
                  <a:pt x="1353801" y="4360273"/>
                </a:lnTo>
                <a:cubicBezTo>
                  <a:pt x="1359139" y="4353157"/>
                  <a:pt x="1364475" y="4344263"/>
                  <a:pt x="1369813" y="4335367"/>
                </a:cubicBezTo>
                <a:cubicBezTo>
                  <a:pt x="1378707" y="4319357"/>
                  <a:pt x="1387603" y="4305125"/>
                  <a:pt x="1396497" y="4289114"/>
                </a:cubicBezTo>
                <a:lnTo>
                  <a:pt x="1394718" y="4289114"/>
                </a:lnTo>
                <a:cubicBezTo>
                  <a:pt x="1408950" y="4262430"/>
                  <a:pt x="1421402" y="4235744"/>
                  <a:pt x="1432076" y="4209060"/>
                </a:cubicBezTo>
                <a:cubicBezTo>
                  <a:pt x="1449866" y="4164585"/>
                  <a:pt x="1464098" y="4118332"/>
                  <a:pt x="1471213" y="4070300"/>
                </a:cubicBezTo>
                <a:lnTo>
                  <a:pt x="1017575" y="4070300"/>
                </a:lnTo>
                <a:lnTo>
                  <a:pt x="1015795" y="4070300"/>
                </a:lnTo>
                <a:close/>
                <a:moveTo>
                  <a:pt x="508787" y="3654019"/>
                </a:moveTo>
                <a:cubicBezTo>
                  <a:pt x="492776" y="3678925"/>
                  <a:pt x="476766" y="3702051"/>
                  <a:pt x="464312" y="3726957"/>
                </a:cubicBezTo>
                <a:cubicBezTo>
                  <a:pt x="435849" y="3783884"/>
                  <a:pt x="418059" y="3842591"/>
                  <a:pt x="418059" y="3904855"/>
                </a:cubicBezTo>
                <a:cubicBezTo>
                  <a:pt x="418059" y="3917309"/>
                  <a:pt x="418059" y="3931540"/>
                  <a:pt x="419839" y="3943992"/>
                </a:cubicBezTo>
                <a:lnTo>
                  <a:pt x="1015795" y="3943992"/>
                </a:lnTo>
                <a:lnTo>
                  <a:pt x="1017575" y="3943992"/>
                </a:lnTo>
                <a:lnTo>
                  <a:pt x="1478329" y="3943992"/>
                </a:lnTo>
                <a:cubicBezTo>
                  <a:pt x="1476551" y="3929760"/>
                  <a:pt x="1476551" y="3917308"/>
                  <a:pt x="1474772" y="3904854"/>
                </a:cubicBezTo>
                <a:cubicBezTo>
                  <a:pt x="1467656" y="3842591"/>
                  <a:pt x="1451646" y="3782106"/>
                  <a:pt x="1426740" y="3726957"/>
                </a:cubicBezTo>
                <a:cubicBezTo>
                  <a:pt x="1426740" y="3723399"/>
                  <a:pt x="1424960" y="3721621"/>
                  <a:pt x="1423182" y="3718063"/>
                </a:cubicBezTo>
                <a:cubicBezTo>
                  <a:pt x="1414286" y="3696715"/>
                  <a:pt x="1403612" y="3675367"/>
                  <a:pt x="1391161" y="3654020"/>
                </a:cubicBezTo>
                <a:close/>
                <a:moveTo>
                  <a:pt x="458976" y="2166795"/>
                </a:moveTo>
                <a:cubicBezTo>
                  <a:pt x="466092" y="2221942"/>
                  <a:pt x="478544" y="2275311"/>
                  <a:pt x="498114" y="2326903"/>
                </a:cubicBezTo>
                <a:cubicBezTo>
                  <a:pt x="514124" y="2369598"/>
                  <a:pt x="535471" y="2412293"/>
                  <a:pt x="558599" y="2451431"/>
                </a:cubicBezTo>
                <a:cubicBezTo>
                  <a:pt x="560377" y="2453209"/>
                  <a:pt x="560377" y="2453209"/>
                  <a:pt x="562157" y="2454989"/>
                </a:cubicBezTo>
                <a:lnTo>
                  <a:pt x="1394718" y="2454989"/>
                </a:lnTo>
                <a:cubicBezTo>
                  <a:pt x="1394719" y="2453209"/>
                  <a:pt x="1396497" y="2453209"/>
                  <a:pt x="1396497" y="2451431"/>
                </a:cubicBezTo>
                <a:cubicBezTo>
                  <a:pt x="1419624" y="2412293"/>
                  <a:pt x="1440972" y="2369598"/>
                  <a:pt x="1456982" y="2326903"/>
                </a:cubicBezTo>
                <a:cubicBezTo>
                  <a:pt x="1476551" y="2277091"/>
                  <a:pt x="1490783" y="2221942"/>
                  <a:pt x="1497899" y="2166795"/>
                </a:cubicBezTo>
                <a:close/>
                <a:moveTo>
                  <a:pt x="560377" y="1750514"/>
                </a:moveTo>
                <a:cubicBezTo>
                  <a:pt x="546145" y="1777198"/>
                  <a:pt x="531913" y="1802103"/>
                  <a:pt x="519461" y="1827009"/>
                </a:cubicBezTo>
                <a:cubicBezTo>
                  <a:pt x="489218" y="1887494"/>
                  <a:pt x="467870" y="1947980"/>
                  <a:pt x="458976" y="2004907"/>
                </a:cubicBezTo>
                <a:cubicBezTo>
                  <a:pt x="457196" y="2017360"/>
                  <a:pt x="455418" y="2029812"/>
                  <a:pt x="453638" y="2040486"/>
                </a:cubicBezTo>
                <a:lnTo>
                  <a:pt x="1503235" y="2040486"/>
                </a:lnTo>
                <a:cubicBezTo>
                  <a:pt x="1503235" y="2028034"/>
                  <a:pt x="1501457" y="2017360"/>
                  <a:pt x="1499677" y="2004907"/>
                </a:cubicBezTo>
                <a:cubicBezTo>
                  <a:pt x="1490783" y="1946201"/>
                  <a:pt x="1471214" y="1885716"/>
                  <a:pt x="1444530" y="1827009"/>
                </a:cubicBezTo>
                <a:cubicBezTo>
                  <a:pt x="1433856" y="1800325"/>
                  <a:pt x="1419624" y="1775420"/>
                  <a:pt x="1405392" y="1750514"/>
                </a:cubicBezTo>
                <a:close/>
                <a:moveTo>
                  <a:pt x="1423182" y="0"/>
                </a:moveTo>
                <a:lnTo>
                  <a:pt x="1688249" y="0"/>
                </a:lnTo>
                <a:cubicBezTo>
                  <a:pt x="1677575" y="167224"/>
                  <a:pt x="1629544" y="345122"/>
                  <a:pt x="1524583" y="539029"/>
                </a:cubicBezTo>
                <a:cubicBezTo>
                  <a:pt x="1432076" y="704475"/>
                  <a:pt x="1295096" y="852129"/>
                  <a:pt x="1167009" y="999785"/>
                </a:cubicBezTo>
                <a:cubicBezTo>
                  <a:pt x="1161671" y="1006901"/>
                  <a:pt x="1154556" y="1014017"/>
                  <a:pt x="1149220" y="1021133"/>
                </a:cubicBezTo>
                <a:cubicBezTo>
                  <a:pt x="1143882" y="1028249"/>
                  <a:pt x="1136766" y="1035365"/>
                  <a:pt x="1131430" y="1042481"/>
                </a:cubicBezTo>
                <a:cubicBezTo>
                  <a:pt x="1094070" y="1085176"/>
                  <a:pt x="1056712" y="1127872"/>
                  <a:pt x="1019353" y="1170567"/>
                </a:cubicBezTo>
                <a:cubicBezTo>
                  <a:pt x="998005" y="1193693"/>
                  <a:pt x="976658" y="1216820"/>
                  <a:pt x="957090" y="1239946"/>
                </a:cubicBezTo>
                <a:cubicBezTo>
                  <a:pt x="951752" y="1247062"/>
                  <a:pt x="944636" y="1254178"/>
                  <a:pt x="939300" y="1261294"/>
                </a:cubicBezTo>
                <a:cubicBezTo>
                  <a:pt x="933962" y="1268410"/>
                  <a:pt x="926846" y="1275526"/>
                  <a:pt x="921511" y="1282642"/>
                </a:cubicBezTo>
                <a:cubicBezTo>
                  <a:pt x="816550" y="1401834"/>
                  <a:pt x="720485" y="1519247"/>
                  <a:pt x="640432" y="1631321"/>
                </a:cubicBezTo>
                <a:lnTo>
                  <a:pt x="1323559" y="1631321"/>
                </a:lnTo>
                <a:cubicBezTo>
                  <a:pt x="1234610" y="1513909"/>
                  <a:pt x="1122534" y="1398276"/>
                  <a:pt x="1001563" y="1279084"/>
                </a:cubicBezTo>
                <a:cubicBezTo>
                  <a:pt x="1024691" y="1254178"/>
                  <a:pt x="1046039" y="1227495"/>
                  <a:pt x="1069165" y="1202589"/>
                </a:cubicBezTo>
                <a:cubicBezTo>
                  <a:pt x="1104744" y="1161671"/>
                  <a:pt x="1140324" y="1120756"/>
                  <a:pt x="1175903" y="1079839"/>
                </a:cubicBezTo>
                <a:cubicBezTo>
                  <a:pt x="1501457" y="1394718"/>
                  <a:pt x="1784314" y="1704260"/>
                  <a:pt x="1784313" y="2077846"/>
                </a:cubicBezTo>
                <a:cubicBezTo>
                  <a:pt x="1784314" y="2488789"/>
                  <a:pt x="1529921" y="2780541"/>
                  <a:pt x="1238168" y="3027819"/>
                </a:cubicBezTo>
                <a:cubicBezTo>
                  <a:pt x="1197251" y="2994018"/>
                  <a:pt x="1158114" y="2961997"/>
                  <a:pt x="1117198" y="2929975"/>
                </a:cubicBezTo>
                <a:cubicBezTo>
                  <a:pt x="1088734" y="2906849"/>
                  <a:pt x="1058491" y="2883722"/>
                  <a:pt x="1030027" y="2860596"/>
                </a:cubicBezTo>
                <a:cubicBezTo>
                  <a:pt x="1133208" y="2773425"/>
                  <a:pt x="1231052" y="2680918"/>
                  <a:pt x="1309327" y="2583075"/>
                </a:cubicBezTo>
                <a:lnTo>
                  <a:pt x="652884" y="2583075"/>
                </a:lnTo>
                <a:cubicBezTo>
                  <a:pt x="734717" y="2680918"/>
                  <a:pt x="836119" y="2771647"/>
                  <a:pt x="942858" y="2860596"/>
                </a:cubicBezTo>
                <a:cubicBezTo>
                  <a:pt x="949974" y="2865932"/>
                  <a:pt x="957090" y="2873048"/>
                  <a:pt x="964206" y="2878386"/>
                </a:cubicBezTo>
                <a:cubicBezTo>
                  <a:pt x="971322" y="2883721"/>
                  <a:pt x="978438" y="2890837"/>
                  <a:pt x="985554" y="2896175"/>
                </a:cubicBezTo>
                <a:cubicBezTo>
                  <a:pt x="1015795" y="2919301"/>
                  <a:pt x="1046039" y="2944207"/>
                  <a:pt x="1076281" y="2969113"/>
                </a:cubicBezTo>
                <a:cubicBezTo>
                  <a:pt x="1115418" y="3001134"/>
                  <a:pt x="1154555" y="3031378"/>
                  <a:pt x="1193693" y="3063399"/>
                </a:cubicBezTo>
                <a:cubicBezTo>
                  <a:pt x="1200809" y="3068735"/>
                  <a:pt x="1207925" y="3075851"/>
                  <a:pt x="1215041" y="3081189"/>
                </a:cubicBezTo>
                <a:cubicBezTo>
                  <a:pt x="1222157" y="3086525"/>
                  <a:pt x="1229272" y="3093641"/>
                  <a:pt x="1236389" y="3098979"/>
                </a:cubicBezTo>
                <a:cubicBezTo>
                  <a:pt x="1446308" y="3275096"/>
                  <a:pt x="1638437" y="3467226"/>
                  <a:pt x="1718492" y="3719841"/>
                </a:cubicBezTo>
                <a:lnTo>
                  <a:pt x="1716713" y="3719841"/>
                </a:lnTo>
                <a:cubicBezTo>
                  <a:pt x="1741618" y="3799896"/>
                  <a:pt x="1755850" y="3885287"/>
                  <a:pt x="1755850" y="3977793"/>
                </a:cubicBezTo>
                <a:cubicBezTo>
                  <a:pt x="1755850" y="4088090"/>
                  <a:pt x="1732724" y="4191271"/>
                  <a:pt x="1693587" y="4289114"/>
                </a:cubicBezTo>
                <a:lnTo>
                  <a:pt x="1695365" y="4289114"/>
                </a:lnTo>
                <a:cubicBezTo>
                  <a:pt x="1593964" y="4541728"/>
                  <a:pt x="1380487" y="4755206"/>
                  <a:pt x="1152777" y="4947335"/>
                </a:cubicBezTo>
                <a:cubicBezTo>
                  <a:pt x="1145661" y="4952673"/>
                  <a:pt x="1138546" y="4959789"/>
                  <a:pt x="1131430" y="4965125"/>
                </a:cubicBezTo>
                <a:cubicBezTo>
                  <a:pt x="1124314" y="4970463"/>
                  <a:pt x="1117198" y="4977579"/>
                  <a:pt x="1110082" y="4982915"/>
                </a:cubicBezTo>
                <a:cubicBezTo>
                  <a:pt x="1051375" y="5030948"/>
                  <a:pt x="992669" y="5077201"/>
                  <a:pt x="935742" y="5123455"/>
                </a:cubicBezTo>
                <a:cubicBezTo>
                  <a:pt x="923288" y="5132349"/>
                  <a:pt x="912615" y="5141245"/>
                  <a:pt x="901941" y="5150139"/>
                </a:cubicBezTo>
                <a:cubicBezTo>
                  <a:pt x="893047" y="5155476"/>
                  <a:pt x="885931" y="5162592"/>
                  <a:pt x="878815" y="5167928"/>
                </a:cubicBezTo>
                <a:cubicBezTo>
                  <a:pt x="871699" y="5173266"/>
                  <a:pt x="864583" y="5180382"/>
                  <a:pt x="857467" y="5185718"/>
                </a:cubicBezTo>
                <a:cubicBezTo>
                  <a:pt x="736497" y="5285341"/>
                  <a:pt x="620862" y="5381406"/>
                  <a:pt x="524797" y="5479250"/>
                </a:cubicBezTo>
                <a:lnTo>
                  <a:pt x="1234610" y="5479250"/>
                </a:lnTo>
                <a:cubicBezTo>
                  <a:pt x="1150997" y="5383186"/>
                  <a:pt x="1051375" y="5287121"/>
                  <a:pt x="948194" y="5189276"/>
                </a:cubicBezTo>
                <a:cubicBezTo>
                  <a:pt x="958868" y="5182160"/>
                  <a:pt x="969542" y="5173266"/>
                  <a:pt x="980216" y="5164370"/>
                </a:cubicBezTo>
                <a:cubicBezTo>
                  <a:pt x="1037143" y="5118117"/>
                  <a:pt x="1095850" y="5070086"/>
                  <a:pt x="1154556" y="5022052"/>
                </a:cubicBezTo>
                <a:cubicBezTo>
                  <a:pt x="1471214" y="5324478"/>
                  <a:pt x="1761188" y="5612673"/>
                  <a:pt x="1761188" y="5968468"/>
                </a:cubicBezTo>
                <a:cubicBezTo>
                  <a:pt x="1761188" y="6327822"/>
                  <a:pt x="1474772" y="6630248"/>
                  <a:pt x="1149220" y="6914884"/>
                </a:cubicBezTo>
                <a:cubicBezTo>
                  <a:pt x="1124314" y="6893536"/>
                  <a:pt x="1099408" y="6873969"/>
                  <a:pt x="1074503" y="6852621"/>
                </a:cubicBezTo>
                <a:cubicBezTo>
                  <a:pt x="1031807" y="6817041"/>
                  <a:pt x="987332" y="6781462"/>
                  <a:pt x="944636" y="6745882"/>
                </a:cubicBezTo>
                <a:cubicBezTo>
                  <a:pt x="1042481" y="6660491"/>
                  <a:pt x="1134988" y="6573320"/>
                  <a:pt x="1216821" y="6486151"/>
                </a:cubicBezTo>
                <a:lnTo>
                  <a:pt x="572831" y="6486151"/>
                </a:lnTo>
                <a:cubicBezTo>
                  <a:pt x="658222" y="6573320"/>
                  <a:pt x="756065" y="6660491"/>
                  <a:pt x="857467" y="6745882"/>
                </a:cubicBezTo>
                <a:cubicBezTo>
                  <a:pt x="864583" y="6751218"/>
                  <a:pt x="871699" y="6758334"/>
                  <a:pt x="878815" y="6763672"/>
                </a:cubicBezTo>
                <a:cubicBezTo>
                  <a:pt x="885931" y="6769008"/>
                  <a:pt x="893047" y="6776124"/>
                  <a:pt x="900163" y="6781462"/>
                </a:cubicBezTo>
                <a:cubicBezTo>
                  <a:pt x="942858" y="6818819"/>
                  <a:pt x="987332" y="6856179"/>
                  <a:pt x="1031807" y="6891758"/>
                </a:cubicBezTo>
                <a:cubicBezTo>
                  <a:pt x="1056713" y="6911326"/>
                  <a:pt x="1079839" y="6932674"/>
                  <a:pt x="1104744" y="6952244"/>
                </a:cubicBezTo>
                <a:cubicBezTo>
                  <a:pt x="1111860" y="6957580"/>
                  <a:pt x="1118976" y="6964695"/>
                  <a:pt x="1126092" y="6970033"/>
                </a:cubicBezTo>
                <a:cubicBezTo>
                  <a:pt x="1133208" y="6975369"/>
                  <a:pt x="1140324" y="6982485"/>
                  <a:pt x="1147440" y="6987823"/>
                </a:cubicBezTo>
                <a:cubicBezTo>
                  <a:pt x="1364253" y="7169056"/>
                  <a:pt x="1572032" y="7354459"/>
                  <a:pt x="1696943" y="7551415"/>
                </a:cubicBezTo>
                <a:lnTo>
                  <a:pt x="1728168" y="7609403"/>
                </a:lnTo>
                <a:lnTo>
                  <a:pt x="1492092" y="7745701"/>
                </a:lnTo>
                <a:lnTo>
                  <a:pt x="1487198" y="7733214"/>
                </a:lnTo>
                <a:cubicBezTo>
                  <a:pt x="1391716" y="7544087"/>
                  <a:pt x="1171901" y="7348955"/>
                  <a:pt x="941078" y="7156825"/>
                </a:cubicBezTo>
                <a:cubicBezTo>
                  <a:pt x="933962" y="7151489"/>
                  <a:pt x="926846" y="7144373"/>
                  <a:pt x="919730" y="7139035"/>
                </a:cubicBezTo>
                <a:cubicBezTo>
                  <a:pt x="912615" y="7133699"/>
                  <a:pt x="905499" y="7126583"/>
                  <a:pt x="898383" y="7121245"/>
                </a:cubicBezTo>
                <a:cubicBezTo>
                  <a:pt x="878815" y="7105236"/>
                  <a:pt x="859245" y="7089224"/>
                  <a:pt x="839677" y="7073214"/>
                </a:cubicBezTo>
                <a:cubicBezTo>
                  <a:pt x="791644" y="7034077"/>
                  <a:pt x="741833" y="6993159"/>
                  <a:pt x="693801" y="6952244"/>
                </a:cubicBezTo>
                <a:cubicBezTo>
                  <a:pt x="686685" y="6946906"/>
                  <a:pt x="679569" y="6939790"/>
                  <a:pt x="672454" y="6934454"/>
                </a:cubicBezTo>
                <a:cubicBezTo>
                  <a:pt x="665338" y="6929116"/>
                  <a:pt x="658222" y="6922000"/>
                  <a:pt x="651106" y="6916664"/>
                </a:cubicBezTo>
                <a:cubicBezTo>
                  <a:pt x="305984" y="6623132"/>
                  <a:pt x="0" y="6315370"/>
                  <a:pt x="0" y="5948900"/>
                </a:cubicBezTo>
                <a:cubicBezTo>
                  <a:pt x="0" y="5568199"/>
                  <a:pt x="327332" y="5276447"/>
                  <a:pt x="672454" y="4995368"/>
                </a:cubicBezTo>
                <a:cubicBezTo>
                  <a:pt x="679570" y="4990031"/>
                  <a:pt x="686685" y="4982915"/>
                  <a:pt x="693801" y="4977579"/>
                </a:cubicBezTo>
                <a:cubicBezTo>
                  <a:pt x="700917" y="4972241"/>
                  <a:pt x="708033" y="4965125"/>
                  <a:pt x="715149" y="4959789"/>
                </a:cubicBezTo>
                <a:cubicBezTo>
                  <a:pt x="727601" y="4949115"/>
                  <a:pt x="740055" y="4940219"/>
                  <a:pt x="752506" y="4929545"/>
                </a:cubicBezTo>
                <a:cubicBezTo>
                  <a:pt x="809434" y="4885072"/>
                  <a:pt x="868141" y="4838818"/>
                  <a:pt x="923288" y="4792565"/>
                </a:cubicBezTo>
                <a:cubicBezTo>
                  <a:pt x="930404" y="4787227"/>
                  <a:pt x="937520" y="4780111"/>
                  <a:pt x="944636" y="4774775"/>
                </a:cubicBezTo>
                <a:cubicBezTo>
                  <a:pt x="951752" y="4769437"/>
                  <a:pt x="958868" y="4762321"/>
                  <a:pt x="965984" y="4756985"/>
                </a:cubicBezTo>
                <a:cubicBezTo>
                  <a:pt x="1072723" y="4666257"/>
                  <a:pt x="1174125" y="4573750"/>
                  <a:pt x="1257736" y="4477685"/>
                </a:cubicBezTo>
                <a:lnTo>
                  <a:pt x="642210" y="4477685"/>
                </a:lnTo>
                <a:cubicBezTo>
                  <a:pt x="711591" y="4571972"/>
                  <a:pt x="795202" y="4664479"/>
                  <a:pt x="882373" y="4753428"/>
                </a:cubicBezTo>
                <a:cubicBezTo>
                  <a:pt x="825445" y="4799681"/>
                  <a:pt x="768518" y="4844154"/>
                  <a:pt x="711591" y="4890408"/>
                </a:cubicBezTo>
                <a:cubicBezTo>
                  <a:pt x="699137" y="4901082"/>
                  <a:pt x="686685" y="4909978"/>
                  <a:pt x="674232" y="4920651"/>
                </a:cubicBezTo>
                <a:cubicBezTo>
                  <a:pt x="391375" y="4632457"/>
                  <a:pt x="138760" y="4305125"/>
                  <a:pt x="138760" y="3899518"/>
                </a:cubicBezTo>
                <a:cubicBezTo>
                  <a:pt x="138760" y="3565071"/>
                  <a:pt x="416281" y="3330246"/>
                  <a:pt x="727601" y="3088305"/>
                </a:cubicBezTo>
                <a:cubicBezTo>
                  <a:pt x="768518" y="3122104"/>
                  <a:pt x="809434" y="3155906"/>
                  <a:pt x="850351" y="3187928"/>
                </a:cubicBezTo>
                <a:cubicBezTo>
                  <a:pt x="880593" y="3211053"/>
                  <a:pt x="909057" y="3234181"/>
                  <a:pt x="937520" y="3257307"/>
                </a:cubicBezTo>
                <a:cubicBezTo>
                  <a:pt x="818330" y="3349814"/>
                  <a:pt x="708033" y="3436984"/>
                  <a:pt x="619084" y="3524153"/>
                </a:cubicBezTo>
                <a:lnTo>
                  <a:pt x="1307548" y="3524153"/>
                </a:lnTo>
                <a:cubicBezTo>
                  <a:pt x="1231053" y="3433426"/>
                  <a:pt x="1134988" y="3346256"/>
                  <a:pt x="1030027" y="3259086"/>
                </a:cubicBezTo>
                <a:cubicBezTo>
                  <a:pt x="1022911" y="3253749"/>
                  <a:pt x="1015795" y="3246633"/>
                  <a:pt x="1008679" y="3241297"/>
                </a:cubicBezTo>
                <a:cubicBezTo>
                  <a:pt x="999785" y="3235959"/>
                  <a:pt x="992669" y="3228843"/>
                  <a:pt x="985553" y="3223507"/>
                </a:cubicBezTo>
                <a:cubicBezTo>
                  <a:pt x="955310" y="3198601"/>
                  <a:pt x="925069" y="3173696"/>
                  <a:pt x="893047" y="3148790"/>
                </a:cubicBezTo>
                <a:cubicBezTo>
                  <a:pt x="853909" y="3118547"/>
                  <a:pt x="814772" y="3086525"/>
                  <a:pt x="775634" y="3054503"/>
                </a:cubicBezTo>
                <a:cubicBezTo>
                  <a:pt x="768518" y="3049167"/>
                  <a:pt x="761402" y="3042052"/>
                  <a:pt x="754286" y="3036714"/>
                </a:cubicBezTo>
                <a:cubicBezTo>
                  <a:pt x="747170" y="3031378"/>
                  <a:pt x="740055" y="3024262"/>
                  <a:pt x="732939" y="3018924"/>
                </a:cubicBezTo>
                <a:cubicBezTo>
                  <a:pt x="448302" y="2780541"/>
                  <a:pt x="177898" y="2497684"/>
                  <a:pt x="177898" y="2070730"/>
                </a:cubicBezTo>
                <a:cubicBezTo>
                  <a:pt x="177898" y="1748734"/>
                  <a:pt x="439406" y="1428518"/>
                  <a:pt x="732939" y="1090512"/>
                </a:cubicBezTo>
                <a:cubicBezTo>
                  <a:pt x="738275" y="1083397"/>
                  <a:pt x="743613" y="1076281"/>
                  <a:pt x="750728" y="1069165"/>
                </a:cubicBezTo>
                <a:cubicBezTo>
                  <a:pt x="756064" y="1062049"/>
                  <a:pt x="761402" y="1054933"/>
                  <a:pt x="768518" y="1047817"/>
                </a:cubicBezTo>
                <a:cubicBezTo>
                  <a:pt x="780970" y="1035365"/>
                  <a:pt x="791644" y="1022911"/>
                  <a:pt x="804098" y="1008679"/>
                </a:cubicBezTo>
                <a:cubicBezTo>
                  <a:pt x="850351" y="957090"/>
                  <a:pt x="896605" y="903721"/>
                  <a:pt x="942858" y="850351"/>
                </a:cubicBezTo>
                <a:cubicBezTo>
                  <a:pt x="948194" y="843235"/>
                  <a:pt x="955310" y="836120"/>
                  <a:pt x="960648" y="829004"/>
                </a:cubicBezTo>
                <a:cubicBezTo>
                  <a:pt x="965984" y="821888"/>
                  <a:pt x="973100" y="814772"/>
                  <a:pt x="978438" y="807656"/>
                </a:cubicBezTo>
                <a:cubicBezTo>
                  <a:pt x="1090512" y="676012"/>
                  <a:pt x="1199031" y="542587"/>
                  <a:pt x="1287980" y="405607"/>
                </a:cubicBezTo>
                <a:cubicBezTo>
                  <a:pt x="1366255" y="284637"/>
                  <a:pt x="1410728" y="142318"/>
                  <a:pt x="1423182" y="0"/>
                </a:cubicBezTo>
                <a:close/>
                <a:moveTo>
                  <a:pt x="514270" y="365613"/>
                </a:moveTo>
                <a:lnTo>
                  <a:pt x="526577" y="400270"/>
                </a:lnTo>
                <a:cubicBezTo>
                  <a:pt x="595958" y="558600"/>
                  <a:pt x="761402" y="677790"/>
                  <a:pt x="898384" y="811214"/>
                </a:cubicBezTo>
                <a:cubicBezTo>
                  <a:pt x="850351" y="866362"/>
                  <a:pt x="802319" y="921511"/>
                  <a:pt x="754286" y="976658"/>
                </a:cubicBezTo>
                <a:cubicBezTo>
                  <a:pt x="745392" y="987332"/>
                  <a:pt x="734718" y="999786"/>
                  <a:pt x="725823" y="1010460"/>
                </a:cubicBezTo>
                <a:cubicBezTo>
                  <a:pt x="571053" y="861026"/>
                  <a:pt x="393155" y="718708"/>
                  <a:pt x="295310" y="537252"/>
                </a:cubicBezTo>
                <a:lnTo>
                  <a:pt x="278887" y="501512"/>
                </a:lnTo>
                <a:close/>
              </a:path>
            </a:pathLst>
          </a:custGeom>
          <a:solidFill>
            <a:schemeClr val="accent4">
              <a:alpha val="28000"/>
            </a:schemeClr>
          </a:solidFill>
          <a:ln w="9525" cap="flat">
            <a:noFill/>
            <a:prstDash val="solid"/>
            <a:miter/>
          </a:ln>
        </p:spPr>
        <p:txBody>
          <a:bodyPr wrap="square" rtlCol="0" anchor="ctr">
            <a:noAutofit/>
          </a:bodyPr>
          <a:lstStyle/>
          <a:p>
            <a:endParaRPr lang="en-US"/>
          </a:p>
        </p:txBody>
      </p:sp>
      <p:grpSp>
        <p:nvGrpSpPr>
          <p:cNvPr id="37" name="Group 36">
            <a:extLst>
              <a:ext uri="{FF2B5EF4-FFF2-40B4-BE49-F238E27FC236}">
                <a16:creationId xmlns:a16="http://schemas.microsoft.com/office/drawing/2014/main" id="{CA82C110-2304-4BD0-A1A8-E8B8141F60CD}"/>
              </a:ext>
            </a:extLst>
          </p:cNvPr>
          <p:cNvGrpSpPr/>
          <p:nvPr userDrawn="1"/>
        </p:nvGrpSpPr>
        <p:grpSpPr>
          <a:xfrm rot="2377217" flipH="1">
            <a:off x="11091857" y="4908009"/>
            <a:ext cx="394771" cy="1874243"/>
            <a:chOff x="3228371" y="1912891"/>
            <a:chExt cx="981075" cy="4248150"/>
          </a:xfrm>
          <a:solidFill>
            <a:schemeClr val="accent2">
              <a:alpha val="74000"/>
            </a:schemeClr>
          </a:solidFill>
        </p:grpSpPr>
        <p:sp>
          <p:nvSpPr>
            <p:cNvPr id="38" name="Freeform: Shape 37">
              <a:extLst>
                <a:ext uri="{FF2B5EF4-FFF2-40B4-BE49-F238E27FC236}">
                  <a16:creationId xmlns:a16="http://schemas.microsoft.com/office/drawing/2014/main" id="{ACD23151-8D4C-4421-B6CD-020C2DF8592A}"/>
                </a:ext>
              </a:extLst>
            </p:cNvPr>
            <p:cNvSpPr/>
            <p:nvPr/>
          </p:nvSpPr>
          <p:spPr>
            <a:xfrm>
              <a:off x="3228371" y="5656216"/>
              <a:ext cx="466725" cy="504825"/>
            </a:xfrm>
            <a:custGeom>
              <a:avLst/>
              <a:gdLst>
                <a:gd name="connsiteX0" fmla="*/ 356711 w 466725"/>
                <a:gd name="connsiteY0" fmla="*/ 7144 h 504825"/>
                <a:gd name="connsiteX1" fmla="*/ 7144 w 466725"/>
                <a:gd name="connsiteY1" fmla="*/ 506254 h 504825"/>
                <a:gd name="connsiteX2" fmla="*/ 156686 w 466725"/>
                <a:gd name="connsiteY2" fmla="*/ 506254 h 504825"/>
                <a:gd name="connsiteX3" fmla="*/ 466249 w 466725"/>
                <a:gd name="connsiteY3" fmla="*/ 97631 h 504825"/>
                <a:gd name="connsiteX4" fmla="*/ 436721 w 466725"/>
                <a:gd name="connsiteY4" fmla="*/ 72866 h 504825"/>
                <a:gd name="connsiteX5" fmla="*/ 356711 w 466725"/>
                <a:gd name="connsiteY5" fmla="*/ 7144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725" h="504825">
                  <a:moveTo>
                    <a:pt x="356711" y="7144"/>
                  </a:moveTo>
                  <a:cubicBezTo>
                    <a:pt x="176689" y="160496"/>
                    <a:pt x="7144" y="320516"/>
                    <a:pt x="7144" y="506254"/>
                  </a:cubicBezTo>
                  <a:lnTo>
                    <a:pt x="156686" y="506254"/>
                  </a:lnTo>
                  <a:cubicBezTo>
                    <a:pt x="156686" y="372904"/>
                    <a:pt x="301466" y="238601"/>
                    <a:pt x="466249" y="97631"/>
                  </a:cubicBezTo>
                  <a:cubicBezTo>
                    <a:pt x="456724" y="89059"/>
                    <a:pt x="446246" y="81439"/>
                    <a:pt x="436721" y="72866"/>
                  </a:cubicBezTo>
                  <a:cubicBezTo>
                    <a:pt x="409099" y="50959"/>
                    <a:pt x="382429" y="29051"/>
                    <a:pt x="356711" y="714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A2200F9E-63E5-4F6F-9509-13E64C4000FF}"/>
                </a:ext>
              </a:extLst>
            </p:cNvPr>
            <p:cNvSpPr/>
            <p:nvPr/>
          </p:nvSpPr>
          <p:spPr>
            <a:xfrm>
              <a:off x="3314064" y="1912891"/>
              <a:ext cx="409575" cy="552450"/>
            </a:xfrm>
            <a:custGeom>
              <a:avLst/>
              <a:gdLst>
                <a:gd name="connsiteX0" fmla="*/ 310071 w 409575"/>
                <a:gd name="connsiteY0" fmla="*/ 548164 h 552450"/>
                <a:gd name="connsiteX1" fmla="*/ 325311 w 409575"/>
                <a:gd name="connsiteY1" fmla="*/ 530066 h 552450"/>
                <a:gd name="connsiteX2" fmla="*/ 402464 w 409575"/>
                <a:gd name="connsiteY2" fmla="*/ 441484 h 552450"/>
                <a:gd name="connsiteX3" fmla="*/ 203391 w 409575"/>
                <a:gd name="connsiteY3" fmla="*/ 221456 h 552450"/>
                <a:gd name="connsiteX4" fmla="*/ 172911 w 409575"/>
                <a:gd name="connsiteY4" fmla="*/ 7144 h 552450"/>
                <a:gd name="connsiteX5" fmla="*/ 7176 w 409575"/>
                <a:gd name="connsiteY5" fmla="*/ 7144 h 552450"/>
                <a:gd name="connsiteX6" fmla="*/ 79566 w 409575"/>
                <a:gd name="connsiteY6" fmla="*/ 294799 h 552450"/>
                <a:gd name="connsiteX7" fmla="*/ 310071 w 409575"/>
                <a:gd name="connsiteY7" fmla="*/ 548164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9575" h="552450">
                  <a:moveTo>
                    <a:pt x="310071" y="548164"/>
                  </a:moveTo>
                  <a:cubicBezTo>
                    <a:pt x="314834" y="542449"/>
                    <a:pt x="320549" y="535781"/>
                    <a:pt x="325311" y="530066"/>
                  </a:cubicBezTo>
                  <a:cubicBezTo>
                    <a:pt x="351029" y="500539"/>
                    <a:pt x="376746" y="471011"/>
                    <a:pt x="402464" y="441484"/>
                  </a:cubicBezTo>
                  <a:cubicBezTo>
                    <a:pt x="329121" y="370046"/>
                    <a:pt x="240539" y="306229"/>
                    <a:pt x="203391" y="221456"/>
                  </a:cubicBezTo>
                  <a:cubicBezTo>
                    <a:pt x="172911" y="151924"/>
                    <a:pt x="165291" y="79534"/>
                    <a:pt x="172911" y="7144"/>
                  </a:cubicBezTo>
                  <a:lnTo>
                    <a:pt x="7176" y="7144"/>
                  </a:lnTo>
                  <a:cubicBezTo>
                    <a:pt x="6224" y="98584"/>
                    <a:pt x="26226" y="195739"/>
                    <a:pt x="79566" y="294799"/>
                  </a:cubicBezTo>
                  <a:cubicBezTo>
                    <a:pt x="131954" y="391954"/>
                    <a:pt x="227204" y="468154"/>
                    <a:pt x="310071" y="548164"/>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1BE91227-4EAE-4734-A3BB-8AF88198C399}"/>
                </a:ext>
              </a:extLst>
            </p:cNvPr>
            <p:cNvSpPr/>
            <p:nvPr/>
          </p:nvSpPr>
          <p:spPr>
            <a:xfrm>
              <a:off x="3228371" y="1912891"/>
              <a:ext cx="981075" cy="4248150"/>
            </a:xfrm>
            <a:custGeom>
              <a:avLst/>
              <a:gdLst>
                <a:gd name="connsiteX0" fmla="*/ 621506 w 981075"/>
                <a:gd name="connsiteY0" fmla="*/ 3748564 h 4248150"/>
                <a:gd name="connsiteX1" fmla="*/ 610076 w 981075"/>
                <a:gd name="connsiteY1" fmla="*/ 3739039 h 4248150"/>
                <a:gd name="connsiteX2" fmla="*/ 598646 w 981075"/>
                <a:gd name="connsiteY2" fmla="*/ 3729514 h 4248150"/>
                <a:gd name="connsiteX3" fmla="*/ 559594 w 981075"/>
                <a:gd name="connsiteY3" fmla="*/ 3697129 h 4248150"/>
                <a:gd name="connsiteX4" fmla="*/ 489109 w 981075"/>
                <a:gd name="connsiteY4" fmla="*/ 3638074 h 4248150"/>
                <a:gd name="connsiteX5" fmla="*/ 477679 w 981075"/>
                <a:gd name="connsiteY5" fmla="*/ 3628549 h 4248150"/>
                <a:gd name="connsiteX6" fmla="*/ 466249 w 981075"/>
                <a:gd name="connsiteY6" fmla="*/ 3619024 h 4248150"/>
                <a:gd name="connsiteX7" fmla="*/ 313849 w 981075"/>
                <a:gd name="connsiteY7" fmla="*/ 3479959 h 4248150"/>
                <a:gd name="connsiteX8" fmla="*/ 658654 w 981075"/>
                <a:gd name="connsiteY8" fmla="*/ 3479959 h 4248150"/>
                <a:gd name="connsiteX9" fmla="*/ 512921 w 981075"/>
                <a:gd name="connsiteY9" fmla="*/ 3619024 h 4248150"/>
                <a:gd name="connsiteX10" fmla="*/ 582454 w 981075"/>
                <a:gd name="connsiteY10" fmla="*/ 3676174 h 4248150"/>
                <a:gd name="connsiteX11" fmla="*/ 622459 w 981075"/>
                <a:gd name="connsiteY11" fmla="*/ 3709511 h 4248150"/>
                <a:gd name="connsiteX12" fmla="*/ 950119 w 981075"/>
                <a:gd name="connsiteY12" fmla="*/ 3202781 h 4248150"/>
                <a:gd name="connsiteX13" fmla="*/ 625316 w 981075"/>
                <a:gd name="connsiteY13" fmla="*/ 2696051 h 4248150"/>
                <a:gd name="connsiteX14" fmla="*/ 531971 w 981075"/>
                <a:gd name="connsiteY14" fmla="*/ 2772251 h 4248150"/>
                <a:gd name="connsiteX15" fmla="*/ 514826 w 981075"/>
                <a:gd name="connsiteY15" fmla="*/ 2785586 h 4248150"/>
                <a:gd name="connsiteX16" fmla="*/ 668179 w 981075"/>
                <a:gd name="connsiteY16" fmla="*/ 2940844 h 4248150"/>
                <a:gd name="connsiteX17" fmla="*/ 288131 w 981075"/>
                <a:gd name="connsiteY17" fmla="*/ 2940844 h 4248150"/>
                <a:gd name="connsiteX18" fmla="*/ 466249 w 981075"/>
                <a:gd name="connsiteY18" fmla="*/ 2783681 h 4248150"/>
                <a:gd name="connsiteX19" fmla="*/ 477679 w 981075"/>
                <a:gd name="connsiteY19" fmla="*/ 2774156 h 4248150"/>
                <a:gd name="connsiteX20" fmla="*/ 490061 w 981075"/>
                <a:gd name="connsiteY20" fmla="*/ 2764631 h 4248150"/>
                <a:gd name="connsiteX21" fmla="*/ 508159 w 981075"/>
                <a:gd name="connsiteY21" fmla="*/ 2750344 h 4248150"/>
                <a:gd name="connsiteX22" fmla="*/ 601504 w 981075"/>
                <a:gd name="connsiteY22" fmla="*/ 2675096 h 4248150"/>
                <a:gd name="connsiteX23" fmla="*/ 612934 w 981075"/>
                <a:gd name="connsiteY23" fmla="*/ 2665571 h 4248150"/>
                <a:gd name="connsiteX24" fmla="*/ 624364 w 981075"/>
                <a:gd name="connsiteY24" fmla="*/ 2656046 h 4248150"/>
                <a:gd name="connsiteX25" fmla="*/ 914876 w 981075"/>
                <a:gd name="connsiteY25" fmla="*/ 2303621 h 4248150"/>
                <a:gd name="connsiteX26" fmla="*/ 913924 w 981075"/>
                <a:gd name="connsiteY26" fmla="*/ 2303621 h 4248150"/>
                <a:gd name="connsiteX27" fmla="*/ 947261 w 981075"/>
                <a:gd name="connsiteY27" fmla="*/ 2136934 h 4248150"/>
                <a:gd name="connsiteX28" fmla="*/ 926306 w 981075"/>
                <a:gd name="connsiteY28" fmla="*/ 1998821 h 4248150"/>
                <a:gd name="connsiteX29" fmla="*/ 927259 w 981075"/>
                <a:gd name="connsiteY29" fmla="*/ 1998821 h 4248150"/>
                <a:gd name="connsiteX30" fmla="*/ 669131 w 981075"/>
                <a:gd name="connsiteY30" fmla="*/ 1666399 h 4248150"/>
                <a:gd name="connsiteX31" fmla="*/ 657701 w 981075"/>
                <a:gd name="connsiteY31" fmla="*/ 1656874 h 4248150"/>
                <a:gd name="connsiteX32" fmla="*/ 646271 w 981075"/>
                <a:gd name="connsiteY32" fmla="*/ 1647349 h 4248150"/>
                <a:gd name="connsiteX33" fmla="*/ 583406 w 981075"/>
                <a:gd name="connsiteY33" fmla="*/ 1596866 h 4248150"/>
                <a:gd name="connsiteX34" fmla="*/ 534829 w 981075"/>
                <a:gd name="connsiteY34" fmla="*/ 1557814 h 4248150"/>
                <a:gd name="connsiteX35" fmla="*/ 523399 w 981075"/>
                <a:gd name="connsiteY35" fmla="*/ 1548289 h 4248150"/>
                <a:gd name="connsiteX36" fmla="*/ 511969 w 981075"/>
                <a:gd name="connsiteY36" fmla="*/ 1538764 h 4248150"/>
                <a:gd name="connsiteX37" fmla="*/ 356711 w 981075"/>
                <a:gd name="connsiteY37" fmla="*/ 1390174 h 4248150"/>
                <a:gd name="connsiteX38" fmla="*/ 708184 w 981075"/>
                <a:gd name="connsiteY38" fmla="*/ 1390174 h 4248150"/>
                <a:gd name="connsiteX39" fmla="*/ 558641 w 981075"/>
                <a:gd name="connsiteY39" fmla="*/ 1538764 h 4248150"/>
                <a:gd name="connsiteX40" fmla="*/ 605314 w 981075"/>
                <a:gd name="connsiteY40" fmla="*/ 1575911 h 4248150"/>
                <a:gd name="connsiteX41" fmla="*/ 670084 w 981075"/>
                <a:gd name="connsiteY41" fmla="*/ 1628299 h 4248150"/>
                <a:gd name="connsiteX42" fmla="*/ 962501 w 981075"/>
                <a:gd name="connsiteY42" fmla="*/ 1119664 h 4248150"/>
                <a:gd name="connsiteX43" fmla="*/ 636746 w 981075"/>
                <a:gd name="connsiteY43" fmla="*/ 585311 h 4248150"/>
                <a:gd name="connsiteX44" fmla="*/ 579596 w 981075"/>
                <a:gd name="connsiteY44" fmla="*/ 651034 h 4248150"/>
                <a:gd name="connsiteX45" fmla="*/ 543401 w 981075"/>
                <a:gd name="connsiteY45" fmla="*/ 691991 h 4248150"/>
                <a:gd name="connsiteX46" fmla="*/ 715804 w 981075"/>
                <a:gd name="connsiteY46" fmla="*/ 880586 h 4248150"/>
                <a:gd name="connsiteX47" fmla="*/ 350044 w 981075"/>
                <a:gd name="connsiteY47" fmla="*/ 880586 h 4248150"/>
                <a:gd name="connsiteX48" fmla="*/ 500539 w 981075"/>
                <a:gd name="connsiteY48" fmla="*/ 693896 h 4248150"/>
                <a:gd name="connsiteX49" fmla="*/ 510064 w 981075"/>
                <a:gd name="connsiteY49" fmla="*/ 682466 h 4248150"/>
                <a:gd name="connsiteX50" fmla="*/ 519589 w 981075"/>
                <a:gd name="connsiteY50" fmla="*/ 671036 h 4248150"/>
                <a:gd name="connsiteX51" fmla="*/ 552926 w 981075"/>
                <a:gd name="connsiteY51" fmla="*/ 633889 h 4248150"/>
                <a:gd name="connsiteX52" fmla="*/ 612934 w 981075"/>
                <a:gd name="connsiteY52" fmla="*/ 565309 h 4248150"/>
                <a:gd name="connsiteX53" fmla="*/ 622459 w 981075"/>
                <a:gd name="connsiteY53" fmla="*/ 553879 h 4248150"/>
                <a:gd name="connsiteX54" fmla="*/ 631984 w 981075"/>
                <a:gd name="connsiteY54" fmla="*/ 542449 h 4248150"/>
                <a:gd name="connsiteX55" fmla="*/ 823436 w 981075"/>
                <a:gd name="connsiteY55" fmla="*/ 295751 h 4248150"/>
                <a:gd name="connsiteX56" fmla="*/ 911066 w 981075"/>
                <a:gd name="connsiteY56" fmla="*/ 7144 h 4248150"/>
                <a:gd name="connsiteX57" fmla="*/ 769144 w 981075"/>
                <a:gd name="connsiteY57" fmla="*/ 7144 h 4248150"/>
                <a:gd name="connsiteX58" fmla="*/ 696754 w 981075"/>
                <a:gd name="connsiteY58" fmla="*/ 224314 h 4248150"/>
                <a:gd name="connsiteX59" fmla="*/ 531019 w 981075"/>
                <a:gd name="connsiteY59" fmla="*/ 439579 h 4248150"/>
                <a:gd name="connsiteX60" fmla="*/ 521494 w 981075"/>
                <a:gd name="connsiteY60" fmla="*/ 451009 h 4248150"/>
                <a:gd name="connsiteX61" fmla="*/ 511969 w 981075"/>
                <a:gd name="connsiteY61" fmla="*/ 462439 h 4248150"/>
                <a:gd name="connsiteX62" fmla="*/ 437674 w 981075"/>
                <a:gd name="connsiteY62" fmla="*/ 547211 h 4248150"/>
                <a:gd name="connsiteX63" fmla="*/ 418624 w 981075"/>
                <a:gd name="connsiteY63" fmla="*/ 568166 h 4248150"/>
                <a:gd name="connsiteX64" fmla="*/ 409099 w 981075"/>
                <a:gd name="connsiteY64" fmla="*/ 579596 h 4248150"/>
                <a:gd name="connsiteX65" fmla="*/ 399574 w 981075"/>
                <a:gd name="connsiteY65" fmla="*/ 591026 h 4248150"/>
                <a:gd name="connsiteX66" fmla="*/ 102394 w 981075"/>
                <a:gd name="connsiteY66" fmla="*/ 1115854 h 4248150"/>
                <a:gd name="connsiteX67" fmla="*/ 399574 w 981075"/>
                <a:gd name="connsiteY67" fmla="*/ 1623536 h 4248150"/>
                <a:gd name="connsiteX68" fmla="*/ 411004 w 981075"/>
                <a:gd name="connsiteY68" fmla="*/ 1633061 h 4248150"/>
                <a:gd name="connsiteX69" fmla="*/ 422434 w 981075"/>
                <a:gd name="connsiteY69" fmla="*/ 1642586 h 4248150"/>
                <a:gd name="connsiteX70" fmla="*/ 485299 w 981075"/>
                <a:gd name="connsiteY70" fmla="*/ 1693069 h 4248150"/>
                <a:gd name="connsiteX71" fmla="*/ 534829 w 981075"/>
                <a:gd name="connsiteY71" fmla="*/ 1733074 h 4248150"/>
                <a:gd name="connsiteX72" fmla="*/ 547211 w 981075"/>
                <a:gd name="connsiteY72" fmla="*/ 1742599 h 4248150"/>
                <a:gd name="connsiteX73" fmla="*/ 558641 w 981075"/>
                <a:gd name="connsiteY73" fmla="*/ 1752124 h 4248150"/>
                <a:gd name="connsiteX74" fmla="*/ 707231 w 981075"/>
                <a:gd name="connsiteY74" fmla="*/ 1894046 h 4248150"/>
                <a:gd name="connsiteX75" fmla="*/ 338614 w 981075"/>
                <a:gd name="connsiteY75" fmla="*/ 1894046 h 4248150"/>
                <a:gd name="connsiteX76" fmla="*/ 509111 w 981075"/>
                <a:gd name="connsiteY76" fmla="*/ 1751171 h 4248150"/>
                <a:gd name="connsiteX77" fmla="*/ 462439 w 981075"/>
                <a:gd name="connsiteY77" fmla="*/ 1714024 h 4248150"/>
                <a:gd name="connsiteX78" fmla="*/ 396716 w 981075"/>
                <a:gd name="connsiteY78" fmla="*/ 1660684 h 4248150"/>
                <a:gd name="connsiteX79" fmla="*/ 81439 w 981075"/>
                <a:gd name="connsiteY79" fmla="*/ 2095024 h 4248150"/>
                <a:gd name="connsiteX80" fmla="*/ 368141 w 981075"/>
                <a:gd name="connsiteY80" fmla="*/ 2641759 h 4248150"/>
                <a:gd name="connsiteX81" fmla="*/ 388144 w 981075"/>
                <a:gd name="connsiteY81" fmla="*/ 2625566 h 4248150"/>
                <a:gd name="connsiteX82" fmla="*/ 479584 w 981075"/>
                <a:gd name="connsiteY82" fmla="*/ 2552224 h 4248150"/>
                <a:gd name="connsiteX83" fmla="*/ 350996 w 981075"/>
                <a:gd name="connsiteY83" fmla="*/ 2404586 h 4248150"/>
                <a:gd name="connsiteX84" fmla="*/ 680561 w 981075"/>
                <a:gd name="connsiteY84" fmla="*/ 2404586 h 4248150"/>
                <a:gd name="connsiteX85" fmla="*/ 524351 w 981075"/>
                <a:gd name="connsiteY85" fmla="*/ 2554129 h 4248150"/>
                <a:gd name="connsiteX86" fmla="*/ 512921 w 981075"/>
                <a:gd name="connsiteY86" fmla="*/ 2563654 h 4248150"/>
                <a:gd name="connsiteX87" fmla="*/ 501491 w 981075"/>
                <a:gd name="connsiteY87" fmla="*/ 2573179 h 4248150"/>
                <a:gd name="connsiteX88" fmla="*/ 410051 w 981075"/>
                <a:gd name="connsiteY88" fmla="*/ 2646521 h 4248150"/>
                <a:gd name="connsiteX89" fmla="*/ 390049 w 981075"/>
                <a:gd name="connsiteY89" fmla="*/ 2662714 h 4248150"/>
                <a:gd name="connsiteX90" fmla="*/ 378619 w 981075"/>
                <a:gd name="connsiteY90" fmla="*/ 2672239 h 4248150"/>
                <a:gd name="connsiteX91" fmla="*/ 367189 w 981075"/>
                <a:gd name="connsiteY91" fmla="*/ 2681764 h 4248150"/>
                <a:gd name="connsiteX92" fmla="*/ 7144 w 981075"/>
                <a:gd name="connsiteY92" fmla="*/ 3192304 h 4248150"/>
                <a:gd name="connsiteX93" fmla="*/ 355759 w 981075"/>
                <a:gd name="connsiteY93" fmla="*/ 3710464 h 4248150"/>
                <a:gd name="connsiteX94" fmla="*/ 367189 w 981075"/>
                <a:gd name="connsiteY94" fmla="*/ 3719989 h 4248150"/>
                <a:gd name="connsiteX95" fmla="*/ 378619 w 981075"/>
                <a:gd name="connsiteY95" fmla="*/ 3729514 h 4248150"/>
                <a:gd name="connsiteX96" fmla="*/ 456724 w 981075"/>
                <a:gd name="connsiteY96" fmla="*/ 3794284 h 4248150"/>
                <a:gd name="connsiteX97" fmla="*/ 488156 w 981075"/>
                <a:gd name="connsiteY97" fmla="*/ 3820001 h 4248150"/>
                <a:gd name="connsiteX98" fmla="*/ 499586 w 981075"/>
                <a:gd name="connsiteY98" fmla="*/ 3829526 h 4248150"/>
                <a:gd name="connsiteX99" fmla="*/ 511016 w 981075"/>
                <a:gd name="connsiteY99" fmla="*/ 3839051 h 4248150"/>
                <a:gd name="connsiteX100" fmla="*/ 830104 w 981075"/>
                <a:gd name="connsiteY100" fmla="*/ 4247674 h 4248150"/>
                <a:gd name="connsiteX101" fmla="*/ 979646 w 981075"/>
                <a:gd name="connsiteY101" fmla="*/ 4247674 h 4248150"/>
                <a:gd name="connsiteX102" fmla="*/ 621506 w 981075"/>
                <a:gd name="connsiteY102" fmla="*/ 3748564 h 4248150"/>
                <a:gd name="connsiteX103" fmla="*/ 252889 w 981075"/>
                <a:gd name="connsiteY103" fmla="*/ 1080611 h 4248150"/>
                <a:gd name="connsiteX104" fmla="*/ 285274 w 981075"/>
                <a:gd name="connsiteY104" fmla="*/ 985361 h 4248150"/>
                <a:gd name="connsiteX105" fmla="*/ 307181 w 981075"/>
                <a:gd name="connsiteY105" fmla="*/ 944404 h 4248150"/>
                <a:gd name="connsiteX106" fmla="*/ 759619 w 981075"/>
                <a:gd name="connsiteY106" fmla="*/ 944404 h 4248150"/>
                <a:gd name="connsiteX107" fmla="*/ 780574 w 981075"/>
                <a:gd name="connsiteY107" fmla="*/ 985361 h 4248150"/>
                <a:gd name="connsiteX108" fmla="*/ 810101 w 981075"/>
                <a:gd name="connsiteY108" fmla="*/ 1080611 h 4248150"/>
                <a:gd name="connsiteX109" fmla="*/ 812006 w 981075"/>
                <a:gd name="connsiteY109" fmla="*/ 1099661 h 4248150"/>
                <a:gd name="connsiteX110" fmla="*/ 250031 w 981075"/>
                <a:gd name="connsiteY110" fmla="*/ 1099661 h 4248150"/>
                <a:gd name="connsiteX111" fmla="*/ 252889 w 981075"/>
                <a:gd name="connsiteY111" fmla="*/ 1080611 h 4248150"/>
                <a:gd name="connsiteX112" fmla="*/ 306229 w 981075"/>
                <a:gd name="connsiteY112" fmla="*/ 1319689 h 4248150"/>
                <a:gd name="connsiteX113" fmla="*/ 273844 w 981075"/>
                <a:gd name="connsiteY113" fmla="*/ 1253014 h 4248150"/>
                <a:gd name="connsiteX114" fmla="*/ 252889 w 981075"/>
                <a:gd name="connsiteY114" fmla="*/ 1167289 h 4248150"/>
                <a:gd name="connsiteX115" fmla="*/ 809149 w 981075"/>
                <a:gd name="connsiteY115" fmla="*/ 1167289 h 4248150"/>
                <a:gd name="connsiteX116" fmla="*/ 787241 w 981075"/>
                <a:gd name="connsiteY116" fmla="*/ 1253014 h 4248150"/>
                <a:gd name="connsiteX117" fmla="*/ 754856 w 981075"/>
                <a:gd name="connsiteY117" fmla="*/ 1319689 h 4248150"/>
                <a:gd name="connsiteX118" fmla="*/ 753904 w 981075"/>
                <a:gd name="connsiteY118" fmla="*/ 1321594 h 4248150"/>
                <a:gd name="connsiteX119" fmla="*/ 308134 w 981075"/>
                <a:gd name="connsiteY119" fmla="*/ 1321594 h 4248150"/>
                <a:gd name="connsiteX120" fmla="*/ 306229 w 981075"/>
                <a:gd name="connsiteY120" fmla="*/ 1319689 h 4248150"/>
                <a:gd name="connsiteX121" fmla="*/ 230981 w 981075"/>
                <a:gd name="connsiteY121" fmla="*/ 2097881 h 4248150"/>
                <a:gd name="connsiteX122" fmla="*/ 230981 w 981075"/>
                <a:gd name="connsiteY122" fmla="*/ 2097881 h 4248150"/>
                <a:gd name="connsiteX123" fmla="*/ 255746 w 981075"/>
                <a:gd name="connsiteY123" fmla="*/ 2002631 h 4248150"/>
                <a:gd name="connsiteX124" fmla="*/ 279559 w 981075"/>
                <a:gd name="connsiteY124" fmla="*/ 1963579 h 4248150"/>
                <a:gd name="connsiteX125" fmla="*/ 751999 w 981075"/>
                <a:gd name="connsiteY125" fmla="*/ 1963579 h 4248150"/>
                <a:gd name="connsiteX126" fmla="*/ 769144 w 981075"/>
                <a:gd name="connsiteY126" fmla="*/ 1997869 h 4248150"/>
                <a:gd name="connsiteX127" fmla="*/ 769144 w 981075"/>
                <a:gd name="connsiteY127" fmla="*/ 1997869 h 4248150"/>
                <a:gd name="connsiteX128" fmla="*/ 771049 w 981075"/>
                <a:gd name="connsiteY128" fmla="*/ 2002631 h 4248150"/>
                <a:gd name="connsiteX129" fmla="*/ 796766 w 981075"/>
                <a:gd name="connsiteY129" fmla="*/ 2097881 h 4248150"/>
                <a:gd name="connsiteX130" fmla="*/ 798671 w 981075"/>
                <a:gd name="connsiteY130" fmla="*/ 2118836 h 4248150"/>
                <a:gd name="connsiteX131" fmla="*/ 551974 w 981075"/>
                <a:gd name="connsiteY131" fmla="*/ 2118836 h 4248150"/>
                <a:gd name="connsiteX132" fmla="*/ 551021 w 981075"/>
                <a:gd name="connsiteY132" fmla="*/ 2118836 h 4248150"/>
                <a:gd name="connsiteX133" fmla="*/ 231934 w 981075"/>
                <a:gd name="connsiteY133" fmla="*/ 2118836 h 4248150"/>
                <a:gd name="connsiteX134" fmla="*/ 230981 w 981075"/>
                <a:gd name="connsiteY134" fmla="*/ 2097881 h 4248150"/>
                <a:gd name="connsiteX135" fmla="*/ 305276 w 981075"/>
                <a:gd name="connsiteY135" fmla="*/ 2340769 h 4248150"/>
                <a:gd name="connsiteX136" fmla="*/ 296704 w 981075"/>
                <a:gd name="connsiteY136" fmla="*/ 2327434 h 4248150"/>
                <a:gd name="connsiteX137" fmla="*/ 264319 w 981075"/>
                <a:gd name="connsiteY137" fmla="*/ 2260759 h 4248150"/>
                <a:gd name="connsiteX138" fmla="*/ 240506 w 981075"/>
                <a:gd name="connsiteY138" fmla="*/ 2186464 h 4248150"/>
                <a:gd name="connsiteX139" fmla="*/ 551021 w 981075"/>
                <a:gd name="connsiteY139" fmla="*/ 2186464 h 4248150"/>
                <a:gd name="connsiteX140" fmla="*/ 551974 w 981075"/>
                <a:gd name="connsiteY140" fmla="*/ 2186464 h 4248150"/>
                <a:gd name="connsiteX141" fmla="*/ 794861 w 981075"/>
                <a:gd name="connsiteY141" fmla="*/ 2186464 h 4248150"/>
                <a:gd name="connsiteX142" fmla="*/ 773906 w 981075"/>
                <a:gd name="connsiteY142" fmla="*/ 2260759 h 4248150"/>
                <a:gd name="connsiteX143" fmla="*/ 753904 w 981075"/>
                <a:gd name="connsiteY143" fmla="*/ 2303621 h 4248150"/>
                <a:gd name="connsiteX144" fmla="*/ 754856 w 981075"/>
                <a:gd name="connsiteY144" fmla="*/ 2303621 h 4248150"/>
                <a:gd name="connsiteX145" fmla="*/ 740569 w 981075"/>
                <a:gd name="connsiteY145" fmla="*/ 2328386 h 4248150"/>
                <a:gd name="connsiteX146" fmla="*/ 731996 w 981075"/>
                <a:gd name="connsiteY146" fmla="*/ 2341721 h 4248150"/>
                <a:gd name="connsiteX147" fmla="*/ 305276 w 981075"/>
                <a:gd name="connsiteY147" fmla="*/ 2341721 h 4248150"/>
                <a:gd name="connsiteX148" fmla="*/ 158591 w 981075"/>
                <a:gd name="connsiteY148" fmla="*/ 3162776 h 4248150"/>
                <a:gd name="connsiteX149" fmla="*/ 190976 w 981075"/>
                <a:gd name="connsiteY149" fmla="*/ 3067526 h 4248150"/>
                <a:gd name="connsiteX150" fmla="*/ 227171 w 981075"/>
                <a:gd name="connsiteY150" fmla="*/ 3011329 h 4248150"/>
                <a:gd name="connsiteX151" fmla="*/ 723424 w 981075"/>
                <a:gd name="connsiteY151" fmla="*/ 3011329 h 4248150"/>
                <a:gd name="connsiteX152" fmla="*/ 759619 w 981075"/>
                <a:gd name="connsiteY152" fmla="*/ 3067526 h 4248150"/>
                <a:gd name="connsiteX153" fmla="*/ 795814 w 981075"/>
                <a:gd name="connsiteY153" fmla="*/ 3162776 h 4248150"/>
                <a:gd name="connsiteX154" fmla="*/ 797719 w 981075"/>
                <a:gd name="connsiteY154" fmla="*/ 3174206 h 4248150"/>
                <a:gd name="connsiteX155" fmla="*/ 157639 w 981075"/>
                <a:gd name="connsiteY155" fmla="*/ 3174206 h 4248150"/>
                <a:gd name="connsiteX156" fmla="*/ 158591 w 981075"/>
                <a:gd name="connsiteY156" fmla="*/ 3162776 h 4248150"/>
                <a:gd name="connsiteX157" fmla="*/ 236696 w 981075"/>
                <a:gd name="connsiteY157" fmla="*/ 3391376 h 4248150"/>
                <a:gd name="connsiteX158" fmla="*/ 193834 w 981075"/>
                <a:gd name="connsiteY158" fmla="*/ 3324701 h 4248150"/>
                <a:gd name="connsiteX159" fmla="*/ 163354 w 981075"/>
                <a:gd name="connsiteY159" fmla="*/ 3244691 h 4248150"/>
                <a:gd name="connsiteX160" fmla="*/ 796766 w 981075"/>
                <a:gd name="connsiteY160" fmla="*/ 3244691 h 4248150"/>
                <a:gd name="connsiteX161" fmla="*/ 770096 w 981075"/>
                <a:gd name="connsiteY161" fmla="*/ 3324701 h 4248150"/>
                <a:gd name="connsiteX162" fmla="*/ 730091 w 981075"/>
                <a:gd name="connsiteY162" fmla="*/ 3391376 h 4248150"/>
                <a:gd name="connsiteX163" fmla="*/ 717709 w 981075"/>
                <a:gd name="connsiteY163" fmla="*/ 3408521 h 4248150"/>
                <a:gd name="connsiteX164" fmla="*/ 250984 w 981075"/>
                <a:gd name="connsiteY164" fmla="*/ 3408521 h 4248150"/>
                <a:gd name="connsiteX165" fmla="*/ 236696 w 981075"/>
                <a:gd name="connsiteY165" fmla="*/ 3391376 h 424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981075" h="4248150">
                  <a:moveTo>
                    <a:pt x="621506" y="3748564"/>
                  </a:moveTo>
                  <a:cubicBezTo>
                    <a:pt x="617696" y="3745706"/>
                    <a:pt x="613886" y="3741896"/>
                    <a:pt x="610076" y="3739039"/>
                  </a:cubicBezTo>
                  <a:cubicBezTo>
                    <a:pt x="606266" y="3736181"/>
                    <a:pt x="602456" y="3732371"/>
                    <a:pt x="598646" y="3729514"/>
                  </a:cubicBezTo>
                  <a:cubicBezTo>
                    <a:pt x="585311" y="3719036"/>
                    <a:pt x="572929" y="3707606"/>
                    <a:pt x="559594" y="3697129"/>
                  </a:cubicBezTo>
                  <a:cubicBezTo>
                    <a:pt x="535781" y="3678079"/>
                    <a:pt x="511969" y="3658076"/>
                    <a:pt x="489109" y="3638074"/>
                  </a:cubicBezTo>
                  <a:cubicBezTo>
                    <a:pt x="485299" y="3635216"/>
                    <a:pt x="481489" y="3631406"/>
                    <a:pt x="477679" y="3628549"/>
                  </a:cubicBezTo>
                  <a:cubicBezTo>
                    <a:pt x="473869" y="3625691"/>
                    <a:pt x="470059" y="3621881"/>
                    <a:pt x="466249" y="3619024"/>
                  </a:cubicBezTo>
                  <a:cubicBezTo>
                    <a:pt x="411956" y="3573304"/>
                    <a:pt x="359569" y="3526631"/>
                    <a:pt x="313849" y="3479959"/>
                  </a:cubicBezTo>
                  <a:lnTo>
                    <a:pt x="658654" y="3479959"/>
                  </a:lnTo>
                  <a:cubicBezTo>
                    <a:pt x="614839" y="3526631"/>
                    <a:pt x="565309" y="3573304"/>
                    <a:pt x="512921" y="3619024"/>
                  </a:cubicBezTo>
                  <a:cubicBezTo>
                    <a:pt x="535781" y="3638074"/>
                    <a:pt x="559594" y="3657124"/>
                    <a:pt x="582454" y="3676174"/>
                  </a:cubicBezTo>
                  <a:cubicBezTo>
                    <a:pt x="595789" y="3687604"/>
                    <a:pt x="609124" y="3698081"/>
                    <a:pt x="622459" y="3709511"/>
                  </a:cubicBezTo>
                  <a:cubicBezTo>
                    <a:pt x="796766" y="3557111"/>
                    <a:pt x="950119" y="3395186"/>
                    <a:pt x="950119" y="3202781"/>
                  </a:cubicBezTo>
                  <a:cubicBezTo>
                    <a:pt x="950119" y="3012281"/>
                    <a:pt x="794861" y="2857976"/>
                    <a:pt x="625316" y="2696051"/>
                  </a:cubicBezTo>
                  <a:cubicBezTo>
                    <a:pt x="593884" y="2721769"/>
                    <a:pt x="562451" y="2747486"/>
                    <a:pt x="531971" y="2772251"/>
                  </a:cubicBezTo>
                  <a:cubicBezTo>
                    <a:pt x="526256" y="2777014"/>
                    <a:pt x="520541" y="2781776"/>
                    <a:pt x="514826" y="2785586"/>
                  </a:cubicBezTo>
                  <a:cubicBezTo>
                    <a:pt x="570071" y="2837974"/>
                    <a:pt x="623411" y="2889409"/>
                    <a:pt x="668179" y="2940844"/>
                  </a:cubicBezTo>
                  <a:lnTo>
                    <a:pt x="288131" y="2940844"/>
                  </a:lnTo>
                  <a:cubicBezTo>
                    <a:pt x="339566" y="2888456"/>
                    <a:pt x="401479" y="2837021"/>
                    <a:pt x="466249" y="2783681"/>
                  </a:cubicBezTo>
                  <a:cubicBezTo>
                    <a:pt x="470059" y="2780824"/>
                    <a:pt x="473869" y="2777014"/>
                    <a:pt x="477679" y="2774156"/>
                  </a:cubicBezTo>
                  <a:cubicBezTo>
                    <a:pt x="481489" y="2771299"/>
                    <a:pt x="485299" y="2767489"/>
                    <a:pt x="490061" y="2764631"/>
                  </a:cubicBezTo>
                  <a:cubicBezTo>
                    <a:pt x="495776" y="2759869"/>
                    <a:pt x="501491" y="2755106"/>
                    <a:pt x="508159" y="2750344"/>
                  </a:cubicBezTo>
                  <a:cubicBezTo>
                    <a:pt x="538639" y="2725579"/>
                    <a:pt x="570071" y="2700814"/>
                    <a:pt x="601504" y="2675096"/>
                  </a:cubicBezTo>
                  <a:cubicBezTo>
                    <a:pt x="605314" y="2672239"/>
                    <a:pt x="609124" y="2668429"/>
                    <a:pt x="612934" y="2665571"/>
                  </a:cubicBezTo>
                  <a:cubicBezTo>
                    <a:pt x="616744" y="2662714"/>
                    <a:pt x="620554" y="2658904"/>
                    <a:pt x="624364" y="2656046"/>
                  </a:cubicBezTo>
                  <a:cubicBezTo>
                    <a:pt x="746284" y="2553176"/>
                    <a:pt x="860584" y="2438876"/>
                    <a:pt x="914876" y="2303621"/>
                  </a:cubicBezTo>
                  <a:lnTo>
                    <a:pt x="913924" y="2303621"/>
                  </a:lnTo>
                  <a:cubicBezTo>
                    <a:pt x="934879" y="2251234"/>
                    <a:pt x="947261" y="2195989"/>
                    <a:pt x="947261" y="2136934"/>
                  </a:cubicBezTo>
                  <a:cubicBezTo>
                    <a:pt x="947261" y="2087404"/>
                    <a:pt x="939641" y="2041684"/>
                    <a:pt x="926306" y="1998821"/>
                  </a:cubicBezTo>
                  <a:lnTo>
                    <a:pt x="927259" y="1998821"/>
                  </a:lnTo>
                  <a:cubicBezTo>
                    <a:pt x="884396" y="1863566"/>
                    <a:pt x="781526" y="1760696"/>
                    <a:pt x="669131" y="1666399"/>
                  </a:cubicBezTo>
                  <a:cubicBezTo>
                    <a:pt x="665321" y="1663541"/>
                    <a:pt x="661511" y="1659731"/>
                    <a:pt x="657701" y="1656874"/>
                  </a:cubicBezTo>
                  <a:cubicBezTo>
                    <a:pt x="653891" y="1654016"/>
                    <a:pt x="650081" y="1650206"/>
                    <a:pt x="646271" y="1647349"/>
                  </a:cubicBezTo>
                  <a:cubicBezTo>
                    <a:pt x="625316" y="1630204"/>
                    <a:pt x="604361" y="1614011"/>
                    <a:pt x="583406" y="1596866"/>
                  </a:cubicBezTo>
                  <a:cubicBezTo>
                    <a:pt x="567214" y="1583531"/>
                    <a:pt x="551021" y="1570196"/>
                    <a:pt x="534829" y="1557814"/>
                  </a:cubicBezTo>
                  <a:cubicBezTo>
                    <a:pt x="531019" y="1554956"/>
                    <a:pt x="527209" y="1551146"/>
                    <a:pt x="523399" y="1548289"/>
                  </a:cubicBezTo>
                  <a:cubicBezTo>
                    <a:pt x="519589" y="1545431"/>
                    <a:pt x="515779" y="1541621"/>
                    <a:pt x="511969" y="1538764"/>
                  </a:cubicBezTo>
                  <a:cubicBezTo>
                    <a:pt x="454819" y="1491139"/>
                    <a:pt x="400526" y="1442561"/>
                    <a:pt x="356711" y="1390174"/>
                  </a:cubicBezTo>
                  <a:lnTo>
                    <a:pt x="708184" y="1390174"/>
                  </a:lnTo>
                  <a:cubicBezTo>
                    <a:pt x="666274" y="1442561"/>
                    <a:pt x="613886" y="1492091"/>
                    <a:pt x="558641" y="1538764"/>
                  </a:cubicBezTo>
                  <a:cubicBezTo>
                    <a:pt x="573881" y="1551146"/>
                    <a:pt x="590074" y="1563529"/>
                    <a:pt x="605314" y="1575911"/>
                  </a:cubicBezTo>
                  <a:cubicBezTo>
                    <a:pt x="627221" y="1593056"/>
                    <a:pt x="648176" y="1610201"/>
                    <a:pt x="670084" y="1628299"/>
                  </a:cubicBezTo>
                  <a:cubicBezTo>
                    <a:pt x="826294" y="1495901"/>
                    <a:pt x="962501" y="1339691"/>
                    <a:pt x="962501" y="1119664"/>
                  </a:cubicBezTo>
                  <a:cubicBezTo>
                    <a:pt x="962501" y="919639"/>
                    <a:pt x="811054" y="753904"/>
                    <a:pt x="636746" y="585311"/>
                  </a:cubicBezTo>
                  <a:cubicBezTo>
                    <a:pt x="617696" y="607219"/>
                    <a:pt x="598646" y="629126"/>
                    <a:pt x="579596" y="651034"/>
                  </a:cubicBezTo>
                  <a:cubicBezTo>
                    <a:pt x="567214" y="664369"/>
                    <a:pt x="555784" y="678656"/>
                    <a:pt x="543401" y="691991"/>
                  </a:cubicBezTo>
                  <a:cubicBezTo>
                    <a:pt x="608171" y="755809"/>
                    <a:pt x="668179" y="817721"/>
                    <a:pt x="715804" y="880586"/>
                  </a:cubicBezTo>
                  <a:lnTo>
                    <a:pt x="350044" y="880586"/>
                  </a:lnTo>
                  <a:cubicBezTo>
                    <a:pt x="392906" y="820579"/>
                    <a:pt x="444341" y="757714"/>
                    <a:pt x="500539" y="693896"/>
                  </a:cubicBezTo>
                  <a:cubicBezTo>
                    <a:pt x="503396" y="690086"/>
                    <a:pt x="507206" y="686276"/>
                    <a:pt x="510064" y="682466"/>
                  </a:cubicBezTo>
                  <a:cubicBezTo>
                    <a:pt x="512921" y="678656"/>
                    <a:pt x="516731" y="674846"/>
                    <a:pt x="519589" y="671036"/>
                  </a:cubicBezTo>
                  <a:cubicBezTo>
                    <a:pt x="530066" y="658654"/>
                    <a:pt x="541496" y="646271"/>
                    <a:pt x="552926" y="633889"/>
                  </a:cubicBezTo>
                  <a:cubicBezTo>
                    <a:pt x="572929" y="611029"/>
                    <a:pt x="592931" y="588169"/>
                    <a:pt x="612934" y="565309"/>
                  </a:cubicBezTo>
                  <a:cubicBezTo>
                    <a:pt x="615791" y="561499"/>
                    <a:pt x="619601" y="557689"/>
                    <a:pt x="622459" y="553879"/>
                  </a:cubicBezTo>
                  <a:cubicBezTo>
                    <a:pt x="625316" y="550069"/>
                    <a:pt x="629126" y="546259"/>
                    <a:pt x="631984" y="542449"/>
                  </a:cubicBezTo>
                  <a:cubicBezTo>
                    <a:pt x="700564" y="463391"/>
                    <a:pt x="773906" y="384334"/>
                    <a:pt x="823436" y="295751"/>
                  </a:cubicBezTo>
                  <a:cubicBezTo>
                    <a:pt x="879634" y="191929"/>
                    <a:pt x="905351" y="96679"/>
                    <a:pt x="911066" y="7144"/>
                  </a:cubicBezTo>
                  <a:lnTo>
                    <a:pt x="769144" y="7144"/>
                  </a:lnTo>
                  <a:cubicBezTo>
                    <a:pt x="762476" y="83344"/>
                    <a:pt x="738664" y="159544"/>
                    <a:pt x="696754" y="224314"/>
                  </a:cubicBezTo>
                  <a:cubicBezTo>
                    <a:pt x="649129" y="297656"/>
                    <a:pt x="591026" y="369094"/>
                    <a:pt x="531019" y="439579"/>
                  </a:cubicBezTo>
                  <a:cubicBezTo>
                    <a:pt x="528161" y="443389"/>
                    <a:pt x="524351" y="447199"/>
                    <a:pt x="521494" y="451009"/>
                  </a:cubicBezTo>
                  <a:cubicBezTo>
                    <a:pt x="518636" y="454819"/>
                    <a:pt x="514826" y="458629"/>
                    <a:pt x="511969" y="462439"/>
                  </a:cubicBezTo>
                  <a:cubicBezTo>
                    <a:pt x="487204" y="491014"/>
                    <a:pt x="462439" y="519589"/>
                    <a:pt x="437674" y="547211"/>
                  </a:cubicBezTo>
                  <a:cubicBezTo>
                    <a:pt x="431006" y="554831"/>
                    <a:pt x="425291" y="561499"/>
                    <a:pt x="418624" y="568166"/>
                  </a:cubicBezTo>
                  <a:cubicBezTo>
                    <a:pt x="414814" y="571976"/>
                    <a:pt x="411956" y="575786"/>
                    <a:pt x="409099" y="579596"/>
                  </a:cubicBezTo>
                  <a:cubicBezTo>
                    <a:pt x="405289" y="583406"/>
                    <a:pt x="402431" y="587216"/>
                    <a:pt x="399574" y="591026"/>
                  </a:cubicBezTo>
                  <a:cubicBezTo>
                    <a:pt x="242411" y="772001"/>
                    <a:pt x="102394" y="943451"/>
                    <a:pt x="102394" y="1115854"/>
                  </a:cubicBezTo>
                  <a:cubicBezTo>
                    <a:pt x="102394" y="1344454"/>
                    <a:pt x="247174" y="1495901"/>
                    <a:pt x="399574" y="1623536"/>
                  </a:cubicBezTo>
                  <a:cubicBezTo>
                    <a:pt x="403384" y="1626394"/>
                    <a:pt x="407194" y="1630204"/>
                    <a:pt x="411004" y="1633061"/>
                  </a:cubicBezTo>
                  <a:cubicBezTo>
                    <a:pt x="414814" y="1635919"/>
                    <a:pt x="418624" y="1639729"/>
                    <a:pt x="422434" y="1642586"/>
                  </a:cubicBezTo>
                  <a:cubicBezTo>
                    <a:pt x="443389" y="1659731"/>
                    <a:pt x="464344" y="1676876"/>
                    <a:pt x="485299" y="1693069"/>
                  </a:cubicBezTo>
                  <a:cubicBezTo>
                    <a:pt x="502444" y="1706404"/>
                    <a:pt x="518636" y="1719739"/>
                    <a:pt x="534829" y="1733074"/>
                  </a:cubicBezTo>
                  <a:cubicBezTo>
                    <a:pt x="538639" y="1735931"/>
                    <a:pt x="542449" y="1739741"/>
                    <a:pt x="547211" y="1742599"/>
                  </a:cubicBezTo>
                  <a:cubicBezTo>
                    <a:pt x="551021" y="1745456"/>
                    <a:pt x="554831" y="1749266"/>
                    <a:pt x="558641" y="1752124"/>
                  </a:cubicBezTo>
                  <a:cubicBezTo>
                    <a:pt x="614839" y="1798796"/>
                    <a:pt x="666274" y="1845469"/>
                    <a:pt x="707231" y="1894046"/>
                  </a:cubicBezTo>
                  <a:lnTo>
                    <a:pt x="338614" y="1894046"/>
                  </a:lnTo>
                  <a:cubicBezTo>
                    <a:pt x="386239" y="1847374"/>
                    <a:pt x="445294" y="1800701"/>
                    <a:pt x="509111" y="1751171"/>
                  </a:cubicBezTo>
                  <a:cubicBezTo>
                    <a:pt x="493871" y="1738789"/>
                    <a:pt x="478631" y="1726406"/>
                    <a:pt x="462439" y="1714024"/>
                  </a:cubicBezTo>
                  <a:cubicBezTo>
                    <a:pt x="440531" y="1696879"/>
                    <a:pt x="418624" y="1678781"/>
                    <a:pt x="396716" y="1660684"/>
                  </a:cubicBezTo>
                  <a:cubicBezTo>
                    <a:pt x="230029" y="1790224"/>
                    <a:pt x="81439" y="1915954"/>
                    <a:pt x="81439" y="2095024"/>
                  </a:cubicBezTo>
                  <a:cubicBezTo>
                    <a:pt x="81439" y="2312194"/>
                    <a:pt x="216694" y="2487454"/>
                    <a:pt x="368141" y="2641759"/>
                  </a:cubicBezTo>
                  <a:cubicBezTo>
                    <a:pt x="374809" y="2636044"/>
                    <a:pt x="381476" y="2631281"/>
                    <a:pt x="388144" y="2625566"/>
                  </a:cubicBezTo>
                  <a:cubicBezTo>
                    <a:pt x="418624" y="2600801"/>
                    <a:pt x="449104" y="2576989"/>
                    <a:pt x="479584" y="2552224"/>
                  </a:cubicBezTo>
                  <a:cubicBezTo>
                    <a:pt x="432911" y="2504599"/>
                    <a:pt x="388144" y="2455069"/>
                    <a:pt x="350996" y="2404586"/>
                  </a:cubicBezTo>
                  <a:lnTo>
                    <a:pt x="680561" y="2404586"/>
                  </a:lnTo>
                  <a:cubicBezTo>
                    <a:pt x="635794" y="2456021"/>
                    <a:pt x="581501" y="2505551"/>
                    <a:pt x="524351" y="2554129"/>
                  </a:cubicBezTo>
                  <a:cubicBezTo>
                    <a:pt x="520541" y="2556986"/>
                    <a:pt x="516731" y="2560796"/>
                    <a:pt x="512921" y="2563654"/>
                  </a:cubicBezTo>
                  <a:cubicBezTo>
                    <a:pt x="509111" y="2566511"/>
                    <a:pt x="505301" y="2570321"/>
                    <a:pt x="501491" y="2573179"/>
                  </a:cubicBezTo>
                  <a:cubicBezTo>
                    <a:pt x="471964" y="2597944"/>
                    <a:pt x="440531" y="2622709"/>
                    <a:pt x="410051" y="2646521"/>
                  </a:cubicBezTo>
                  <a:cubicBezTo>
                    <a:pt x="403384" y="2652236"/>
                    <a:pt x="396716" y="2656999"/>
                    <a:pt x="390049" y="2662714"/>
                  </a:cubicBezTo>
                  <a:cubicBezTo>
                    <a:pt x="386239" y="2665571"/>
                    <a:pt x="382429" y="2669381"/>
                    <a:pt x="378619" y="2672239"/>
                  </a:cubicBezTo>
                  <a:cubicBezTo>
                    <a:pt x="374809" y="2675096"/>
                    <a:pt x="370999" y="2678906"/>
                    <a:pt x="367189" y="2681764"/>
                  </a:cubicBezTo>
                  <a:cubicBezTo>
                    <a:pt x="182404" y="2832259"/>
                    <a:pt x="7144" y="2988469"/>
                    <a:pt x="7144" y="3192304"/>
                  </a:cubicBezTo>
                  <a:cubicBezTo>
                    <a:pt x="7144" y="3388519"/>
                    <a:pt x="170974" y="3553301"/>
                    <a:pt x="355759" y="3710464"/>
                  </a:cubicBezTo>
                  <a:cubicBezTo>
                    <a:pt x="359569" y="3713321"/>
                    <a:pt x="363379" y="3717131"/>
                    <a:pt x="367189" y="3719989"/>
                  </a:cubicBezTo>
                  <a:cubicBezTo>
                    <a:pt x="370999" y="3722846"/>
                    <a:pt x="374809" y="3726656"/>
                    <a:pt x="378619" y="3729514"/>
                  </a:cubicBezTo>
                  <a:cubicBezTo>
                    <a:pt x="404336" y="3751421"/>
                    <a:pt x="431006" y="3773329"/>
                    <a:pt x="456724" y="3794284"/>
                  </a:cubicBezTo>
                  <a:cubicBezTo>
                    <a:pt x="467201" y="3802856"/>
                    <a:pt x="477679" y="3811429"/>
                    <a:pt x="488156" y="3820001"/>
                  </a:cubicBezTo>
                  <a:cubicBezTo>
                    <a:pt x="491966" y="3822859"/>
                    <a:pt x="495776" y="3826669"/>
                    <a:pt x="499586" y="3829526"/>
                  </a:cubicBezTo>
                  <a:cubicBezTo>
                    <a:pt x="503396" y="3832384"/>
                    <a:pt x="507206" y="3836194"/>
                    <a:pt x="511016" y="3839051"/>
                  </a:cubicBezTo>
                  <a:cubicBezTo>
                    <a:pt x="675799" y="3976211"/>
                    <a:pt x="830104" y="4116229"/>
                    <a:pt x="830104" y="4247674"/>
                  </a:cubicBezTo>
                  <a:lnTo>
                    <a:pt x="979646" y="4247674"/>
                  </a:lnTo>
                  <a:cubicBezTo>
                    <a:pt x="980599" y="4064794"/>
                    <a:pt x="807244" y="3903821"/>
                    <a:pt x="621506" y="3748564"/>
                  </a:cubicBezTo>
                  <a:close/>
                  <a:moveTo>
                    <a:pt x="252889" y="1080611"/>
                  </a:moveTo>
                  <a:cubicBezTo>
                    <a:pt x="257651" y="1050131"/>
                    <a:pt x="269081" y="1017746"/>
                    <a:pt x="285274" y="985361"/>
                  </a:cubicBezTo>
                  <a:cubicBezTo>
                    <a:pt x="291941" y="972026"/>
                    <a:pt x="299561" y="958691"/>
                    <a:pt x="307181" y="944404"/>
                  </a:cubicBezTo>
                  <a:lnTo>
                    <a:pt x="759619" y="944404"/>
                  </a:lnTo>
                  <a:cubicBezTo>
                    <a:pt x="767239" y="957739"/>
                    <a:pt x="774859" y="971074"/>
                    <a:pt x="780574" y="985361"/>
                  </a:cubicBezTo>
                  <a:cubicBezTo>
                    <a:pt x="794861" y="1016794"/>
                    <a:pt x="805339" y="1049179"/>
                    <a:pt x="810101" y="1080611"/>
                  </a:cubicBezTo>
                  <a:cubicBezTo>
                    <a:pt x="811054" y="1087279"/>
                    <a:pt x="812006" y="1092994"/>
                    <a:pt x="812006" y="1099661"/>
                  </a:cubicBezTo>
                  <a:lnTo>
                    <a:pt x="250031" y="1099661"/>
                  </a:lnTo>
                  <a:cubicBezTo>
                    <a:pt x="250984" y="1093946"/>
                    <a:pt x="251936" y="1087279"/>
                    <a:pt x="252889" y="1080611"/>
                  </a:cubicBezTo>
                  <a:close/>
                  <a:moveTo>
                    <a:pt x="306229" y="1319689"/>
                  </a:moveTo>
                  <a:cubicBezTo>
                    <a:pt x="293846" y="1298734"/>
                    <a:pt x="282416" y="1275874"/>
                    <a:pt x="273844" y="1253014"/>
                  </a:cubicBezTo>
                  <a:cubicBezTo>
                    <a:pt x="263366" y="1225391"/>
                    <a:pt x="256699" y="1196816"/>
                    <a:pt x="252889" y="1167289"/>
                  </a:cubicBezTo>
                  <a:lnTo>
                    <a:pt x="809149" y="1167289"/>
                  </a:lnTo>
                  <a:cubicBezTo>
                    <a:pt x="805339" y="1196816"/>
                    <a:pt x="797719" y="1226344"/>
                    <a:pt x="787241" y="1253014"/>
                  </a:cubicBezTo>
                  <a:cubicBezTo>
                    <a:pt x="778669" y="1275874"/>
                    <a:pt x="767239" y="1298734"/>
                    <a:pt x="754856" y="1319689"/>
                  </a:cubicBezTo>
                  <a:cubicBezTo>
                    <a:pt x="754856" y="1320641"/>
                    <a:pt x="753904" y="1320641"/>
                    <a:pt x="753904" y="1321594"/>
                  </a:cubicBezTo>
                  <a:lnTo>
                    <a:pt x="308134" y="1321594"/>
                  </a:lnTo>
                  <a:cubicBezTo>
                    <a:pt x="307181" y="1320641"/>
                    <a:pt x="307181" y="1320641"/>
                    <a:pt x="306229" y="1319689"/>
                  </a:cubicBezTo>
                  <a:close/>
                  <a:moveTo>
                    <a:pt x="230981" y="2097881"/>
                  </a:moveTo>
                  <a:cubicBezTo>
                    <a:pt x="230981" y="2097881"/>
                    <a:pt x="230981" y="2097881"/>
                    <a:pt x="230981" y="2097881"/>
                  </a:cubicBezTo>
                  <a:cubicBezTo>
                    <a:pt x="230981" y="2064544"/>
                    <a:pt x="240506" y="2033111"/>
                    <a:pt x="255746" y="2002631"/>
                  </a:cubicBezTo>
                  <a:cubicBezTo>
                    <a:pt x="262414" y="1989296"/>
                    <a:pt x="270986" y="1976914"/>
                    <a:pt x="279559" y="1963579"/>
                  </a:cubicBezTo>
                  <a:lnTo>
                    <a:pt x="751999" y="1963579"/>
                  </a:lnTo>
                  <a:cubicBezTo>
                    <a:pt x="758666" y="1975009"/>
                    <a:pt x="764381" y="1986439"/>
                    <a:pt x="769144" y="1997869"/>
                  </a:cubicBezTo>
                  <a:lnTo>
                    <a:pt x="769144" y="1997869"/>
                  </a:lnTo>
                  <a:cubicBezTo>
                    <a:pt x="770096" y="1999774"/>
                    <a:pt x="771049" y="2000726"/>
                    <a:pt x="771049" y="2002631"/>
                  </a:cubicBezTo>
                  <a:cubicBezTo>
                    <a:pt x="784384" y="2032159"/>
                    <a:pt x="792956" y="2064544"/>
                    <a:pt x="796766" y="2097881"/>
                  </a:cubicBezTo>
                  <a:cubicBezTo>
                    <a:pt x="797719" y="2104549"/>
                    <a:pt x="797719" y="2111216"/>
                    <a:pt x="798671" y="2118836"/>
                  </a:cubicBezTo>
                  <a:lnTo>
                    <a:pt x="551974" y="2118836"/>
                  </a:lnTo>
                  <a:lnTo>
                    <a:pt x="551021" y="2118836"/>
                  </a:lnTo>
                  <a:lnTo>
                    <a:pt x="231934" y="2118836"/>
                  </a:lnTo>
                  <a:cubicBezTo>
                    <a:pt x="230981" y="2112169"/>
                    <a:pt x="230981" y="2104549"/>
                    <a:pt x="230981" y="2097881"/>
                  </a:cubicBezTo>
                  <a:close/>
                  <a:moveTo>
                    <a:pt x="305276" y="2340769"/>
                  </a:moveTo>
                  <a:cubicBezTo>
                    <a:pt x="302419" y="2336006"/>
                    <a:pt x="299561" y="2331244"/>
                    <a:pt x="296704" y="2327434"/>
                  </a:cubicBezTo>
                  <a:cubicBezTo>
                    <a:pt x="284321" y="2305526"/>
                    <a:pt x="272891" y="2283619"/>
                    <a:pt x="264319" y="2260759"/>
                  </a:cubicBezTo>
                  <a:cubicBezTo>
                    <a:pt x="254794" y="2235994"/>
                    <a:pt x="246221" y="2211229"/>
                    <a:pt x="240506" y="2186464"/>
                  </a:cubicBezTo>
                  <a:lnTo>
                    <a:pt x="551021" y="2186464"/>
                  </a:lnTo>
                  <a:lnTo>
                    <a:pt x="551974" y="2186464"/>
                  </a:lnTo>
                  <a:lnTo>
                    <a:pt x="794861" y="2186464"/>
                  </a:lnTo>
                  <a:cubicBezTo>
                    <a:pt x="791051" y="2212181"/>
                    <a:pt x="783431" y="2236946"/>
                    <a:pt x="773906" y="2260759"/>
                  </a:cubicBezTo>
                  <a:cubicBezTo>
                    <a:pt x="768191" y="2275046"/>
                    <a:pt x="761524" y="2289334"/>
                    <a:pt x="753904" y="2303621"/>
                  </a:cubicBezTo>
                  <a:lnTo>
                    <a:pt x="754856" y="2303621"/>
                  </a:lnTo>
                  <a:cubicBezTo>
                    <a:pt x="750094" y="2312194"/>
                    <a:pt x="745331" y="2319814"/>
                    <a:pt x="740569" y="2328386"/>
                  </a:cubicBezTo>
                  <a:cubicBezTo>
                    <a:pt x="737711" y="2333149"/>
                    <a:pt x="734854" y="2337911"/>
                    <a:pt x="731996" y="2341721"/>
                  </a:cubicBezTo>
                  <a:lnTo>
                    <a:pt x="305276" y="2341721"/>
                  </a:lnTo>
                  <a:close/>
                  <a:moveTo>
                    <a:pt x="158591" y="3162776"/>
                  </a:moveTo>
                  <a:cubicBezTo>
                    <a:pt x="163354" y="3130391"/>
                    <a:pt x="173831" y="3098006"/>
                    <a:pt x="190976" y="3067526"/>
                  </a:cubicBezTo>
                  <a:cubicBezTo>
                    <a:pt x="201454" y="3048476"/>
                    <a:pt x="213836" y="3029426"/>
                    <a:pt x="227171" y="3011329"/>
                  </a:cubicBezTo>
                  <a:lnTo>
                    <a:pt x="723424" y="3011329"/>
                  </a:lnTo>
                  <a:cubicBezTo>
                    <a:pt x="736759" y="3030379"/>
                    <a:pt x="749141" y="3048476"/>
                    <a:pt x="759619" y="3067526"/>
                  </a:cubicBezTo>
                  <a:cubicBezTo>
                    <a:pt x="776764" y="3098959"/>
                    <a:pt x="789146" y="3131344"/>
                    <a:pt x="795814" y="3162776"/>
                  </a:cubicBezTo>
                  <a:cubicBezTo>
                    <a:pt x="796766" y="3166586"/>
                    <a:pt x="796766" y="3170396"/>
                    <a:pt x="797719" y="3174206"/>
                  </a:cubicBezTo>
                  <a:lnTo>
                    <a:pt x="157639" y="3174206"/>
                  </a:lnTo>
                  <a:cubicBezTo>
                    <a:pt x="157639" y="3170396"/>
                    <a:pt x="157639" y="3166586"/>
                    <a:pt x="158591" y="3162776"/>
                  </a:cubicBezTo>
                  <a:close/>
                  <a:moveTo>
                    <a:pt x="236696" y="3391376"/>
                  </a:moveTo>
                  <a:cubicBezTo>
                    <a:pt x="220504" y="3369469"/>
                    <a:pt x="205264" y="3346609"/>
                    <a:pt x="193834" y="3324701"/>
                  </a:cubicBezTo>
                  <a:cubicBezTo>
                    <a:pt x="179546" y="3298031"/>
                    <a:pt x="169069" y="3271361"/>
                    <a:pt x="163354" y="3244691"/>
                  </a:cubicBezTo>
                  <a:lnTo>
                    <a:pt x="796766" y="3244691"/>
                  </a:lnTo>
                  <a:cubicBezTo>
                    <a:pt x="792004" y="3271361"/>
                    <a:pt x="782479" y="3298031"/>
                    <a:pt x="770096" y="3324701"/>
                  </a:cubicBezTo>
                  <a:cubicBezTo>
                    <a:pt x="759619" y="3347561"/>
                    <a:pt x="746284" y="3369469"/>
                    <a:pt x="730091" y="3391376"/>
                  </a:cubicBezTo>
                  <a:cubicBezTo>
                    <a:pt x="726281" y="3397091"/>
                    <a:pt x="721519" y="3402806"/>
                    <a:pt x="717709" y="3408521"/>
                  </a:cubicBezTo>
                  <a:lnTo>
                    <a:pt x="250984" y="3408521"/>
                  </a:lnTo>
                  <a:cubicBezTo>
                    <a:pt x="245269" y="3402806"/>
                    <a:pt x="240506" y="3397091"/>
                    <a:pt x="236696" y="3391376"/>
                  </a:cubicBezTo>
                  <a:close/>
                </a:path>
              </a:pathLst>
            </a:custGeom>
            <a:grpFill/>
            <a:ln w="9525" cap="flat">
              <a:noFill/>
              <a:prstDash val="solid"/>
              <a:miter/>
            </a:ln>
          </p:spPr>
          <p:txBody>
            <a:bodyPr rtlCol="0" anchor="ctr"/>
            <a:lstStyle/>
            <a:p>
              <a:endParaRPr lang="en-US" dirty="0"/>
            </a:p>
          </p:txBody>
        </p:sp>
      </p:grpSp>
      <p:grpSp>
        <p:nvGrpSpPr>
          <p:cNvPr id="614" name="Group 613">
            <a:extLst>
              <a:ext uri="{FF2B5EF4-FFF2-40B4-BE49-F238E27FC236}">
                <a16:creationId xmlns:a16="http://schemas.microsoft.com/office/drawing/2014/main" id="{D1C8C66F-565A-4DE8-BE26-BA5BC930DEEB}"/>
              </a:ext>
            </a:extLst>
          </p:cNvPr>
          <p:cNvGrpSpPr/>
          <p:nvPr userDrawn="1"/>
        </p:nvGrpSpPr>
        <p:grpSpPr>
          <a:xfrm>
            <a:off x="11170" y="472600"/>
            <a:ext cx="3398860" cy="6236782"/>
            <a:chOff x="11170" y="472600"/>
            <a:chExt cx="3398860" cy="6236782"/>
          </a:xfrm>
          <a:gradFill>
            <a:gsLst>
              <a:gs pos="93000">
                <a:schemeClr val="accent1">
                  <a:lumMod val="81000"/>
                </a:schemeClr>
              </a:gs>
              <a:gs pos="33000">
                <a:schemeClr val="accent1">
                  <a:lumMod val="90000"/>
                </a:schemeClr>
              </a:gs>
            </a:gsLst>
            <a:lin ang="10800000" scaled="1"/>
          </a:gradFill>
        </p:grpSpPr>
        <p:grpSp>
          <p:nvGrpSpPr>
            <p:cNvPr id="574" name="Group 573">
              <a:extLst>
                <a:ext uri="{FF2B5EF4-FFF2-40B4-BE49-F238E27FC236}">
                  <a16:creationId xmlns:a16="http://schemas.microsoft.com/office/drawing/2014/main" id="{B8882349-D833-4C0B-BD24-63BB8656D5D7}"/>
                </a:ext>
              </a:extLst>
            </p:cNvPr>
            <p:cNvGrpSpPr/>
            <p:nvPr userDrawn="1"/>
          </p:nvGrpSpPr>
          <p:grpSpPr>
            <a:xfrm rot="2885641">
              <a:off x="-30246" y="565979"/>
              <a:ext cx="1888205" cy="1701448"/>
              <a:chOff x="5884197" y="3445640"/>
              <a:chExt cx="1888205" cy="1701448"/>
            </a:xfrm>
            <a:grpFill/>
          </p:grpSpPr>
          <p:cxnSp>
            <p:nvCxnSpPr>
              <p:cNvPr id="575" name="Straight Connector 574">
                <a:extLst>
                  <a:ext uri="{FF2B5EF4-FFF2-40B4-BE49-F238E27FC236}">
                    <a16:creationId xmlns:a16="http://schemas.microsoft.com/office/drawing/2014/main" id="{B750D35F-5468-49EC-89C0-3A18A0B96339}"/>
                  </a:ext>
                </a:extLst>
              </p:cNvPr>
              <p:cNvCxnSpPr>
                <a:cxnSpLocks/>
              </p:cNvCxnSpPr>
              <p:nvPr/>
            </p:nvCxnSpPr>
            <p:spPr>
              <a:xfrm flipH="1" flipV="1">
                <a:off x="6045862" y="3579224"/>
                <a:ext cx="253165" cy="80343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id="{74B75543-7638-48B6-842F-8DF0E43A1010}"/>
                  </a:ext>
                </a:extLst>
              </p:cNvPr>
              <p:cNvCxnSpPr>
                <a:cxnSpLocks/>
              </p:cNvCxnSpPr>
              <p:nvPr/>
            </p:nvCxnSpPr>
            <p:spPr>
              <a:xfrm>
                <a:off x="6307804" y="4382663"/>
                <a:ext cx="754727" cy="113626"/>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7" name="Straight Connector 576">
                <a:extLst>
                  <a:ext uri="{FF2B5EF4-FFF2-40B4-BE49-F238E27FC236}">
                    <a16:creationId xmlns:a16="http://schemas.microsoft.com/office/drawing/2014/main" id="{F695C379-7F4B-414F-83C3-0C5682AD47F9}"/>
                  </a:ext>
                </a:extLst>
              </p:cNvPr>
              <p:cNvCxnSpPr>
                <a:cxnSpLocks/>
              </p:cNvCxnSpPr>
              <p:nvPr/>
            </p:nvCxnSpPr>
            <p:spPr>
              <a:xfrm flipH="1">
                <a:off x="7053754" y="3560075"/>
                <a:ext cx="590803" cy="9362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8" name="Straight Connector 577">
                <a:extLst>
                  <a:ext uri="{FF2B5EF4-FFF2-40B4-BE49-F238E27FC236}">
                    <a16:creationId xmlns:a16="http://schemas.microsoft.com/office/drawing/2014/main" id="{385D1C1F-2002-4098-8B66-D7D0836D11A2}"/>
                  </a:ext>
                </a:extLst>
              </p:cNvPr>
              <p:cNvCxnSpPr>
                <a:cxnSpLocks/>
              </p:cNvCxnSpPr>
              <p:nvPr/>
            </p:nvCxnSpPr>
            <p:spPr>
              <a:xfrm flipH="1" flipV="1">
                <a:off x="7062531" y="4496289"/>
                <a:ext cx="286624" cy="65079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9" name="Straight Connector 578">
                <a:extLst>
                  <a:ext uri="{FF2B5EF4-FFF2-40B4-BE49-F238E27FC236}">
                    <a16:creationId xmlns:a16="http://schemas.microsoft.com/office/drawing/2014/main" id="{07D05259-DE62-457C-B709-858E9E3534B1}"/>
                  </a:ext>
                </a:extLst>
              </p:cNvPr>
              <p:cNvCxnSpPr>
                <a:cxnSpLocks/>
              </p:cNvCxnSpPr>
              <p:nvPr/>
            </p:nvCxnSpPr>
            <p:spPr>
              <a:xfrm flipV="1">
                <a:off x="5884197" y="4382663"/>
                <a:ext cx="414830" cy="31562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0" name="Straight Connector 579">
                <a:extLst>
                  <a:ext uri="{FF2B5EF4-FFF2-40B4-BE49-F238E27FC236}">
                    <a16:creationId xmlns:a16="http://schemas.microsoft.com/office/drawing/2014/main" id="{BC99ED62-AF3C-4567-9F06-750F7EBBF3B8}"/>
                  </a:ext>
                </a:extLst>
              </p:cNvPr>
              <p:cNvCxnSpPr>
                <a:cxnSpLocks/>
              </p:cNvCxnSpPr>
              <p:nvPr/>
            </p:nvCxnSpPr>
            <p:spPr>
              <a:xfrm flipH="1">
                <a:off x="7062531" y="4210875"/>
                <a:ext cx="709871" cy="2854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81" name="Oval 580">
                <a:extLst>
                  <a:ext uri="{FF2B5EF4-FFF2-40B4-BE49-F238E27FC236}">
                    <a16:creationId xmlns:a16="http://schemas.microsoft.com/office/drawing/2014/main" id="{7633CBC9-77E8-4927-A270-46954C9DF437}"/>
                  </a:ext>
                </a:extLst>
              </p:cNvPr>
              <p:cNvSpPr/>
              <p:nvPr/>
            </p:nvSpPr>
            <p:spPr>
              <a:xfrm>
                <a:off x="6925909" y="4353582"/>
                <a:ext cx="286624" cy="286624"/>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2" name="Oval 581">
                <a:extLst>
                  <a:ext uri="{FF2B5EF4-FFF2-40B4-BE49-F238E27FC236}">
                    <a16:creationId xmlns:a16="http://schemas.microsoft.com/office/drawing/2014/main" id="{2D12ED10-6A25-4FDE-BF79-8716090CF7C7}"/>
                  </a:ext>
                </a:extLst>
              </p:cNvPr>
              <p:cNvSpPr/>
              <p:nvPr/>
            </p:nvSpPr>
            <p:spPr>
              <a:xfrm>
                <a:off x="7530122" y="3445640"/>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Oval 582">
                <a:extLst>
                  <a:ext uri="{FF2B5EF4-FFF2-40B4-BE49-F238E27FC236}">
                    <a16:creationId xmlns:a16="http://schemas.microsoft.com/office/drawing/2014/main" id="{939F2FA9-DEC0-47FE-A2D7-9E9553DF9448}"/>
                  </a:ext>
                </a:extLst>
              </p:cNvPr>
              <p:cNvSpPr/>
              <p:nvPr/>
            </p:nvSpPr>
            <p:spPr>
              <a:xfrm>
                <a:off x="6184592" y="4268228"/>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4" name="Group 583">
              <a:extLst>
                <a:ext uri="{FF2B5EF4-FFF2-40B4-BE49-F238E27FC236}">
                  <a16:creationId xmlns:a16="http://schemas.microsoft.com/office/drawing/2014/main" id="{94244470-0351-4D74-B98C-E2AA2D3759B0}"/>
                </a:ext>
              </a:extLst>
            </p:cNvPr>
            <p:cNvGrpSpPr/>
            <p:nvPr userDrawn="1"/>
          </p:nvGrpSpPr>
          <p:grpSpPr>
            <a:xfrm rot="2885641">
              <a:off x="149974" y="4914556"/>
              <a:ext cx="1888205" cy="1701448"/>
              <a:chOff x="5884197" y="3445640"/>
              <a:chExt cx="1888205" cy="1701448"/>
            </a:xfrm>
            <a:grpFill/>
          </p:grpSpPr>
          <p:cxnSp>
            <p:nvCxnSpPr>
              <p:cNvPr id="585" name="Straight Connector 584">
                <a:extLst>
                  <a:ext uri="{FF2B5EF4-FFF2-40B4-BE49-F238E27FC236}">
                    <a16:creationId xmlns:a16="http://schemas.microsoft.com/office/drawing/2014/main" id="{D2AA1FF5-FCB4-481E-98AC-5FF273AEFE12}"/>
                  </a:ext>
                </a:extLst>
              </p:cNvPr>
              <p:cNvCxnSpPr>
                <a:cxnSpLocks/>
              </p:cNvCxnSpPr>
              <p:nvPr/>
            </p:nvCxnSpPr>
            <p:spPr>
              <a:xfrm flipH="1" flipV="1">
                <a:off x="6045862" y="3579224"/>
                <a:ext cx="253165" cy="80343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6" name="Straight Connector 585">
                <a:extLst>
                  <a:ext uri="{FF2B5EF4-FFF2-40B4-BE49-F238E27FC236}">
                    <a16:creationId xmlns:a16="http://schemas.microsoft.com/office/drawing/2014/main" id="{0CB433A7-E912-4B57-8FBA-D6121A1EA786}"/>
                  </a:ext>
                </a:extLst>
              </p:cNvPr>
              <p:cNvCxnSpPr>
                <a:cxnSpLocks/>
              </p:cNvCxnSpPr>
              <p:nvPr/>
            </p:nvCxnSpPr>
            <p:spPr>
              <a:xfrm>
                <a:off x="6307804" y="4382663"/>
                <a:ext cx="754727" cy="113626"/>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7" name="Straight Connector 586">
                <a:extLst>
                  <a:ext uri="{FF2B5EF4-FFF2-40B4-BE49-F238E27FC236}">
                    <a16:creationId xmlns:a16="http://schemas.microsoft.com/office/drawing/2014/main" id="{4DC1AD19-9595-4F06-A1F2-F46477971103}"/>
                  </a:ext>
                </a:extLst>
              </p:cNvPr>
              <p:cNvCxnSpPr>
                <a:cxnSpLocks/>
              </p:cNvCxnSpPr>
              <p:nvPr/>
            </p:nvCxnSpPr>
            <p:spPr>
              <a:xfrm flipH="1">
                <a:off x="7053754" y="3560075"/>
                <a:ext cx="590803" cy="9362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8" name="Straight Connector 587">
                <a:extLst>
                  <a:ext uri="{FF2B5EF4-FFF2-40B4-BE49-F238E27FC236}">
                    <a16:creationId xmlns:a16="http://schemas.microsoft.com/office/drawing/2014/main" id="{8BCC94C4-14F9-4A56-BF56-F4F20D9ED22E}"/>
                  </a:ext>
                </a:extLst>
              </p:cNvPr>
              <p:cNvCxnSpPr>
                <a:cxnSpLocks/>
              </p:cNvCxnSpPr>
              <p:nvPr/>
            </p:nvCxnSpPr>
            <p:spPr>
              <a:xfrm flipH="1" flipV="1">
                <a:off x="7062531" y="4496289"/>
                <a:ext cx="286624" cy="65079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89" name="Straight Connector 588">
                <a:extLst>
                  <a:ext uri="{FF2B5EF4-FFF2-40B4-BE49-F238E27FC236}">
                    <a16:creationId xmlns:a16="http://schemas.microsoft.com/office/drawing/2014/main" id="{CD0001A4-1BD3-475C-B157-0F549086469A}"/>
                  </a:ext>
                </a:extLst>
              </p:cNvPr>
              <p:cNvCxnSpPr>
                <a:cxnSpLocks/>
              </p:cNvCxnSpPr>
              <p:nvPr/>
            </p:nvCxnSpPr>
            <p:spPr>
              <a:xfrm flipV="1">
                <a:off x="5884197" y="4382663"/>
                <a:ext cx="414830" cy="31562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0" name="Straight Connector 589">
                <a:extLst>
                  <a:ext uri="{FF2B5EF4-FFF2-40B4-BE49-F238E27FC236}">
                    <a16:creationId xmlns:a16="http://schemas.microsoft.com/office/drawing/2014/main" id="{B505CDD1-E67C-47A4-A5AA-58748285D124}"/>
                  </a:ext>
                </a:extLst>
              </p:cNvPr>
              <p:cNvCxnSpPr>
                <a:cxnSpLocks/>
              </p:cNvCxnSpPr>
              <p:nvPr/>
            </p:nvCxnSpPr>
            <p:spPr>
              <a:xfrm flipH="1">
                <a:off x="7062531" y="4210875"/>
                <a:ext cx="709871" cy="2854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591" name="Oval 590">
                <a:extLst>
                  <a:ext uri="{FF2B5EF4-FFF2-40B4-BE49-F238E27FC236}">
                    <a16:creationId xmlns:a16="http://schemas.microsoft.com/office/drawing/2014/main" id="{ECD0D724-4D6F-4C75-A1C1-856BB1890ACD}"/>
                  </a:ext>
                </a:extLst>
              </p:cNvPr>
              <p:cNvSpPr/>
              <p:nvPr/>
            </p:nvSpPr>
            <p:spPr>
              <a:xfrm>
                <a:off x="6925909" y="4353582"/>
                <a:ext cx="286624" cy="286624"/>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2" name="Oval 591">
                <a:extLst>
                  <a:ext uri="{FF2B5EF4-FFF2-40B4-BE49-F238E27FC236}">
                    <a16:creationId xmlns:a16="http://schemas.microsoft.com/office/drawing/2014/main" id="{5C99316B-C82C-42F0-AAC9-8F3B0DCEAE1F}"/>
                  </a:ext>
                </a:extLst>
              </p:cNvPr>
              <p:cNvSpPr/>
              <p:nvPr/>
            </p:nvSpPr>
            <p:spPr>
              <a:xfrm>
                <a:off x="7530122" y="3445640"/>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3" name="Oval 592">
                <a:extLst>
                  <a:ext uri="{FF2B5EF4-FFF2-40B4-BE49-F238E27FC236}">
                    <a16:creationId xmlns:a16="http://schemas.microsoft.com/office/drawing/2014/main" id="{8EE43BA7-16D6-4A7C-9390-AADDDF6AD3AA}"/>
                  </a:ext>
                </a:extLst>
              </p:cNvPr>
              <p:cNvSpPr/>
              <p:nvPr/>
            </p:nvSpPr>
            <p:spPr>
              <a:xfrm>
                <a:off x="6184592" y="4268228"/>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4" name="Group 593">
              <a:extLst>
                <a:ext uri="{FF2B5EF4-FFF2-40B4-BE49-F238E27FC236}">
                  <a16:creationId xmlns:a16="http://schemas.microsoft.com/office/drawing/2014/main" id="{3C6C8749-A045-4199-9990-E33448D3F751}"/>
                </a:ext>
              </a:extLst>
            </p:cNvPr>
            <p:cNvGrpSpPr/>
            <p:nvPr userDrawn="1"/>
          </p:nvGrpSpPr>
          <p:grpSpPr>
            <a:xfrm rot="21145992">
              <a:off x="11170" y="2947542"/>
              <a:ext cx="1888205" cy="1701448"/>
              <a:chOff x="5884197" y="3445640"/>
              <a:chExt cx="1888205" cy="1701448"/>
            </a:xfrm>
            <a:grpFill/>
          </p:grpSpPr>
          <p:cxnSp>
            <p:nvCxnSpPr>
              <p:cNvPr id="595" name="Straight Connector 594">
                <a:extLst>
                  <a:ext uri="{FF2B5EF4-FFF2-40B4-BE49-F238E27FC236}">
                    <a16:creationId xmlns:a16="http://schemas.microsoft.com/office/drawing/2014/main" id="{126B43C4-AA5C-466B-A4D7-E4947D23C6C8}"/>
                  </a:ext>
                </a:extLst>
              </p:cNvPr>
              <p:cNvCxnSpPr>
                <a:cxnSpLocks/>
              </p:cNvCxnSpPr>
              <p:nvPr/>
            </p:nvCxnSpPr>
            <p:spPr>
              <a:xfrm flipH="1" flipV="1">
                <a:off x="6045862" y="3579224"/>
                <a:ext cx="253165" cy="80343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EF8481FF-8960-4663-B19F-D9CDB52C403E}"/>
                  </a:ext>
                </a:extLst>
              </p:cNvPr>
              <p:cNvCxnSpPr>
                <a:cxnSpLocks/>
              </p:cNvCxnSpPr>
              <p:nvPr/>
            </p:nvCxnSpPr>
            <p:spPr>
              <a:xfrm>
                <a:off x="6307804" y="4382663"/>
                <a:ext cx="754727" cy="113626"/>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1EA5EAAD-7E92-4F27-A934-CA20462C0835}"/>
                  </a:ext>
                </a:extLst>
              </p:cNvPr>
              <p:cNvCxnSpPr>
                <a:cxnSpLocks/>
              </p:cNvCxnSpPr>
              <p:nvPr/>
            </p:nvCxnSpPr>
            <p:spPr>
              <a:xfrm flipH="1">
                <a:off x="7053754" y="3560075"/>
                <a:ext cx="590803" cy="9362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8" name="Straight Connector 597">
                <a:extLst>
                  <a:ext uri="{FF2B5EF4-FFF2-40B4-BE49-F238E27FC236}">
                    <a16:creationId xmlns:a16="http://schemas.microsoft.com/office/drawing/2014/main" id="{F1A68994-E636-4369-8632-C61BB42B8858}"/>
                  </a:ext>
                </a:extLst>
              </p:cNvPr>
              <p:cNvCxnSpPr>
                <a:cxnSpLocks/>
              </p:cNvCxnSpPr>
              <p:nvPr/>
            </p:nvCxnSpPr>
            <p:spPr>
              <a:xfrm flipH="1" flipV="1">
                <a:off x="7062531" y="4496289"/>
                <a:ext cx="286624" cy="65079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99" name="Straight Connector 598">
                <a:extLst>
                  <a:ext uri="{FF2B5EF4-FFF2-40B4-BE49-F238E27FC236}">
                    <a16:creationId xmlns:a16="http://schemas.microsoft.com/office/drawing/2014/main" id="{D4348280-285C-4042-944D-B7F1315FD5CA}"/>
                  </a:ext>
                </a:extLst>
              </p:cNvPr>
              <p:cNvCxnSpPr>
                <a:cxnSpLocks/>
              </p:cNvCxnSpPr>
              <p:nvPr/>
            </p:nvCxnSpPr>
            <p:spPr>
              <a:xfrm flipV="1">
                <a:off x="5884197" y="4382663"/>
                <a:ext cx="414830" cy="315629"/>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00" name="Straight Connector 599">
                <a:extLst>
                  <a:ext uri="{FF2B5EF4-FFF2-40B4-BE49-F238E27FC236}">
                    <a16:creationId xmlns:a16="http://schemas.microsoft.com/office/drawing/2014/main" id="{2A7143A5-3F3D-42D3-990A-60C4FB011A6C}"/>
                  </a:ext>
                </a:extLst>
              </p:cNvPr>
              <p:cNvCxnSpPr>
                <a:cxnSpLocks/>
              </p:cNvCxnSpPr>
              <p:nvPr/>
            </p:nvCxnSpPr>
            <p:spPr>
              <a:xfrm flipH="1">
                <a:off x="7062531" y="4210875"/>
                <a:ext cx="709871" cy="285414"/>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601" name="Oval 600">
                <a:extLst>
                  <a:ext uri="{FF2B5EF4-FFF2-40B4-BE49-F238E27FC236}">
                    <a16:creationId xmlns:a16="http://schemas.microsoft.com/office/drawing/2014/main" id="{FC667DF0-7462-4C4E-A1EB-6723D8DEA4DC}"/>
                  </a:ext>
                </a:extLst>
              </p:cNvPr>
              <p:cNvSpPr/>
              <p:nvPr/>
            </p:nvSpPr>
            <p:spPr>
              <a:xfrm>
                <a:off x="6925909" y="4353582"/>
                <a:ext cx="286624" cy="286624"/>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2" name="Oval 601">
                <a:extLst>
                  <a:ext uri="{FF2B5EF4-FFF2-40B4-BE49-F238E27FC236}">
                    <a16:creationId xmlns:a16="http://schemas.microsoft.com/office/drawing/2014/main" id="{A55BF341-694B-46AC-8138-ED60700A89AC}"/>
                  </a:ext>
                </a:extLst>
              </p:cNvPr>
              <p:cNvSpPr/>
              <p:nvPr/>
            </p:nvSpPr>
            <p:spPr>
              <a:xfrm>
                <a:off x="7530122" y="3445640"/>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3" name="Oval 602">
                <a:extLst>
                  <a:ext uri="{FF2B5EF4-FFF2-40B4-BE49-F238E27FC236}">
                    <a16:creationId xmlns:a16="http://schemas.microsoft.com/office/drawing/2014/main" id="{0A062096-1FD1-449B-AC1F-449D34E3BFEF}"/>
                  </a:ext>
                </a:extLst>
              </p:cNvPr>
              <p:cNvSpPr/>
              <p:nvPr/>
            </p:nvSpPr>
            <p:spPr>
              <a:xfrm>
                <a:off x="6184592" y="4268228"/>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4" name="Group 603">
              <a:extLst>
                <a:ext uri="{FF2B5EF4-FFF2-40B4-BE49-F238E27FC236}">
                  <a16:creationId xmlns:a16="http://schemas.microsoft.com/office/drawing/2014/main" id="{A1924915-B223-4B30-8B2E-9BC80787DCDB}"/>
                </a:ext>
              </a:extLst>
            </p:cNvPr>
            <p:cNvGrpSpPr/>
            <p:nvPr userDrawn="1"/>
          </p:nvGrpSpPr>
          <p:grpSpPr>
            <a:xfrm>
              <a:off x="1353578" y="2112857"/>
              <a:ext cx="1202555" cy="888358"/>
              <a:chOff x="3442589" y="5410039"/>
              <a:chExt cx="1202555" cy="888358"/>
            </a:xfrm>
            <a:grpFill/>
          </p:grpSpPr>
          <p:sp>
            <p:nvSpPr>
              <p:cNvPr id="605" name="Oval 604">
                <a:extLst>
                  <a:ext uri="{FF2B5EF4-FFF2-40B4-BE49-F238E27FC236}">
                    <a16:creationId xmlns:a16="http://schemas.microsoft.com/office/drawing/2014/main" id="{5A887C32-719E-4702-9A77-90D16F5F2CEA}"/>
                  </a:ext>
                </a:extLst>
              </p:cNvPr>
              <p:cNvSpPr/>
              <p:nvPr/>
            </p:nvSpPr>
            <p:spPr>
              <a:xfrm>
                <a:off x="4194644" y="5845659"/>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6" name="Straight Connector 605">
                <a:extLst>
                  <a:ext uri="{FF2B5EF4-FFF2-40B4-BE49-F238E27FC236}">
                    <a16:creationId xmlns:a16="http://schemas.microsoft.com/office/drawing/2014/main" id="{2ED762E0-AA9D-4F79-B80D-16CBD7606AF6}"/>
                  </a:ext>
                </a:extLst>
              </p:cNvPr>
              <p:cNvCxnSpPr>
                <a:cxnSpLocks/>
              </p:cNvCxnSpPr>
              <p:nvPr/>
            </p:nvCxnSpPr>
            <p:spPr>
              <a:xfrm>
                <a:off x="3442589" y="5639826"/>
                <a:ext cx="867151" cy="32026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id="{C185762C-E4CF-45F2-84AF-C0829960ECBB}"/>
                  </a:ext>
                </a:extLst>
              </p:cNvPr>
              <p:cNvCxnSpPr>
                <a:cxnSpLocks/>
              </p:cNvCxnSpPr>
              <p:nvPr/>
            </p:nvCxnSpPr>
            <p:spPr>
              <a:xfrm>
                <a:off x="4309740" y="5960094"/>
                <a:ext cx="167702" cy="338303"/>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08" name="Straight Connector 607">
                <a:extLst>
                  <a:ext uri="{FF2B5EF4-FFF2-40B4-BE49-F238E27FC236}">
                    <a16:creationId xmlns:a16="http://schemas.microsoft.com/office/drawing/2014/main" id="{73A98454-8982-498C-9F59-0412661C0DC9}"/>
                  </a:ext>
                </a:extLst>
              </p:cNvPr>
              <p:cNvCxnSpPr>
                <a:cxnSpLocks/>
              </p:cNvCxnSpPr>
              <p:nvPr/>
            </p:nvCxnSpPr>
            <p:spPr>
              <a:xfrm flipV="1">
                <a:off x="4309740" y="5410039"/>
                <a:ext cx="335404" cy="550055"/>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nvGrpSpPr>
            <p:cNvPr id="609" name="Group 608">
              <a:extLst>
                <a:ext uri="{FF2B5EF4-FFF2-40B4-BE49-F238E27FC236}">
                  <a16:creationId xmlns:a16="http://schemas.microsoft.com/office/drawing/2014/main" id="{03E1A37F-B18B-4A1C-A237-8DCAAAD6E531}"/>
                </a:ext>
              </a:extLst>
            </p:cNvPr>
            <p:cNvGrpSpPr/>
            <p:nvPr userDrawn="1"/>
          </p:nvGrpSpPr>
          <p:grpSpPr>
            <a:xfrm rot="15049643">
              <a:off x="2364573" y="5496095"/>
              <a:ext cx="1202555" cy="888358"/>
              <a:chOff x="3442589" y="5410039"/>
              <a:chExt cx="1202555" cy="888358"/>
            </a:xfrm>
            <a:grpFill/>
          </p:grpSpPr>
          <p:sp>
            <p:nvSpPr>
              <p:cNvPr id="610" name="Oval 609">
                <a:extLst>
                  <a:ext uri="{FF2B5EF4-FFF2-40B4-BE49-F238E27FC236}">
                    <a16:creationId xmlns:a16="http://schemas.microsoft.com/office/drawing/2014/main" id="{DFDFEFCE-8802-46F8-B845-D8EDBCD53A5C}"/>
                  </a:ext>
                </a:extLst>
              </p:cNvPr>
              <p:cNvSpPr/>
              <p:nvPr/>
            </p:nvSpPr>
            <p:spPr>
              <a:xfrm>
                <a:off x="4194644" y="5845659"/>
                <a:ext cx="228869" cy="228869"/>
              </a:xfrm>
              <a:prstGeom prst="ellipse">
                <a:avLst/>
              </a:prstGeom>
              <a:grpFill/>
              <a:ln>
                <a:gradFill>
                  <a:gsLst>
                    <a:gs pos="0">
                      <a:schemeClr val="accent1">
                        <a:lumMod val="90000"/>
                      </a:schemeClr>
                    </a:gs>
                    <a:gs pos="100000">
                      <a:schemeClr val="accent1">
                        <a:lumMod val="9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1" name="Straight Connector 610">
                <a:extLst>
                  <a:ext uri="{FF2B5EF4-FFF2-40B4-BE49-F238E27FC236}">
                    <a16:creationId xmlns:a16="http://schemas.microsoft.com/office/drawing/2014/main" id="{D185E355-1F2D-44BE-B900-5F9F037EBF3D}"/>
                  </a:ext>
                </a:extLst>
              </p:cNvPr>
              <p:cNvCxnSpPr>
                <a:cxnSpLocks/>
              </p:cNvCxnSpPr>
              <p:nvPr/>
            </p:nvCxnSpPr>
            <p:spPr>
              <a:xfrm>
                <a:off x="3442589" y="5639826"/>
                <a:ext cx="867151" cy="320268"/>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12" name="Straight Connector 611">
                <a:extLst>
                  <a:ext uri="{FF2B5EF4-FFF2-40B4-BE49-F238E27FC236}">
                    <a16:creationId xmlns:a16="http://schemas.microsoft.com/office/drawing/2014/main" id="{9D98C8B1-41B9-4874-942A-C66E906E8201}"/>
                  </a:ext>
                </a:extLst>
              </p:cNvPr>
              <p:cNvCxnSpPr>
                <a:cxnSpLocks/>
              </p:cNvCxnSpPr>
              <p:nvPr/>
            </p:nvCxnSpPr>
            <p:spPr>
              <a:xfrm>
                <a:off x="4309740" y="5960094"/>
                <a:ext cx="167702" cy="338303"/>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613" name="Straight Connector 612">
                <a:extLst>
                  <a:ext uri="{FF2B5EF4-FFF2-40B4-BE49-F238E27FC236}">
                    <a16:creationId xmlns:a16="http://schemas.microsoft.com/office/drawing/2014/main" id="{49EABE8B-C98C-49E2-9DD2-FBC3FAAFBB88}"/>
                  </a:ext>
                </a:extLst>
              </p:cNvPr>
              <p:cNvCxnSpPr>
                <a:cxnSpLocks/>
              </p:cNvCxnSpPr>
              <p:nvPr/>
            </p:nvCxnSpPr>
            <p:spPr>
              <a:xfrm flipV="1">
                <a:off x="4309740" y="5410039"/>
                <a:ext cx="335404" cy="550055"/>
              </a:xfrm>
              <a:prstGeom prst="line">
                <a:avLst/>
              </a:prstGeom>
              <a:grpFill/>
              <a:ln w="3175">
                <a:gradFill>
                  <a:gsLst>
                    <a:gs pos="0">
                      <a:schemeClr val="accent1">
                        <a:lumMod val="90000"/>
                      </a:schemeClr>
                    </a:gs>
                    <a:gs pos="100000">
                      <a:schemeClr val="accent1">
                        <a:lumMod val="90000"/>
                      </a:schemeClr>
                    </a:gs>
                  </a:gsLst>
                  <a:lin ang="5400000" scaled="1"/>
                </a:gra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Style slide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9429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8014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6750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8" name="Oval 2">
            <a:extLst>
              <a:ext uri="{FF2B5EF4-FFF2-40B4-BE49-F238E27FC236}">
                <a16:creationId xmlns:a16="http://schemas.microsoft.com/office/drawing/2014/main" id="{F3FFAF36-2C4B-400A-925A-732215955DA6}"/>
              </a:ext>
            </a:extLst>
          </p:cNvPr>
          <p:cNvSpPr/>
          <p:nvPr userDrawn="1"/>
        </p:nvSpPr>
        <p:spPr>
          <a:xfrm rot="19437896">
            <a:off x="1838780" y="2362240"/>
            <a:ext cx="1511918" cy="138505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 name="Oval 2">
            <a:extLst>
              <a:ext uri="{FF2B5EF4-FFF2-40B4-BE49-F238E27FC236}">
                <a16:creationId xmlns:a16="http://schemas.microsoft.com/office/drawing/2014/main" id="{B378E988-CF50-42D9-BB8A-C7CC41B0FF82}"/>
              </a:ext>
            </a:extLst>
          </p:cNvPr>
          <p:cNvSpPr/>
          <p:nvPr userDrawn="1"/>
        </p:nvSpPr>
        <p:spPr>
          <a:xfrm rot="3709911">
            <a:off x="2854980" y="1774880"/>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 name="Oval 2">
            <a:extLst>
              <a:ext uri="{FF2B5EF4-FFF2-40B4-BE49-F238E27FC236}">
                <a16:creationId xmlns:a16="http://schemas.microsoft.com/office/drawing/2014/main" id="{882B12CC-1A46-4380-988F-674F427BDFAA}"/>
              </a:ext>
            </a:extLst>
          </p:cNvPr>
          <p:cNvSpPr/>
          <p:nvPr userDrawn="1"/>
        </p:nvSpPr>
        <p:spPr>
          <a:xfrm>
            <a:off x="1048873" y="497779"/>
            <a:ext cx="898072" cy="82271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1" name="Oval 2">
            <a:extLst>
              <a:ext uri="{FF2B5EF4-FFF2-40B4-BE49-F238E27FC236}">
                <a16:creationId xmlns:a16="http://schemas.microsoft.com/office/drawing/2014/main" id="{9E0B5CE1-6191-492E-979D-03E880B959B9}"/>
              </a:ext>
            </a:extLst>
          </p:cNvPr>
          <p:cNvSpPr/>
          <p:nvPr userDrawn="1"/>
        </p:nvSpPr>
        <p:spPr>
          <a:xfrm rot="19437896">
            <a:off x="3270239" y="533348"/>
            <a:ext cx="1511918" cy="138505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2" name="Oval 2">
            <a:extLst>
              <a:ext uri="{FF2B5EF4-FFF2-40B4-BE49-F238E27FC236}">
                <a16:creationId xmlns:a16="http://schemas.microsoft.com/office/drawing/2014/main" id="{0A67EB8D-45A4-4910-AADE-A48602E910EF}"/>
              </a:ext>
            </a:extLst>
          </p:cNvPr>
          <p:cNvSpPr/>
          <p:nvPr userDrawn="1"/>
        </p:nvSpPr>
        <p:spPr>
          <a:xfrm rot="3709911">
            <a:off x="237016" y="1454775"/>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3" name="Oval 2">
            <a:extLst>
              <a:ext uri="{FF2B5EF4-FFF2-40B4-BE49-F238E27FC236}">
                <a16:creationId xmlns:a16="http://schemas.microsoft.com/office/drawing/2014/main" id="{A0CF3B62-DB0F-4638-94E6-97B858867087}"/>
              </a:ext>
            </a:extLst>
          </p:cNvPr>
          <p:cNvSpPr/>
          <p:nvPr userDrawn="1"/>
        </p:nvSpPr>
        <p:spPr>
          <a:xfrm rot="8100000">
            <a:off x="998505" y="1013950"/>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 name="Oval 2">
            <a:extLst>
              <a:ext uri="{FF2B5EF4-FFF2-40B4-BE49-F238E27FC236}">
                <a16:creationId xmlns:a16="http://schemas.microsoft.com/office/drawing/2014/main" id="{D57B7012-81D1-4191-8692-189F53B11026}"/>
              </a:ext>
            </a:extLst>
          </p:cNvPr>
          <p:cNvSpPr/>
          <p:nvPr userDrawn="1"/>
        </p:nvSpPr>
        <p:spPr>
          <a:xfrm rot="5157174">
            <a:off x="3514632" y="1701234"/>
            <a:ext cx="1231676" cy="112832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 name="Oval 2">
            <a:extLst>
              <a:ext uri="{FF2B5EF4-FFF2-40B4-BE49-F238E27FC236}">
                <a16:creationId xmlns:a16="http://schemas.microsoft.com/office/drawing/2014/main" id="{8B8C5338-F012-4C7E-9ACF-B5A004F58BC4}"/>
              </a:ext>
            </a:extLst>
          </p:cNvPr>
          <p:cNvSpPr/>
          <p:nvPr userDrawn="1"/>
        </p:nvSpPr>
        <p:spPr>
          <a:xfrm rot="900000">
            <a:off x="3586510" y="2731196"/>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6" name="Oval 2">
            <a:extLst>
              <a:ext uri="{FF2B5EF4-FFF2-40B4-BE49-F238E27FC236}">
                <a16:creationId xmlns:a16="http://schemas.microsoft.com/office/drawing/2014/main" id="{F14FC152-57DA-44B2-A3EA-C4C08418F158}"/>
              </a:ext>
            </a:extLst>
          </p:cNvPr>
          <p:cNvSpPr/>
          <p:nvPr userDrawn="1"/>
        </p:nvSpPr>
        <p:spPr>
          <a:xfrm rot="900000">
            <a:off x="1168343" y="3259592"/>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7" name="Oval 2">
            <a:extLst>
              <a:ext uri="{FF2B5EF4-FFF2-40B4-BE49-F238E27FC236}">
                <a16:creationId xmlns:a16="http://schemas.microsoft.com/office/drawing/2014/main" id="{547F32D0-9CB1-4705-8640-A43951E0E605}"/>
              </a:ext>
            </a:extLst>
          </p:cNvPr>
          <p:cNvSpPr/>
          <p:nvPr userDrawn="1"/>
        </p:nvSpPr>
        <p:spPr>
          <a:xfrm rot="3709911">
            <a:off x="214059" y="3424670"/>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9" name="Oval 2">
            <a:extLst>
              <a:ext uri="{FF2B5EF4-FFF2-40B4-BE49-F238E27FC236}">
                <a16:creationId xmlns:a16="http://schemas.microsoft.com/office/drawing/2014/main" id="{21073768-FD4E-4493-888D-9732C93ED0D8}"/>
              </a:ext>
            </a:extLst>
          </p:cNvPr>
          <p:cNvSpPr/>
          <p:nvPr userDrawn="1"/>
        </p:nvSpPr>
        <p:spPr>
          <a:xfrm rot="8100000">
            <a:off x="4838833" y="581154"/>
            <a:ext cx="778758" cy="71341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0" name="Oval 2">
            <a:extLst>
              <a:ext uri="{FF2B5EF4-FFF2-40B4-BE49-F238E27FC236}">
                <a16:creationId xmlns:a16="http://schemas.microsoft.com/office/drawing/2014/main" id="{1D42871E-8273-4BDC-8CA1-94B1735D8EDF}"/>
              </a:ext>
            </a:extLst>
          </p:cNvPr>
          <p:cNvSpPr/>
          <p:nvPr userDrawn="1"/>
        </p:nvSpPr>
        <p:spPr>
          <a:xfrm rot="19437896">
            <a:off x="4863418" y="1780896"/>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1" name="Oval 2">
            <a:extLst>
              <a:ext uri="{FF2B5EF4-FFF2-40B4-BE49-F238E27FC236}">
                <a16:creationId xmlns:a16="http://schemas.microsoft.com/office/drawing/2014/main" id="{CE15439B-0BDE-4539-A86A-60E9DC33FD77}"/>
              </a:ext>
            </a:extLst>
          </p:cNvPr>
          <p:cNvSpPr/>
          <p:nvPr userDrawn="1"/>
        </p:nvSpPr>
        <p:spPr>
          <a:xfrm rot="900000">
            <a:off x="2051612" y="2186572"/>
            <a:ext cx="821418" cy="7524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2" name="Oval 2">
            <a:extLst>
              <a:ext uri="{FF2B5EF4-FFF2-40B4-BE49-F238E27FC236}">
                <a16:creationId xmlns:a16="http://schemas.microsoft.com/office/drawing/2014/main" id="{6298CC55-4945-46BD-8615-24E6D3295A86}"/>
              </a:ext>
            </a:extLst>
          </p:cNvPr>
          <p:cNvSpPr/>
          <p:nvPr userDrawn="1"/>
        </p:nvSpPr>
        <p:spPr>
          <a:xfrm rot="3709911">
            <a:off x="2616634" y="3622577"/>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3" name="Oval 2">
            <a:extLst>
              <a:ext uri="{FF2B5EF4-FFF2-40B4-BE49-F238E27FC236}">
                <a16:creationId xmlns:a16="http://schemas.microsoft.com/office/drawing/2014/main" id="{A0796784-D231-4ABA-8910-4D81ACFFD485}"/>
              </a:ext>
            </a:extLst>
          </p:cNvPr>
          <p:cNvSpPr/>
          <p:nvPr userDrawn="1"/>
        </p:nvSpPr>
        <p:spPr>
          <a:xfrm rot="3709911">
            <a:off x="2933966" y="330776"/>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4" name="Oval 2">
            <a:extLst>
              <a:ext uri="{FF2B5EF4-FFF2-40B4-BE49-F238E27FC236}">
                <a16:creationId xmlns:a16="http://schemas.microsoft.com/office/drawing/2014/main" id="{90FD235E-0A91-4D21-B439-5C7942717E86}"/>
              </a:ext>
            </a:extLst>
          </p:cNvPr>
          <p:cNvSpPr/>
          <p:nvPr userDrawn="1"/>
        </p:nvSpPr>
        <p:spPr>
          <a:xfrm rot="900000">
            <a:off x="5193686" y="3075597"/>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6" name="Oval 2">
            <a:extLst>
              <a:ext uri="{FF2B5EF4-FFF2-40B4-BE49-F238E27FC236}">
                <a16:creationId xmlns:a16="http://schemas.microsoft.com/office/drawing/2014/main" id="{0EFA984F-F0B3-4CAF-8E35-AF3B5ED34BB8}"/>
              </a:ext>
            </a:extLst>
          </p:cNvPr>
          <p:cNvSpPr/>
          <p:nvPr userDrawn="1"/>
        </p:nvSpPr>
        <p:spPr>
          <a:xfrm rot="3709911">
            <a:off x="2070340" y="582744"/>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7" name="Oval 2">
            <a:extLst>
              <a:ext uri="{FF2B5EF4-FFF2-40B4-BE49-F238E27FC236}">
                <a16:creationId xmlns:a16="http://schemas.microsoft.com/office/drawing/2014/main" id="{716C2270-FE55-45F4-830A-CEEE330AAB4B}"/>
              </a:ext>
            </a:extLst>
          </p:cNvPr>
          <p:cNvSpPr/>
          <p:nvPr userDrawn="1"/>
        </p:nvSpPr>
        <p:spPr>
          <a:xfrm rot="19437896">
            <a:off x="398767" y="424638"/>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8" name="Oval 2">
            <a:extLst>
              <a:ext uri="{FF2B5EF4-FFF2-40B4-BE49-F238E27FC236}">
                <a16:creationId xmlns:a16="http://schemas.microsoft.com/office/drawing/2014/main" id="{E437DF43-9E19-4E00-ADE0-77136E44B427}"/>
              </a:ext>
            </a:extLst>
          </p:cNvPr>
          <p:cNvSpPr/>
          <p:nvPr userDrawn="1"/>
        </p:nvSpPr>
        <p:spPr>
          <a:xfrm rot="19437896">
            <a:off x="539123" y="2595464"/>
            <a:ext cx="826258" cy="75692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3" name="Oval 2">
            <a:extLst>
              <a:ext uri="{FF2B5EF4-FFF2-40B4-BE49-F238E27FC236}">
                <a16:creationId xmlns:a16="http://schemas.microsoft.com/office/drawing/2014/main" id="{E6275495-B5CE-4EF7-B942-C32B042C1551}"/>
              </a:ext>
            </a:extLst>
          </p:cNvPr>
          <p:cNvSpPr/>
          <p:nvPr userDrawn="1"/>
        </p:nvSpPr>
        <p:spPr>
          <a:xfrm rot="19437896">
            <a:off x="4270899" y="5258009"/>
            <a:ext cx="1858078" cy="170216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4" name="Oval 2">
            <a:extLst>
              <a:ext uri="{FF2B5EF4-FFF2-40B4-BE49-F238E27FC236}">
                <a16:creationId xmlns:a16="http://schemas.microsoft.com/office/drawing/2014/main" id="{6E4E7F37-8DDA-43E6-815F-6D9BA7B8A2D5}"/>
              </a:ext>
            </a:extLst>
          </p:cNvPr>
          <p:cNvSpPr/>
          <p:nvPr userDrawn="1"/>
        </p:nvSpPr>
        <p:spPr>
          <a:xfrm rot="3709911">
            <a:off x="1553212" y="5870073"/>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5" name="Oval 2">
            <a:extLst>
              <a:ext uri="{FF2B5EF4-FFF2-40B4-BE49-F238E27FC236}">
                <a16:creationId xmlns:a16="http://schemas.microsoft.com/office/drawing/2014/main" id="{B94DBAFA-3F1D-47A1-839E-3719DE3EBC6E}"/>
              </a:ext>
            </a:extLst>
          </p:cNvPr>
          <p:cNvSpPr/>
          <p:nvPr userDrawn="1"/>
        </p:nvSpPr>
        <p:spPr>
          <a:xfrm>
            <a:off x="660460" y="4701812"/>
            <a:ext cx="898072" cy="822712"/>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6" name="Oval 2">
            <a:extLst>
              <a:ext uri="{FF2B5EF4-FFF2-40B4-BE49-F238E27FC236}">
                <a16:creationId xmlns:a16="http://schemas.microsoft.com/office/drawing/2014/main" id="{5F0DE6B8-9DA6-48F5-AF04-7278BEE6A96F}"/>
              </a:ext>
            </a:extLst>
          </p:cNvPr>
          <p:cNvSpPr/>
          <p:nvPr userDrawn="1"/>
        </p:nvSpPr>
        <p:spPr>
          <a:xfrm rot="19437896">
            <a:off x="2314619" y="4700669"/>
            <a:ext cx="1511918" cy="138505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8" name="Oval 2">
            <a:extLst>
              <a:ext uri="{FF2B5EF4-FFF2-40B4-BE49-F238E27FC236}">
                <a16:creationId xmlns:a16="http://schemas.microsoft.com/office/drawing/2014/main" id="{56472159-3837-4012-8E16-16B2FD021F97}"/>
              </a:ext>
            </a:extLst>
          </p:cNvPr>
          <p:cNvSpPr/>
          <p:nvPr userDrawn="1"/>
        </p:nvSpPr>
        <p:spPr>
          <a:xfrm rot="8100000">
            <a:off x="-424473" y="5170061"/>
            <a:ext cx="2266749" cy="207654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9" name="Oval 2">
            <a:extLst>
              <a:ext uri="{FF2B5EF4-FFF2-40B4-BE49-F238E27FC236}">
                <a16:creationId xmlns:a16="http://schemas.microsoft.com/office/drawing/2014/main" id="{F2D9B3CB-56C4-44F0-923E-75E14486D199}"/>
              </a:ext>
            </a:extLst>
          </p:cNvPr>
          <p:cNvSpPr/>
          <p:nvPr userDrawn="1"/>
        </p:nvSpPr>
        <p:spPr>
          <a:xfrm rot="5157174">
            <a:off x="2212864" y="5796427"/>
            <a:ext cx="1231676" cy="112832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0" name="Oval 2">
            <a:extLst>
              <a:ext uri="{FF2B5EF4-FFF2-40B4-BE49-F238E27FC236}">
                <a16:creationId xmlns:a16="http://schemas.microsoft.com/office/drawing/2014/main" id="{C5F6E746-37D8-4A7A-AD33-6B6B1D014BD4}"/>
              </a:ext>
            </a:extLst>
          </p:cNvPr>
          <p:cNvSpPr/>
          <p:nvPr userDrawn="1"/>
        </p:nvSpPr>
        <p:spPr>
          <a:xfrm rot="900000">
            <a:off x="321825" y="4090744"/>
            <a:ext cx="921642" cy="84430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1" name="Oval 2">
            <a:extLst>
              <a:ext uri="{FF2B5EF4-FFF2-40B4-BE49-F238E27FC236}">
                <a16:creationId xmlns:a16="http://schemas.microsoft.com/office/drawing/2014/main" id="{379CFB22-212D-4552-83FB-F9C38030B6EA}"/>
              </a:ext>
            </a:extLst>
          </p:cNvPr>
          <p:cNvSpPr/>
          <p:nvPr userDrawn="1"/>
        </p:nvSpPr>
        <p:spPr>
          <a:xfrm rot="900000">
            <a:off x="1600041" y="4650431"/>
            <a:ext cx="1132658" cy="1037613"/>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2" name="Oval 2">
            <a:extLst>
              <a:ext uri="{FF2B5EF4-FFF2-40B4-BE49-F238E27FC236}">
                <a16:creationId xmlns:a16="http://schemas.microsoft.com/office/drawing/2014/main" id="{116A01F3-5E4C-410E-93C1-F085D04D1170}"/>
              </a:ext>
            </a:extLst>
          </p:cNvPr>
          <p:cNvSpPr/>
          <p:nvPr userDrawn="1"/>
        </p:nvSpPr>
        <p:spPr>
          <a:xfrm rot="3709911">
            <a:off x="4429414" y="2983033"/>
            <a:ext cx="747626" cy="6848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3" name="Oval 2">
            <a:extLst>
              <a:ext uri="{FF2B5EF4-FFF2-40B4-BE49-F238E27FC236}">
                <a16:creationId xmlns:a16="http://schemas.microsoft.com/office/drawing/2014/main" id="{EF0F6281-4283-4BFA-9BD6-03D8CD575F45}"/>
              </a:ext>
            </a:extLst>
          </p:cNvPr>
          <p:cNvSpPr/>
          <p:nvPr userDrawn="1"/>
        </p:nvSpPr>
        <p:spPr>
          <a:xfrm rot="8100000">
            <a:off x="3377267" y="3485261"/>
            <a:ext cx="778758" cy="71341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5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4" name="Oval 2">
            <a:extLst>
              <a:ext uri="{FF2B5EF4-FFF2-40B4-BE49-F238E27FC236}">
                <a16:creationId xmlns:a16="http://schemas.microsoft.com/office/drawing/2014/main" id="{70C0120E-1DA4-4408-BBA5-0C14EA77E097}"/>
              </a:ext>
            </a:extLst>
          </p:cNvPr>
          <p:cNvSpPr/>
          <p:nvPr userDrawn="1"/>
        </p:nvSpPr>
        <p:spPr>
          <a:xfrm rot="19437896">
            <a:off x="3561650" y="5876089"/>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5" name="Oval 2">
            <a:extLst>
              <a:ext uri="{FF2B5EF4-FFF2-40B4-BE49-F238E27FC236}">
                <a16:creationId xmlns:a16="http://schemas.microsoft.com/office/drawing/2014/main" id="{3C952919-975B-4539-9278-27219E721DA4}"/>
              </a:ext>
            </a:extLst>
          </p:cNvPr>
          <p:cNvSpPr/>
          <p:nvPr userDrawn="1"/>
        </p:nvSpPr>
        <p:spPr>
          <a:xfrm rot="900000">
            <a:off x="4245490" y="3608737"/>
            <a:ext cx="821418" cy="7524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6" name="Oval 2">
            <a:extLst>
              <a:ext uri="{FF2B5EF4-FFF2-40B4-BE49-F238E27FC236}">
                <a16:creationId xmlns:a16="http://schemas.microsoft.com/office/drawing/2014/main" id="{D5306C3F-626B-4D03-80B7-B6706B651F76}"/>
              </a:ext>
            </a:extLst>
          </p:cNvPr>
          <p:cNvSpPr/>
          <p:nvPr userDrawn="1"/>
        </p:nvSpPr>
        <p:spPr>
          <a:xfrm rot="3709911">
            <a:off x="3599311" y="4368286"/>
            <a:ext cx="1038426" cy="95129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7" name="Oval 2">
            <a:extLst>
              <a:ext uri="{FF2B5EF4-FFF2-40B4-BE49-F238E27FC236}">
                <a16:creationId xmlns:a16="http://schemas.microsoft.com/office/drawing/2014/main" id="{993DAAA7-9B09-4DD2-9187-75E3581900E1}"/>
              </a:ext>
            </a:extLst>
          </p:cNvPr>
          <p:cNvSpPr/>
          <p:nvPr userDrawn="1"/>
        </p:nvSpPr>
        <p:spPr>
          <a:xfrm rot="3709911">
            <a:off x="1848179" y="4037013"/>
            <a:ext cx="844966" cy="774064"/>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alpha val="60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9" name="Oval 2">
            <a:extLst>
              <a:ext uri="{FF2B5EF4-FFF2-40B4-BE49-F238E27FC236}">
                <a16:creationId xmlns:a16="http://schemas.microsoft.com/office/drawing/2014/main" id="{58EAD41B-5683-47F8-B4DF-FEB698E8D5C9}"/>
              </a:ext>
            </a:extLst>
          </p:cNvPr>
          <p:cNvSpPr/>
          <p:nvPr userDrawn="1"/>
        </p:nvSpPr>
        <p:spPr>
          <a:xfrm rot="900000">
            <a:off x="3336589" y="5100329"/>
            <a:ext cx="815880" cy="747418"/>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9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2" name="Oval 2">
            <a:extLst>
              <a:ext uri="{FF2B5EF4-FFF2-40B4-BE49-F238E27FC236}">
                <a16:creationId xmlns:a16="http://schemas.microsoft.com/office/drawing/2014/main" id="{7F47E53E-A714-49C8-9CF6-E8CEA0D64CE8}"/>
              </a:ext>
            </a:extLst>
          </p:cNvPr>
          <p:cNvSpPr/>
          <p:nvPr userDrawn="1"/>
        </p:nvSpPr>
        <p:spPr>
          <a:xfrm rot="19437896">
            <a:off x="-857233" y="6604006"/>
            <a:ext cx="1015434" cy="93022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3" name="Oval 2">
            <a:extLst>
              <a:ext uri="{FF2B5EF4-FFF2-40B4-BE49-F238E27FC236}">
                <a16:creationId xmlns:a16="http://schemas.microsoft.com/office/drawing/2014/main" id="{A538598F-4ECE-4AE8-8B4F-F99AEF364E8B}"/>
              </a:ext>
            </a:extLst>
          </p:cNvPr>
          <p:cNvSpPr/>
          <p:nvPr userDrawn="1"/>
        </p:nvSpPr>
        <p:spPr>
          <a:xfrm rot="19437896">
            <a:off x="4773279" y="4383116"/>
            <a:ext cx="1057756" cy="968996"/>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noFill/>
          <a:ln w="12700">
            <a:solidFill>
              <a:schemeClr val="bg1">
                <a:lumMod val="65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4" name="Oval 2">
            <a:extLst>
              <a:ext uri="{FF2B5EF4-FFF2-40B4-BE49-F238E27FC236}">
                <a16:creationId xmlns:a16="http://schemas.microsoft.com/office/drawing/2014/main" id="{034275C5-196F-49DE-9AF5-76EB1B2D8275}"/>
              </a:ext>
            </a:extLst>
          </p:cNvPr>
          <p:cNvSpPr/>
          <p:nvPr userDrawn="1"/>
        </p:nvSpPr>
        <p:spPr>
          <a:xfrm rot="8100000">
            <a:off x="2818578" y="1990373"/>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5" name="Oval 2">
            <a:extLst>
              <a:ext uri="{FF2B5EF4-FFF2-40B4-BE49-F238E27FC236}">
                <a16:creationId xmlns:a16="http://schemas.microsoft.com/office/drawing/2014/main" id="{C3F37386-5866-4EED-9107-2A36F47353AE}"/>
              </a:ext>
            </a:extLst>
          </p:cNvPr>
          <p:cNvSpPr/>
          <p:nvPr userDrawn="1"/>
        </p:nvSpPr>
        <p:spPr>
          <a:xfrm rot="8100000">
            <a:off x="4228067" y="4747085"/>
            <a:ext cx="1844452" cy="1689680"/>
          </a:xfrm>
          <a:custGeom>
            <a:avLst/>
            <a:gdLst/>
            <a:ahLst/>
            <a:cxnLst/>
            <a:rect l="l" t="t" r="r" b="b"/>
            <a:pathLst>
              <a:path w="4744677" h="4346537">
                <a:moveTo>
                  <a:pt x="4132609" y="0"/>
                </a:moveTo>
                <a:cubicBezTo>
                  <a:pt x="4470645" y="0"/>
                  <a:pt x="4744677" y="274032"/>
                  <a:pt x="4744677" y="612068"/>
                </a:cubicBezTo>
                <a:cubicBezTo>
                  <a:pt x="4744677" y="950104"/>
                  <a:pt x="4470645" y="1224136"/>
                  <a:pt x="4132609" y="1224136"/>
                </a:cubicBezTo>
                <a:cubicBezTo>
                  <a:pt x="4000619" y="1224136"/>
                  <a:pt x="3878387" y="1182357"/>
                  <a:pt x="3779124" y="1110304"/>
                </a:cubicBezTo>
                <a:lnTo>
                  <a:pt x="3136991" y="1745949"/>
                </a:lnTo>
                <a:cubicBezTo>
                  <a:pt x="3225188" y="1856579"/>
                  <a:pt x="3276364" y="1997017"/>
                  <a:pt x="3276364" y="2149407"/>
                </a:cubicBezTo>
                <a:cubicBezTo>
                  <a:pt x="3276364" y="2441531"/>
                  <a:pt x="3088309" y="2689732"/>
                  <a:pt x="2825694" y="2776754"/>
                </a:cubicBezTo>
                <a:lnTo>
                  <a:pt x="2979020" y="3414933"/>
                </a:lnTo>
                <a:cubicBezTo>
                  <a:pt x="2993560" y="3411152"/>
                  <a:pt x="3008526" y="3410433"/>
                  <a:pt x="3023660" y="3410433"/>
                </a:cubicBezTo>
                <a:cubicBezTo>
                  <a:pt x="3282158" y="3410433"/>
                  <a:pt x="3491712" y="3619987"/>
                  <a:pt x="3491712" y="3878485"/>
                </a:cubicBezTo>
                <a:cubicBezTo>
                  <a:pt x="3491712" y="4136983"/>
                  <a:pt x="3282158" y="4346537"/>
                  <a:pt x="3023660" y="4346537"/>
                </a:cubicBezTo>
                <a:cubicBezTo>
                  <a:pt x="2765162" y="4346537"/>
                  <a:pt x="2555608" y="4136983"/>
                  <a:pt x="2555608" y="3878485"/>
                </a:cubicBezTo>
                <a:cubicBezTo>
                  <a:pt x="2555608" y="3687272"/>
                  <a:pt x="2670270" y="3522840"/>
                  <a:pt x="2834857" y="3450806"/>
                </a:cubicBezTo>
                <a:lnTo>
                  <a:pt x="2680516" y="2808402"/>
                </a:lnTo>
                <a:cubicBezTo>
                  <a:pt x="2657679" y="2814229"/>
                  <a:pt x="2634131" y="2815481"/>
                  <a:pt x="2610290" y="2815481"/>
                </a:cubicBezTo>
                <a:cubicBezTo>
                  <a:pt x="2262990" y="2815481"/>
                  <a:pt x="1977773" y="2549678"/>
                  <a:pt x="1950334" y="2210098"/>
                </a:cubicBezTo>
                <a:lnTo>
                  <a:pt x="1140565" y="2210098"/>
                </a:lnTo>
                <a:cubicBezTo>
                  <a:pt x="1087517" y="2473312"/>
                  <a:pt x="854931" y="2671465"/>
                  <a:pt x="576064" y="2671465"/>
                </a:cubicBezTo>
                <a:cubicBezTo>
                  <a:pt x="257913" y="2671465"/>
                  <a:pt x="0" y="2413552"/>
                  <a:pt x="0" y="2095401"/>
                </a:cubicBezTo>
                <a:cubicBezTo>
                  <a:pt x="0" y="1777250"/>
                  <a:pt x="257913" y="1519337"/>
                  <a:pt x="576064" y="1519337"/>
                </a:cubicBezTo>
                <a:cubicBezTo>
                  <a:pt x="884345" y="1519337"/>
                  <a:pt x="1136067" y="1761496"/>
                  <a:pt x="1149172" y="2066082"/>
                </a:cubicBezTo>
                <a:lnTo>
                  <a:pt x="1952616" y="2066082"/>
                </a:lnTo>
                <a:cubicBezTo>
                  <a:pt x="1990606" y="1737340"/>
                  <a:pt x="2270784" y="1483333"/>
                  <a:pt x="2610290" y="1483333"/>
                </a:cubicBezTo>
                <a:cubicBezTo>
                  <a:pt x="2772012" y="1483333"/>
                  <a:pt x="2920272" y="1540968"/>
                  <a:pt x="3033700" y="1639167"/>
                </a:cubicBezTo>
                <a:lnTo>
                  <a:pt x="3670256" y="1009043"/>
                </a:lnTo>
                <a:cubicBezTo>
                  <a:pt x="3576170" y="903685"/>
                  <a:pt x="3520541" y="764373"/>
                  <a:pt x="3520541" y="612068"/>
                </a:cubicBezTo>
                <a:cubicBezTo>
                  <a:pt x="3520541" y="274032"/>
                  <a:pt x="3794573" y="0"/>
                  <a:pt x="4132609" y="0"/>
                </a:cubicBezTo>
                <a:close/>
              </a:path>
            </a:pathLst>
          </a:custGeom>
          <a:solidFill>
            <a:schemeClr val="bg1">
              <a:lumMod val="50000"/>
              <a:alpha val="5000"/>
            </a:schemeClr>
          </a:solidFill>
          <a:ln w="476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Tree>
    <p:extLst>
      <p:ext uri="{BB962C8B-B14F-4D97-AF65-F5344CB8AC3E}">
        <p14:creationId xmlns:p14="http://schemas.microsoft.com/office/powerpoint/2010/main" val="3370167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711C7802-0270-441B-9D57-6EB560169063}"/>
              </a:ext>
            </a:extLst>
          </p:cNvPr>
          <p:cNvSpPr>
            <a:spLocks noGrp="1"/>
          </p:cNvSpPr>
          <p:nvPr>
            <p:ph type="pic" sz="quarter" idx="42" hasCustomPrompt="1"/>
          </p:nvPr>
        </p:nvSpPr>
        <p:spPr>
          <a:xfrm>
            <a:off x="4895311" y="2263302"/>
            <a:ext cx="1690628" cy="1690816"/>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2" name="Picture Placeholder 2">
            <a:extLst>
              <a:ext uri="{FF2B5EF4-FFF2-40B4-BE49-F238E27FC236}">
                <a16:creationId xmlns:a16="http://schemas.microsoft.com/office/drawing/2014/main" id="{866C92F7-2E27-469F-AEAC-8DBEC5FE7725}"/>
              </a:ext>
            </a:extLst>
          </p:cNvPr>
          <p:cNvSpPr>
            <a:spLocks noGrp="1"/>
          </p:cNvSpPr>
          <p:nvPr>
            <p:ph type="pic" sz="quarter" idx="43" hasCustomPrompt="1"/>
          </p:nvPr>
        </p:nvSpPr>
        <p:spPr>
          <a:xfrm>
            <a:off x="7295743" y="2263302"/>
            <a:ext cx="1690628" cy="1690816"/>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3" name="Picture Placeholder 2">
            <a:extLst>
              <a:ext uri="{FF2B5EF4-FFF2-40B4-BE49-F238E27FC236}">
                <a16:creationId xmlns:a16="http://schemas.microsoft.com/office/drawing/2014/main" id="{97FCFEA9-28B7-4A1C-8BC7-F3F635A8BB6F}"/>
              </a:ext>
            </a:extLst>
          </p:cNvPr>
          <p:cNvSpPr>
            <a:spLocks noGrp="1"/>
          </p:cNvSpPr>
          <p:nvPr>
            <p:ph type="pic" sz="quarter" idx="44" hasCustomPrompt="1"/>
          </p:nvPr>
        </p:nvSpPr>
        <p:spPr>
          <a:xfrm>
            <a:off x="9696174" y="2263302"/>
            <a:ext cx="1690628" cy="1690816"/>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1926913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theme" Target="../theme/theme2.xml"/><Relationship Id="rId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 id="2147483731" r:id="rId3"/>
    <p:sldLayoutId id="2147483740" r:id="rId4"/>
    <p:sldLayoutId id="2147483736" r:id="rId5"/>
    <p:sldLayoutId id="2147483738" r:id="rId6"/>
    <p:sldLayoutId id="2147483737" r:id="rId7"/>
    <p:sldLayoutId id="2147483753" r:id="rId8"/>
    <p:sldLayoutId id="2147483739" r:id="rId9"/>
    <p:sldLayoutId id="2147483741" r:id="rId10"/>
    <p:sldLayoutId id="2147483745" r:id="rId11"/>
    <p:sldLayoutId id="2147483754" r:id="rId12"/>
    <p:sldLayoutId id="2147483732" r:id="rId13"/>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686" r:id="rId1"/>
    <p:sldLayoutId id="2147483654" r:id="rId2"/>
    <p:sldLayoutId id="2147483656" r:id="rId3"/>
    <p:sldLayoutId id="2147483687" r:id="rId4"/>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 Id="rId5" Type="http://schemas.openxmlformats.org/officeDocument/2006/relationships/image" Target="../media/image3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2D27DFF5-FA32-41A8-A04D-E0125D1B6938}"/>
              </a:ext>
            </a:extLst>
          </p:cNvPr>
          <p:cNvSpPr/>
          <p:nvPr/>
        </p:nvSpPr>
        <p:spPr>
          <a:xfrm>
            <a:off x="906029" y="5213732"/>
            <a:ext cx="1046784" cy="292484"/>
          </a:xfrm>
          <a:custGeom>
            <a:avLst/>
            <a:gdLst>
              <a:gd name="connsiteX0" fmla="*/ 67911 w 1046784"/>
              <a:gd name="connsiteY0" fmla="*/ 147959 h 292483"/>
              <a:gd name="connsiteX1" fmla="*/ 137183 w 1046784"/>
              <a:gd name="connsiteY1" fmla="*/ 255716 h 292483"/>
              <a:gd name="connsiteX2" fmla="*/ 158735 w 1046784"/>
              <a:gd name="connsiteY2" fmla="*/ 283425 h 292483"/>
              <a:gd name="connsiteX3" fmla="*/ 913035 w 1046784"/>
              <a:gd name="connsiteY3" fmla="*/ 283425 h 292483"/>
              <a:gd name="connsiteX4" fmla="*/ 933047 w 1046784"/>
              <a:gd name="connsiteY4" fmla="*/ 255716 h 292483"/>
              <a:gd name="connsiteX5" fmla="*/ 997702 w 1046784"/>
              <a:gd name="connsiteY5" fmla="*/ 147959 h 292483"/>
              <a:gd name="connsiteX6" fmla="*/ 1040804 w 1046784"/>
              <a:gd name="connsiteY6" fmla="*/ 18650 h 292483"/>
              <a:gd name="connsiteX7" fmla="*/ 18650 w 1046784"/>
              <a:gd name="connsiteY7" fmla="*/ 18650 h 292483"/>
              <a:gd name="connsiteX8" fmla="*/ 67911 w 1046784"/>
              <a:gd name="connsiteY8" fmla="*/ 147959 h 292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6784" h="292483">
                <a:moveTo>
                  <a:pt x="67911" y="147959"/>
                </a:moveTo>
                <a:cubicBezTo>
                  <a:pt x="87923" y="183365"/>
                  <a:pt x="111014" y="220310"/>
                  <a:pt x="137183" y="255716"/>
                </a:cubicBezTo>
                <a:cubicBezTo>
                  <a:pt x="143341" y="264953"/>
                  <a:pt x="151038" y="274189"/>
                  <a:pt x="158735" y="283425"/>
                </a:cubicBezTo>
                <a:lnTo>
                  <a:pt x="913035" y="283425"/>
                </a:lnTo>
                <a:cubicBezTo>
                  <a:pt x="919193" y="274189"/>
                  <a:pt x="926890" y="264953"/>
                  <a:pt x="933047" y="255716"/>
                </a:cubicBezTo>
                <a:cubicBezTo>
                  <a:pt x="957678" y="220310"/>
                  <a:pt x="979229" y="183365"/>
                  <a:pt x="997702" y="147959"/>
                </a:cubicBezTo>
                <a:cubicBezTo>
                  <a:pt x="1017714" y="104856"/>
                  <a:pt x="1033108" y="61753"/>
                  <a:pt x="1040804" y="18650"/>
                </a:cubicBezTo>
                <a:lnTo>
                  <a:pt x="18650" y="18650"/>
                </a:lnTo>
                <a:cubicBezTo>
                  <a:pt x="29426" y="61753"/>
                  <a:pt x="46359" y="104856"/>
                  <a:pt x="67911" y="147959"/>
                </a:cubicBezTo>
                <a:close/>
              </a:path>
            </a:pathLst>
          </a:custGeom>
          <a:noFill/>
          <a:ln w="15387"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E92FD7D-E97F-4C09-B986-EB9ED6429FC5}"/>
              </a:ext>
            </a:extLst>
          </p:cNvPr>
          <p:cNvSpPr/>
          <p:nvPr/>
        </p:nvSpPr>
        <p:spPr>
          <a:xfrm>
            <a:off x="1049192" y="1496108"/>
            <a:ext cx="939027" cy="277090"/>
          </a:xfrm>
          <a:custGeom>
            <a:avLst/>
            <a:gdLst>
              <a:gd name="connsiteX0" fmla="*/ 922272 w 939027"/>
              <a:gd name="connsiteY0" fmla="*/ 238783 h 277089"/>
              <a:gd name="connsiteX1" fmla="*/ 874550 w 939027"/>
              <a:gd name="connsiteY1" fmla="*/ 84844 h 277089"/>
              <a:gd name="connsiteX2" fmla="*/ 840684 w 939027"/>
              <a:gd name="connsiteY2" fmla="*/ 18650 h 277089"/>
              <a:gd name="connsiteX3" fmla="*/ 109474 w 939027"/>
              <a:gd name="connsiteY3" fmla="*/ 18650 h 277089"/>
              <a:gd name="connsiteX4" fmla="*/ 74068 w 939027"/>
              <a:gd name="connsiteY4" fmla="*/ 84844 h 277089"/>
              <a:gd name="connsiteX5" fmla="*/ 21729 w 939027"/>
              <a:gd name="connsiteY5" fmla="*/ 238783 h 277089"/>
              <a:gd name="connsiteX6" fmla="*/ 18650 w 939027"/>
              <a:gd name="connsiteY6" fmla="*/ 269571 h 277089"/>
              <a:gd name="connsiteX7" fmla="*/ 926890 w 939027"/>
              <a:gd name="connsiteY7" fmla="*/ 269571 h 277089"/>
              <a:gd name="connsiteX8" fmla="*/ 922272 w 939027"/>
              <a:gd name="connsiteY8" fmla="*/ 238783 h 27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027" h="277089">
                <a:moveTo>
                  <a:pt x="922272" y="238783"/>
                </a:moveTo>
                <a:cubicBezTo>
                  <a:pt x="914575" y="186444"/>
                  <a:pt x="899181" y="135644"/>
                  <a:pt x="874550" y="84844"/>
                </a:cubicBezTo>
                <a:cubicBezTo>
                  <a:pt x="863775" y="63293"/>
                  <a:pt x="852999" y="41741"/>
                  <a:pt x="840684" y="18650"/>
                </a:cubicBezTo>
                <a:lnTo>
                  <a:pt x="109474" y="18650"/>
                </a:lnTo>
                <a:cubicBezTo>
                  <a:pt x="97159" y="40202"/>
                  <a:pt x="84844" y="63293"/>
                  <a:pt x="74068" y="84844"/>
                </a:cubicBezTo>
                <a:cubicBezTo>
                  <a:pt x="47899" y="138723"/>
                  <a:pt x="29426" y="189522"/>
                  <a:pt x="21729" y="238783"/>
                </a:cubicBezTo>
                <a:cubicBezTo>
                  <a:pt x="20190" y="249559"/>
                  <a:pt x="18650" y="258795"/>
                  <a:pt x="18650" y="269571"/>
                </a:cubicBezTo>
                <a:lnTo>
                  <a:pt x="926890" y="269571"/>
                </a:lnTo>
                <a:cubicBezTo>
                  <a:pt x="925350" y="258795"/>
                  <a:pt x="923811" y="249559"/>
                  <a:pt x="922272" y="238783"/>
                </a:cubicBezTo>
                <a:close/>
              </a:path>
            </a:pathLst>
          </a:custGeom>
          <a:noFill/>
          <a:ln w="15387"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BB3C9BBE-EC25-47B2-B3D9-832D0DF0F417}"/>
              </a:ext>
            </a:extLst>
          </p:cNvPr>
          <p:cNvSpPr/>
          <p:nvPr/>
        </p:nvSpPr>
        <p:spPr>
          <a:xfrm>
            <a:off x="1018404" y="3143254"/>
            <a:ext cx="892846" cy="277090"/>
          </a:xfrm>
          <a:custGeom>
            <a:avLst/>
            <a:gdLst>
              <a:gd name="connsiteX0" fmla="*/ 888405 w 892845"/>
              <a:gd name="connsiteY0" fmla="*/ 74068 h 277089"/>
              <a:gd name="connsiteX1" fmla="*/ 860696 w 892845"/>
              <a:gd name="connsiteY1" fmla="*/ 18650 h 277089"/>
              <a:gd name="connsiteX2" fmla="*/ 97159 w 892845"/>
              <a:gd name="connsiteY2" fmla="*/ 18650 h 277089"/>
              <a:gd name="connsiteX3" fmla="*/ 58674 w 892845"/>
              <a:gd name="connsiteY3" fmla="*/ 81765 h 277089"/>
              <a:gd name="connsiteX4" fmla="*/ 18650 w 892845"/>
              <a:gd name="connsiteY4" fmla="*/ 235704 h 277089"/>
              <a:gd name="connsiteX5" fmla="*/ 18650 w 892845"/>
              <a:gd name="connsiteY5" fmla="*/ 235704 h 277089"/>
              <a:gd name="connsiteX6" fmla="*/ 20190 w 892845"/>
              <a:gd name="connsiteY6" fmla="*/ 269571 h 277089"/>
              <a:gd name="connsiteX7" fmla="*/ 538964 w 892845"/>
              <a:gd name="connsiteY7" fmla="*/ 269571 h 277089"/>
              <a:gd name="connsiteX8" fmla="*/ 538964 w 892845"/>
              <a:gd name="connsiteY8" fmla="*/ 74068 h 277089"/>
              <a:gd name="connsiteX9" fmla="*/ 888405 w 892845"/>
              <a:gd name="connsiteY9" fmla="*/ 74068 h 27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2845" h="277089">
                <a:moveTo>
                  <a:pt x="888405" y="74068"/>
                </a:moveTo>
                <a:cubicBezTo>
                  <a:pt x="880708" y="55596"/>
                  <a:pt x="869932" y="37123"/>
                  <a:pt x="860696" y="18650"/>
                </a:cubicBezTo>
                <a:lnTo>
                  <a:pt x="97159" y="18650"/>
                </a:lnTo>
                <a:cubicBezTo>
                  <a:pt x="81765" y="38662"/>
                  <a:pt x="69450" y="60214"/>
                  <a:pt x="58674" y="81765"/>
                </a:cubicBezTo>
                <a:cubicBezTo>
                  <a:pt x="32505" y="131026"/>
                  <a:pt x="18650" y="181826"/>
                  <a:pt x="18650" y="235704"/>
                </a:cubicBezTo>
                <a:cubicBezTo>
                  <a:pt x="18650" y="235704"/>
                  <a:pt x="18650" y="235704"/>
                  <a:pt x="18650" y="235704"/>
                </a:cubicBezTo>
                <a:cubicBezTo>
                  <a:pt x="18650" y="246480"/>
                  <a:pt x="18650" y="258795"/>
                  <a:pt x="20190" y="269571"/>
                </a:cubicBezTo>
                <a:lnTo>
                  <a:pt x="538964" y="269571"/>
                </a:lnTo>
                <a:lnTo>
                  <a:pt x="538964" y="74068"/>
                </a:lnTo>
                <a:lnTo>
                  <a:pt x="888405" y="74068"/>
                </a:lnTo>
                <a:close/>
              </a:path>
            </a:pathLst>
          </a:custGeom>
          <a:noFill/>
          <a:ln w="15387"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29898A41-40B0-45E9-9B71-D0C5903AE86C}"/>
              </a:ext>
            </a:extLst>
          </p:cNvPr>
          <p:cNvSpPr/>
          <p:nvPr/>
        </p:nvSpPr>
        <p:spPr>
          <a:xfrm>
            <a:off x="1052271" y="1856325"/>
            <a:ext cx="923633" cy="277090"/>
          </a:xfrm>
          <a:custGeom>
            <a:avLst/>
            <a:gdLst>
              <a:gd name="connsiteX0" fmla="*/ 831448 w 923633"/>
              <a:gd name="connsiteY0" fmla="*/ 264953 h 277089"/>
              <a:gd name="connsiteX1" fmla="*/ 883787 w 923633"/>
              <a:gd name="connsiteY1" fmla="*/ 157195 h 277089"/>
              <a:gd name="connsiteX2" fmla="*/ 919193 w 923633"/>
              <a:gd name="connsiteY2" fmla="*/ 18650 h 277089"/>
              <a:gd name="connsiteX3" fmla="*/ 18650 w 923633"/>
              <a:gd name="connsiteY3" fmla="*/ 18650 h 277089"/>
              <a:gd name="connsiteX4" fmla="*/ 52517 w 923633"/>
              <a:gd name="connsiteY4" fmla="*/ 157195 h 277089"/>
              <a:gd name="connsiteX5" fmla="*/ 104856 w 923633"/>
              <a:gd name="connsiteY5" fmla="*/ 264953 h 277089"/>
              <a:gd name="connsiteX6" fmla="*/ 106395 w 923633"/>
              <a:gd name="connsiteY6" fmla="*/ 268031 h 277089"/>
              <a:gd name="connsiteX7" fmla="*/ 828369 w 923633"/>
              <a:gd name="connsiteY7" fmla="*/ 268031 h 277089"/>
              <a:gd name="connsiteX8" fmla="*/ 831448 w 923633"/>
              <a:gd name="connsiteY8" fmla="*/ 264953 h 27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3633" h="277089">
                <a:moveTo>
                  <a:pt x="831448" y="264953"/>
                </a:moveTo>
                <a:cubicBezTo>
                  <a:pt x="851460" y="229547"/>
                  <a:pt x="869932" y="194141"/>
                  <a:pt x="883787" y="157195"/>
                </a:cubicBezTo>
                <a:cubicBezTo>
                  <a:pt x="900720" y="112553"/>
                  <a:pt x="911496" y="66371"/>
                  <a:pt x="919193" y="18650"/>
                </a:cubicBezTo>
                <a:lnTo>
                  <a:pt x="18650" y="18650"/>
                </a:lnTo>
                <a:cubicBezTo>
                  <a:pt x="24808" y="67911"/>
                  <a:pt x="35584" y="114092"/>
                  <a:pt x="52517" y="157195"/>
                </a:cubicBezTo>
                <a:cubicBezTo>
                  <a:pt x="66371" y="194141"/>
                  <a:pt x="84844" y="231086"/>
                  <a:pt x="104856" y="264953"/>
                </a:cubicBezTo>
                <a:cubicBezTo>
                  <a:pt x="104856" y="266492"/>
                  <a:pt x="106395" y="266492"/>
                  <a:pt x="106395" y="268031"/>
                </a:cubicBezTo>
                <a:lnTo>
                  <a:pt x="828369" y="268031"/>
                </a:lnTo>
                <a:cubicBezTo>
                  <a:pt x="829908" y="266492"/>
                  <a:pt x="829908" y="266492"/>
                  <a:pt x="831448" y="264953"/>
                </a:cubicBezTo>
                <a:close/>
              </a:path>
            </a:pathLst>
          </a:custGeom>
          <a:noFill/>
          <a:ln w="15387"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4DBE7D-3558-4414-95D8-884751D88C88}"/>
              </a:ext>
            </a:extLst>
          </p:cNvPr>
          <p:cNvSpPr/>
          <p:nvPr/>
        </p:nvSpPr>
        <p:spPr>
          <a:xfrm>
            <a:off x="1032259" y="3501932"/>
            <a:ext cx="862058" cy="277090"/>
          </a:xfrm>
          <a:custGeom>
            <a:avLst/>
            <a:gdLst>
              <a:gd name="connsiteX0" fmla="*/ 522030 w 862057"/>
              <a:gd name="connsiteY0" fmla="*/ 18650 h 277089"/>
              <a:gd name="connsiteX1" fmla="*/ 18650 w 862057"/>
              <a:gd name="connsiteY1" fmla="*/ 18650 h 277089"/>
              <a:gd name="connsiteX2" fmla="*/ 57135 w 862057"/>
              <a:gd name="connsiteY2" fmla="*/ 138723 h 277089"/>
              <a:gd name="connsiteX3" fmla="*/ 109474 w 862057"/>
              <a:gd name="connsiteY3" fmla="*/ 246480 h 277089"/>
              <a:gd name="connsiteX4" fmla="*/ 123329 w 862057"/>
              <a:gd name="connsiteY4" fmla="*/ 268031 h 277089"/>
              <a:gd name="connsiteX5" fmla="*/ 811436 w 862057"/>
              <a:gd name="connsiteY5" fmla="*/ 268031 h 277089"/>
              <a:gd name="connsiteX6" fmla="*/ 825290 w 862057"/>
              <a:gd name="connsiteY6" fmla="*/ 246480 h 277089"/>
              <a:gd name="connsiteX7" fmla="*/ 848381 w 862057"/>
              <a:gd name="connsiteY7" fmla="*/ 206456 h 277089"/>
              <a:gd name="connsiteX8" fmla="*/ 522030 w 862057"/>
              <a:gd name="connsiteY8" fmla="*/ 206456 h 277089"/>
              <a:gd name="connsiteX9" fmla="*/ 522030 w 862057"/>
              <a:gd name="connsiteY9" fmla="*/ 18650 h 27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2057" h="277089">
                <a:moveTo>
                  <a:pt x="522030" y="18650"/>
                </a:moveTo>
                <a:lnTo>
                  <a:pt x="18650" y="18650"/>
                </a:lnTo>
                <a:cubicBezTo>
                  <a:pt x="27887" y="60214"/>
                  <a:pt x="40202" y="100238"/>
                  <a:pt x="57135" y="138723"/>
                </a:cubicBezTo>
                <a:cubicBezTo>
                  <a:pt x="72529" y="175668"/>
                  <a:pt x="89462" y="211074"/>
                  <a:pt x="109474" y="246480"/>
                </a:cubicBezTo>
                <a:cubicBezTo>
                  <a:pt x="114092" y="254177"/>
                  <a:pt x="118711" y="261874"/>
                  <a:pt x="123329" y="268031"/>
                </a:cubicBezTo>
                <a:lnTo>
                  <a:pt x="811436" y="268031"/>
                </a:lnTo>
                <a:cubicBezTo>
                  <a:pt x="816054" y="260334"/>
                  <a:pt x="820672" y="252637"/>
                  <a:pt x="825290" y="246480"/>
                </a:cubicBezTo>
                <a:cubicBezTo>
                  <a:pt x="832987" y="234165"/>
                  <a:pt x="840684" y="220310"/>
                  <a:pt x="848381" y="206456"/>
                </a:cubicBezTo>
                <a:lnTo>
                  <a:pt x="522030" y="206456"/>
                </a:lnTo>
                <a:lnTo>
                  <a:pt x="522030" y="18650"/>
                </a:lnTo>
                <a:close/>
              </a:path>
            </a:pathLst>
          </a:custGeom>
          <a:noFill/>
          <a:ln w="15387"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5995D32-6A82-439F-AEA6-48407C44F08D}"/>
              </a:ext>
            </a:extLst>
          </p:cNvPr>
          <p:cNvSpPr/>
          <p:nvPr/>
        </p:nvSpPr>
        <p:spPr>
          <a:xfrm>
            <a:off x="898332" y="4835042"/>
            <a:ext cx="1062178" cy="292484"/>
          </a:xfrm>
          <a:custGeom>
            <a:avLst/>
            <a:gdLst>
              <a:gd name="connsiteX0" fmla="*/ 72529 w 1062178"/>
              <a:gd name="connsiteY0" fmla="*/ 109475 h 292483"/>
              <a:gd name="connsiteX1" fmla="*/ 20190 w 1062178"/>
              <a:gd name="connsiteY1" fmla="*/ 263413 h 292483"/>
              <a:gd name="connsiteX2" fmla="*/ 18650 w 1062178"/>
              <a:gd name="connsiteY2" fmla="*/ 281886 h 292483"/>
              <a:gd name="connsiteX3" fmla="*/ 1053120 w 1062178"/>
              <a:gd name="connsiteY3" fmla="*/ 281886 h 292483"/>
              <a:gd name="connsiteX4" fmla="*/ 1050041 w 1062178"/>
              <a:gd name="connsiteY4" fmla="*/ 263413 h 292483"/>
              <a:gd name="connsiteX5" fmla="*/ 991544 w 1062178"/>
              <a:gd name="connsiteY5" fmla="*/ 109475 h 292483"/>
              <a:gd name="connsiteX6" fmla="*/ 933047 w 1062178"/>
              <a:gd name="connsiteY6" fmla="*/ 18650 h 292483"/>
              <a:gd name="connsiteX7" fmla="*/ 131026 w 1062178"/>
              <a:gd name="connsiteY7" fmla="*/ 18650 h 292483"/>
              <a:gd name="connsiteX8" fmla="*/ 72529 w 1062178"/>
              <a:gd name="connsiteY8" fmla="*/ 109475 h 292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2178" h="292483">
                <a:moveTo>
                  <a:pt x="72529" y="109475"/>
                </a:moveTo>
                <a:cubicBezTo>
                  <a:pt x="46359" y="160274"/>
                  <a:pt x="27887" y="211074"/>
                  <a:pt x="20190" y="263413"/>
                </a:cubicBezTo>
                <a:cubicBezTo>
                  <a:pt x="18650" y="269571"/>
                  <a:pt x="18650" y="275728"/>
                  <a:pt x="18650" y="281886"/>
                </a:cubicBezTo>
                <a:lnTo>
                  <a:pt x="1053120" y="281886"/>
                </a:lnTo>
                <a:cubicBezTo>
                  <a:pt x="1051580" y="275728"/>
                  <a:pt x="1051580" y="269571"/>
                  <a:pt x="1050041" y="263413"/>
                </a:cubicBezTo>
                <a:cubicBezTo>
                  <a:pt x="1040804" y="211074"/>
                  <a:pt x="1020792" y="160274"/>
                  <a:pt x="991544" y="109475"/>
                </a:cubicBezTo>
                <a:cubicBezTo>
                  <a:pt x="974611" y="78687"/>
                  <a:pt x="954599" y="49438"/>
                  <a:pt x="933047" y="18650"/>
                </a:cubicBezTo>
                <a:lnTo>
                  <a:pt x="131026" y="18650"/>
                </a:lnTo>
                <a:cubicBezTo>
                  <a:pt x="107935" y="49438"/>
                  <a:pt x="87923" y="78687"/>
                  <a:pt x="72529" y="109475"/>
                </a:cubicBezTo>
                <a:close/>
              </a:path>
            </a:pathLst>
          </a:custGeom>
          <a:noFill/>
          <a:ln w="15387"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C933193F-DCE5-4F76-9215-8D4466550A49}"/>
              </a:ext>
            </a:extLst>
          </p:cNvPr>
          <p:cNvSpPr/>
          <p:nvPr/>
        </p:nvSpPr>
        <p:spPr>
          <a:xfrm>
            <a:off x="1432887" y="-1540"/>
            <a:ext cx="1571716" cy="6856439"/>
          </a:xfrm>
          <a:custGeom>
            <a:avLst/>
            <a:gdLst>
              <a:gd name="connsiteX0" fmla="*/ 564956 w 1571716"/>
              <a:gd name="connsiteY0" fmla="*/ 6049798 h 6856439"/>
              <a:gd name="connsiteX1" fmla="*/ 694265 w 1571716"/>
              <a:gd name="connsiteY1" fmla="*/ 6156016 h 6856439"/>
              <a:gd name="connsiteX2" fmla="*/ 741986 w 1571716"/>
              <a:gd name="connsiteY2" fmla="*/ 6196040 h 6856439"/>
              <a:gd name="connsiteX3" fmla="*/ 241684 w 1571716"/>
              <a:gd name="connsiteY3" fmla="*/ 6856439 h 6856439"/>
              <a:gd name="connsiteX4" fmla="*/ 0 w 1571716"/>
              <a:gd name="connsiteY4" fmla="*/ 6856439 h 6856439"/>
              <a:gd name="connsiteX5" fmla="*/ 564956 w 1571716"/>
              <a:gd name="connsiteY5" fmla="*/ 6049798 h 6856439"/>
              <a:gd name="connsiteX6" fmla="*/ 252460 w 1571716"/>
              <a:gd name="connsiteY6" fmla="*/ 5232384 h 6856439"/>
              <a:gd name="connsiteX7" fmla="*/ 301721 w 1571716"/>
              <a:gd name="connsiteY7" fmla="*/ 5361692 h 6856439"/>
              <a:gd name="connsiteX8" fmla="*/ 370993 w 1571716"/>
              <a:gd name="connsiteY8" fmla="*/ 5469450 h 6856439"/>
              <a:gd name="connsiteX9" fmla="*/ 392544 w 1571716"/>
              <a:gd name="connsiteY9" fmla="*/ 5497159 h 6856439"/>
              <a:gd name="connsiteX10" fmla="*/ 1146845 w 1571716"/>
              <a:gd name="connsiteY10" fmla="*/ 5497159 h 6856439"/>
              <a:gd name="connsiteX11" fmla="*/ 1166857 w 1571716"/>
              <a:gd name="connsiteY11" fmla="*/ 5469450 h 6856439"/>
              <a:gd name="connsiteX12" fmla="*/ 1231511 w 1571716"/>
              <a:gd name="connsiteY12" fmla="*/ 5361692 h 6856439"/>
              <a:gd name="connsiteX13" fmla="*/ 1276154 w 1571716"/>
              <a:gd name="connsiteY13" fmla="*/ 5232384 h 6856439"/>
              <a:gd name="connsiteX14" fmla="*/ 355599 w 1571716"/>
              <a:gd name="connsiteY14" fmla="*/ 4853693 h 6856439"/>
              <a:gd name="connsiteX15" fmla="*/ 297102 w 1571716"/>
              <a:gd name="connsiteY15" fmla="*/ 4944517 h 6856439"/>
              <a:gd name="connsiteX16" fmla="*/ 244763 w 1571716"/>
              <a:gd name="connsiteY16" fmla="*/ 5098456 h 6856439"/>
              <a:gd name="connsiteX17" fmla="*/ 243224 w 1571716"/>
              <a:gd name="connsiteY17" fmla="*/ 5116929 h 6856439"/>
              <a:gd name="connsiteX18" fmla="*/ 1277693 w 1571716"/>
              <a:gd name="connsiteY18" fmla="*/ 5116929 h 6856439"/>
              <a:gd name="connsiteX19" fmla="*/ 1274614 w 1571716"/>
              <a:gd name="connsiteY19" fmla="*/ 5098456 h 6856439"/>
              <a:gd name="connsiteX20" fmla="*/ 1216118 w 1571716"/>
              <a:gd name="connsiteY20" fmla="*/ 4944517 h 6856439"/>
              <a:gd name="connsiteX21" fmla="*/ 1157621 w 1571716"/>
              <a:gd name="connsiteY21" fmla="*/ 4853693 h 6856439"/>
              <a:gd name="connsiteX22" fmla="*/ 397163 w 1571716"/>
              <a:gd name="connsiteY22" fmla="*/ 1874976 h 6856439"/>
              <a:gd name="connsiteX23" fmla="*/ 431029 w 1571716"/>
              <a:gd name="connsiteY23" fmla="*/ 2013521 h 6856439"/>
              <a:gd name="connsiteX24" fmla="*/ 483368 w 1571716"/>
              <a:gd name="connsiteY24" fmla="*/ 2121278 h 6856439"/>
              <a:gd name="connsiteX25" fmla="*/ 486447 w 1571716"/>
              <a:gd name="connsiteY25" fmla="*/ 2124357 h 6856439"/>
              <a:gd name="connsiteX26" fmla="*/ 1206881 w 1571716"/>
              <a:gd name="connsiteY26" fmla="*/ 2124357 h 6856439"/>
              <a:gd name="connsiteX27" fmla="*/ 1208421 w 1571716"/>
              <a:gd name="connsiteY27" fmla="*/ 2121278 h 6856439"/>
              <a:gd name="connsiteX28" fmla="*/ 1260760 w 1571716"/>
              <a:gd name="connsiteY28" fmla="*/ 2013521 h 6856439"/>
              <a:gd name="connsiteX29" fmla="*/ 1296166 w 1571716"/>
              <a:gd name="connsiteY29" fmla="*/ 1874976 h 6856439"/>
              <a:gd name="connsiteX30" fmla="*/ 484908 w 1571716"/>
              <a:gd name="connsiteY30" fmla="*/ 1514759 h 6856439"/>
              <a:gd name="connsiteX31" fmla="*/ 449502 w 1571716"/>
              <a:gd name="connsiteY31" fmla="*/ 1580953 h 6856439"/>
              <a:gd name="connsiteX32" fmla="*/ 397163 w 1571716"/>
              <a:gd name="connsiteY32" fmla="*/ 1734891 h 6856439"/>
              <a:gd name="connsiteX33" fmla="*/ 392544 w 1571716"/>
              <a:gd name="connsiteY33" fmla="*/ 1765679 h 6856439"/>
              <a:gd name="connsiteX34" fmla="*/ 1300784 w 1571716"/>
              <a:gd name="connsiteY34" fmla="*/ 1765679 h 6856439"/>
              <a:gd name="connsiteX35" fmla="*/ 1297705 w 1571716"/>
              <a:gd name="connsiteY35" fmla="*/ 1734891 h 6856439"/>
              <a:gd name="connsiteX36" fmla="*/ 1249984 w 1571716"/>
              <a:gd name="connsiteY36" fmla="*/ 1580953 h 6856439"/>
              <a:gd name="connsiteX37" fmla="*/ 1216118 w 1571716"/>
              <a:gd name="connsiteY37" fmla="*/ 1514759 h 6856439"/>
              <a:gd name="connsiteX38" fmla="*/ 138545 w 1571716"/>
              <a:gd name="connsiteY38" fmla="*/ 0 h 6856439"/>
              <a:gd name="connsiteX39" fmla="*/ 406398 w 1571716"/>
              <a:gd name="connsiteY39" fmla="*/ 0 h 6856439"/>
              <a:gd name="connsiteX40" fmla="*/ 455659 w 1571716"/>
              <a:gd name="connsiteY40" fmla="*/ 346363 h 6856439"/>
              <a:gd name="connsiteX41" fmla="*/ 777391 w 1571716"/>
              <a:gd name="connsiteY41" fmla="*/ 701962 h 6856439"/>
              <a:gd name="connsiteX42" fmla="*/ 652700 w 1571716"/>
              <a:gd name="connsiteY42" fmla="*/ 845125 h 6856439"/>
              <a:gd name="connsiteX43" fmla="*/ 628070 w 1571716"/>
              <a:gd name="connsiteY43" fmla="*/ 874373 h 6856439"/>
              <a:gd name="connsiteX44" fmla="*/ 255538 w 1571716"/>
              <a:gd name="connsiteY44" fmla="*/ 464896 h 6856439"/>
              <a:gd name="connsiteX45" fmla="*/ 138545 w 1571716"/>
              <a:gd name="connsiteY45" fmla="*/ 0 h 6856439"/>
              <a:gd name="connsiteX46" fmla="*/ 1231511 w 1571716"/>
              <a:gd name="connsiteY46" fmla="*/ 0 h 6856439"/>
              <a:gd name="connsiteX47" fmla="*/ 1460880 w 1571716"/>
              <a:gd name="connsiteY47" fmla="*/ 0 h 6856439"/>
              <a:gd name="connsiteX48" fmla="*/ 1319257 w 1571716"/>
              <a:gd name="connsiteY48" fmla="*/ 466435 h 6856439"/>
              <a:gd name="connsiteX49" fmla="*/ 1009839 w 1571716"/>
              <a:gd name="connsiteY49" fmla="*/ 865137 h 6856439"/>
              <a:gd name="connsiteX50" fmla="*/ 994445 w 1571716"/>
              <a:gd name="connsiteY50" fmla="*/ 883609 h 6856439"/>
              <a:gd name="connsiteX51" fmla="*/ 979052 w 1571716"/>
              <a:gd name="connsiteY51" fmla="*/ 902082 h 6856439"/>
              <a:gd name="connsiteX52" fmla="*/ 882070 w 1571716"/>
              <a:gd name="connsiteY52" fmla="*/ 1012918 h 6856439"/>
              <a:gd name="connsiteX53" fmla="*/ 828191 w 1571716"/>
              <a:gd name="connsiteY53" fmla="*/ 1072954 h 6856439"/>
              <a:gd name="connsiteX54" fmla="*/ 812798 w 1571716"/>
              <a:gd name="connsiteY54" fmla="*/ 1091427 h 6856439"/>
              <a:gd name="connsiteX55" fmla="*/ 797404 w 1571716"/>
              <a:gd name="connsiteY55" fmla="*/ 1109900 h 6856439"/>
              <a:gd name="connsiteX56" fmla="*/ 554180 w 1571716"/>
              <a:gd name="connsiteY56" fmla="*/ 1411620 h 6856439"/>
              <a:gd name="connsiteX57" fmla="*/ 1145306 w 1571716"/>
              <a:gd name="connsiteY57" fmla="*/ 1411620 h 6856439"/>
              <a:gd name="connsiteX58" fmla="*/ 866676 w 1571716"/>
              <a:gd name="connsiteY58" fmla="*/ 1106821 h 6856439"/>
              <a:gd name="connsiteX59" fmla="*/ 925173 w 1571716"/>
              <a:gd name="connsiteY59" fmla="*/ 1040627 h 6856439"/>
              <a:gd name="connsiteX60" fmla="*/ 1017536 w 1571716"/>
              <a:gd name="connsiteY60" fmla="*/ 934409 h 6856439"/>
              <a:gd name="connsiteX61" fmla="*/ 1544007 w 1571716"/>
              <a:gd name="connsiteY61" fmla="*/ 1798006 h 6856439"/>
              <a:gd name="connsiteX62" fmla="*/ 1071415 w 1571716"/>
              <a:gd name="connsiteY62" fmla="*/ 2620040 h 6856439"/>
              <a:gd name="connsiteX63" fmla="*/ 966736 w 1571716"/>
              <a:gd name="connsiteY63" fmla="*/ 2535374 h 6856439"/>
              <a:gd name="connsiteX64" fmla="*/ 891306 w 1571716"/>
              <a:gd name="connsiteY64" fmla="*/ 2475338 h 6856439"/>
              <a:gd name="connsiteX65" fmla="*/ 1132990 w 1571716"/>
              <a:gd name="connsiteY65" fmla="*/ 2235193 h 6856439"/>
              <a:gd name="connsiteX66" fmla="*/ 564956 w 1571716"/>
              <a:gd name="connsiteY66" fmla="*/ 2235193 h 6856439"/>
              <a:gd name="connsiteX67" fmla="*/ 815876 w 1571716"/>
              <a:gd name="connsiteY67" fmla="*/ 2475338 h 6856439"/>
              <a:gd name="connsiteX68" fmla="*/ 834349 w 1571716"/>
              <a:gd name="connsiteY68" fmla="*/ 2490731 h 6856439"/>
              <a:gd name="connsiteX69" fmla="*/ 852822 w 1571716"/>
              <a:gd name="connsiteY69" fmla="*/ 2506125 h 6856439"/>
              <a:gd name="connsiteX70" fmla="*/ 931331 w 1571716"/>
              <a:gd name="connsiteY70" fmla="*/ 2569240 h 6856439"/>
              <a:gd name="connsiteX71" fmla="*/ 1032930 w 1571716"/>
              <a:gd name="connsiteY71" fmla="*/ 2650828 h 6856439"/>
              <a:gd name="connsiteX72" fmla="*/ 1051403 w 1571716"/>
              <a:gd name="connsiteY72" fmla="*/ 2666222 h 6856439"/>
              <a:gd name="connsiteX73" fmla="*/ 1069876 w 1571716"/>
              <a:gd name="connsiteY73" fmla="*/ 2681616 h 6856439"/>
              <a:gd name="connsiteX74" fmla="*/ 1487050 w 1571716"/>
              <a:gd name="connsiteY74" fmla="*/ 3218862 h 6856439"/>
              <a:gd name="connsiteX75" fmla="*/ 1231511 w 1571716"/>
              <a:gd name="connsiteY75" fmla="*/ 3218862 h 6856439"/>
              <a:gd name="connsiteX76" fmla="*/ 1203802 w 1571716"/>
              <a:gd name="connsiteY76" fmla="*/ 3163444 h 6856439"/>
              <a:gd name="connsiteX77" fmla="*/ 440266 w 1571716"/>
              <a:gd name="connsiteY77" fmla="*/ 3163444 h 6856439"/>
              <a:gd name="connsiteX78" fmla="*/ 401781 w 1571716"/>
              <a:gd name="connsiteY78" fmla="*/ 3226560 h 6856439"/>
              <a:gd name="connsiteX79" fmla="*/ 361757 w 1571716"/>
              <a:gd name="connsiteY79" fmla="*/ 3380498 h 6856439"/>
              <a:gd name="connsiteX80" fmla="*/ 363296 w 1571716"/>
              <a:gd name="connsiteY80" fmla="*/ 3414365 h 6856439"/>
              <a:gd name="connsiteX81" fmla="*/ 880531 w 1571716"/>
              <a:gd name="connsiteY81" fmla="*/ 3414365 h 6856439"/>
              <a:gd name="connsiteX82" fmla="*/ 880531 w 1571716"/>
              <a:gd name="connsiteY82" fmla="*/ 3522122 h 6856439"/>
              <a:gd name="connsiteX83" fmla="*/ 377151 w 1571716"/>
              <a:gd name="connsiteY83" fmla="*/ 3522122 h 6856439"/>
              <a:gd name="connsiteX84" fmla="*/ 415635 w 1571716"/>
              <a:gd name="connsiteY84" fmla="*/ 3642194 h 6856439"/>
              <a:gd name="connsiteX85" fmla="*/ 467974 w 1571716"/>
              <a:gd name="connsiteY85" fmla="*/ 3749952 h 6856439"/>
              <a:gd name="connsiteX86" fmla="*/ 481829 w 1571716"/>
              <a:gd name="connsiteY86" fmla="*/ 3771503 h 6856439"/>
              <a:gd name="connsiteX87" fmla="*/ 1169936 w 1571716"/>
              <a:gd name="connsiteY87" fmla="*/ 3771503 h 6856439"/>
              <a:gd name="connsiteX88" fmla="*/ 1183790 w 1571716"/>
              <a:gd name="connsiteY88" fmla="*/ 3749952 h 6856439"/>
              <a:gd name="connsiteX89" fmla="*/ 1206881 w 1571716"/>
              <a:gd name="connsiteY89" fmla="*/ 3709927 h 6856439"/>
              <a:gd name="connsiteX90" fmla="*/ 1468577 w 1571716"/>
              <a:gd name="connsiteY90" fmla="*/ 3709927 h 6856439"/>
              <a:gd name="connsiteX91" fmla="*/ 999064 w 1571716"/>
              <a:gd name="connsiteY91" fmla="*/ 4279501 h 6856439"/>
              <a:gd name="connsiteX92" fmla="*/ 980591 w 1571716"/>
              <a:gd name="connsiteY92" fmla="*/ 4294895 h 6856439"/>
              <a:gd name="connsiteX93" fmla="*/ 962118 w 1571716"/>
              <a:gd name="connsiteY93" fmla="*/ 4310289 h 6856439"/>
              <a:gd name="connsiteX94" fmla="*/ 811258 w 1571716"/>
              <a:gd name="connsiteY94" fmla="*/ 4431901 h 6856439"/>
              <a:gd name="connsiteX95" fmla="*/ 782010 w 1571716"/>
              <a:gd name="connsiteY95" fmla="*/ 4454992 h 6856439"/>
              <a:gd name="connsiteX96" fmla="*/ 761998 w 1571716"/>
              <a:gd name="connsiteY96" fmla="*/ 4470385 h 6856439"/>
              <a:gd name="connsiteX97" fmla="*/ 741986 w 1571716"/>
              <a:gd name="connsiteY97" fmla="*/ 4484240 h 6856439"/>
              <a:gd name="connsiteX98" fmla="*/ 454120 w 1571716"/>
              <a:gd name="connsiteY98" fmla="*/ 4738239 h 6856439"/>
              <a:gd name="connsiteX99" fmla="*/ 1066797 w 1571716"/>
              <a:gd name="connsiteY99" fmla="*/ 4738239 h 6856439"/>
              <a:gd name="connsiteX100" fmla="*/ 818955 w 1571716"/>
              <a:gd name="connsiteY100" fmla="*/ 4487319 h 6856439"/>
              <a:gd name="connsiteX101" fmla="*/ 846664 w 1571716"/>
              <a:gd name="connsiteY101" fmla="*/ 4465767 h 6856439"/>
              <a:gd name="connsiteX102" fmla="*/ 997524 w 1571716"/>
              <a:gd name="connsiteY102" fmla="*/ 4342616 h 6856439"/>
              <a:gd name="connsiteX103" fmla="*/ 1522456 w 1571716"/>
              <a:gd name="connsiteY103" fmla="*/ 5161572 h 6856439"/>
              <a:gd name="connsiteX104" fmla="*/ 992906 w 1571716"/>
              <a:gd name="connsiteY104" fmla="*/ 5980527 h 6856439"/>
              <a:gd name="connsiteX105" fmla="*/ 928252 w 1571716"/>
              <a:gd name="connsiteY105" fmla="*/ 5926648 h 6856439"/>
              <a:gd name="connsiteX106" fmla="*/ 815876 w 1571716"/>
              <a:gd name="connsiteY106" fmla="*/ 5834285 h 6856439"/>
              <a:gd name="connsiteX107" fmla="*/ 1051403 w 1571716"/>
              <a:gd name="connsiteY107" fmla="*/ 5609534 h 6856439"/>
              <a:gd name="connsiteX108" fmla="*/ 494144 w 1571716"/>
              <a:gd name="connsiteY108" fmla="*/ 5609534 h 6856439"/>
              <a:gd name="connsiteX109" fmla="*/ 740446 w 1571716"/>
              <a:gd name="connsiteY109" fmla="*/ 5834285 h 6856439"/>
              <a:gd name="connsiteX110" fmla="*/ 758919 w 1571716"/>
              <a:gd name="connsiteY110" fmla="*/ 5849679 h 6856439"/>
              <a:gd name="connsiteX111" fmla="*/ 777392 w 1571716"/>
              <a:gd name="connsiteY111" fmla="*/ 5865073 h 6856439"/>
              <a:gd name="connsiteX112" fmla="*/ 891306 w 1571716"/>
              <a:gd name="connsiteY112" fmla="*/ 5960515 h 6856439"/>
              <a:gd name="connsiteX113" fmla="*/ 954421 w 1571716"/>
              <a:gd name="connsiteY113" fmla="*/ 6012854 h 6856439"/>
              <a:gd name="connsiteX114" fmla="*/ 972894 w 1571716"/>
              <a:gd name="connsiteY114" fmla="*/ 6028248 h 6856439"/>
              <a:gd name="connsiteX115" fmla="*/ 991367 w 1571716"/>
              <a:gd name="connsiteY115" fmla="*/ 6043642 h 6856439"/>
              <a:gd name="connsiteX116" fmla="*/ 1571716 w 1571716"/>
              <a:gd name="connsiteY116" fmla="*/ 6853361 h 6856439"/>
              <a:gd name="connsiteX117" fmla="*/ 1330032 w 1571716"/>
              <a:gd name="connsiteY117" fmla="*/ 6853361 h 6856439"/>
              <a:gd name="connsiteX118" fmla="*/ 814337 w 1571716"/>
              <a:gd name="connsiteY118" fmla="*/ 6192962 h 6856439"/>
              <a:gd name="connsiteX119" fmla="*/ 795864 w 1571716"/>
              <a:gd name="connsiteY119" fmla="*/ 6177568 h 6856439"/>
              <a:gd name="connsiteX120" fmla="*/ 777392 w 1571716"/>
              <a:gd name="connsiteY120" fmla="*/ 6162175 h 6856439"/>
              <a:gd name="connsiteX121" fmla="*/ 726592 w 1571716"/>
              <a:gd name="connsiteY121" fmla="*/ 6120611 h 6856439"/>
              <a:gd name="connsiteX122" fmla="*/ 600362 w 1571716"/>
              <a:gd name="connsiteY122" fmla="*/ 6015933 h 6856439"/>
              <a:gd name="connsiteX123" fmla="*/ 581889 w 1571716"/>
              <a:gd name="connsiteY123" fmla="*/ 6000539 h 6856439"/>
              <a:gd name="connsiteX124" fmla="*/ 563417 w 1571716"/>
              <a:gd name="connsiteY124" fmla="*/ 5985145 h 6856439"/>
              <a:gd name="connsiteX125" fmla="*/ 0 w 1571716"/>
              <a:gd name="connsiteY125" fmla="*/ 5147717 h 6856439"/>
              <a:gd name="connsiteX126" fmla="*/ 581889 w 1571716"/>
              <a:gd name="connsiteY126" fmla="*/ 4322604 h 6856439"/>
              <a:gd name="connsiteX127" fmla="*/ 600362 w 1571716"/>
              <a:gd name="connsiteY127" fmla="*/ 4307210 h 6856439"/>
              <a:gd name="connsiteX128" fmla="*/ 618835 w 1571716"/>
              <a:gd name="connsiteY128" fmla="*/ 4291816 h 6856439"/>
              <a:gd name="connsiteX129" fmla="*/ 651162 w 1571716"/>
              <a:gd name="connsiteY129" fmla="*/ 4265647 h 6856439"/>
              <a:gd name="connsiteX130" fmla="*/ 798943 w 1571716"/>
              <a:gd name="connsiteY130" fmla="*/ 4147114 h 6856439"/>
              <a:gd name="connsiteX131" fmla="*/ 817416 w 1571716"/>
              <a:gd name="connsiteY131" fmla="*/ 4131720 h 6856439"/>
              <a:gd name="connsiteX132" fmla="*/ 835888 w 1571716"/>
              <a:gd name="connsiteY132" fmla="*/ 4116326 h 6856439"/>
              <a:gd name="connsiteX133" fmla="*/ 1088348 w 1571716"/>
              <a:gd name="connsiteY133" fmla="*/ 3874642 h 6856439"/>
              <a:gd name="connsiteX134" fmla="*/ 555720 w 1571716"/>
              <a:gd name="connsiteY134" fmla="*/ 3874642 h 6856439"/>
              <a:gd name="connsiteX135" fmla="*/ 763537 w 1571716"/>
              <a:gd name="connsiteY135" fmla="*/ 4113247 h 6856439"/>
              <a:gd name="connsiteX136" fmla="*/ 615756 w 1571716"/>
              <a:gd name="connsiteY136" fmla="*/ 4231780 h 6856439"/>
              <a:gd name="connsiteX137" fmla="*/ 583429 w 1571716"/>
              <a:gd name="connsiteY137" fmla="*/ 4257950 h 6856439"/>
              <a:gd name="connsiteX138" fmla="*/ 120073 w 1571716"/>
              <a:gd name="connsiteY138" fmla="*/ 3374341 h 6856439"/>
              <a:gd name="connsiteX139" fmla="*/ 629610 w 1571716"/>
              <a:gd name="connsiteY139" fmla="*/ 2672379 h 6856439"/>
              <a:gd name="connsiteX140" fmla="*/ 735828 w 1571716"/>
              <a:gd name="connsiteY140" fmla="*/ 2758585 h 6856439"/>
              <a:gd name="connsiteX141" fmla="*/ 811258 w 1571716"/>
              <a:gd name="connsiteY141" fmla="*/ 2818621 h 6856439"/>
              <a:gd name="connsiteX142" fmla="*/ 535708 w 1571716"/>
              <a:gd name="connsiteY142" fmla="*/ 3049530 h 6856439"/>
              <a:gd name="connsiteX143" fmla="*/ 1131451 w 1571716"/>
              <a:gd name="connsiteY143" fmla="*/ 3049530 h 6856439"/>
              <a:gd name="connsiteX144" fmla="*/ 891306 w 1571716"/>
              <a:gd name="connsiteY144" fmla="*/ 2820161 h 6856439"/>
              <a:gd name="connsiteX145" fmla="*/ 872834 w 1571716"/>
              <a:gd name="connsiteY145" fmla="*/ 2804767 h 6856439"/>
              <a:gd name="connsiteX146" fmla="*/ 852822 w 1571716"/>
              <a:gd name="connsiteY146" fmla="*/ 2789373 h 6856439"/>
              <a:gd name="connsiteX147" fmla="*/ 772774 w 1571716"/>
              <a:gd name="connsiteY147" fmla="*/ 2724719 h 6856439"/>
              <a:gd name="connsiteX148" fmla="*/ 671174 w 1571716"/>
              <a:gd name="connsiteY148" fmla="*/ 2643131 h 6856439"/>
              <a:gd name="connsiteX149" fmla="*/ 652701 w 1571716"/>
              <a:gd name="connsiteY149" fmla="*/ 2627737 h 6856439"/>
              <a:gd name="connsiteX150" fmla="*/ 634229 w 1571716"/>
              <a:gd name="connsiteY150" fmla="*/ 2612343 h 6856439"/>
              <a:gd name="connsiteX151" fmla="*/ 153939 w 1571716"/>
              <a:gd name="connsiteY151" fmla="*/ 1791849 h 6856439"/>
              <a:gd name="connsiteX152" fmla="*/ 634229 w 1571716"/>
              <a:gd name="connsiteY152" fmla="*/ 943646 h 6856439"/>
              <a:gd name="connsiteX153" fmla="*/ 649622 w 1571716"/>
              <a:gd name="connsiteY153" fmla="*/ 925173 h 6856439"/>
              <a:gd name="connsiteX154" fmla="*/ 665016 w 1571716"/>
              <a:gd name="connsiteY154" fmla="*/ 906700 h 6856439"/>
              <a:gd name="connsiteX155" fmla="*/ 695804 w 1571716"/>
              <a:gd name="connsiteY155" fmla="*/ 872834 h 6856439"/>
              <a:gd name="connsiteX156" fmla="*/ 815876 w 1571716"/>
              <a:gd name="connsiteY156" fmla="*/ 735828 h 6856439"/>
              <a:gd name="connsiteX157" fmla="*/ 831270 w 1571716"/>
              <a:gd name="connsiteY157" fmla="*/ 717355 h 6856439"/>
              <a:gd name="connsiteX158" fmla="*/ 846664 w 1571716"/>
              <a:gd name="connsiteY158" fmla="*/ 698883 h 6856439"/>
              <a:gd name="connsiteX159" fmla="*/ 1114518 w 1571716"/>
              <a:gd name="connsiteY159" fmla="*/ 350981 h 6856439"/>
              <a:gd name="connsiteX160" fmla="*/ 1231511 w 1571716"/>
              <a:gd name="connsiteY160" fmla="*/ 0 h 685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1571716" h="6856439">
                <a:moveTo>
                  <a:pt x="564956" y="6049798"/>
                </a:moveTo>
                <a:cubicBezTo>
                  <a:pt x="606520" y="6085204"/>
                  <a:pt x="649622" y="6120610"/>
                  <a:pt x="694265" y="6156016"/>
                </a:cubicBezTo>
                <a:cubicBezTo>
                  <a:pt x="709659" y="6169870"/>
                  <a:pt x="726592" y="6182186"/>
                  <a:pt x="741986" y="6196040"/>
                </a:cubicBezTo>
                <a:cubicBezTo>
                  <a:pt x="475671" y="6423871"/>
                  <a:pt x="241684" y="6640925"/>
                  <a:pt x="241684" y="6856439"/>
                </a:cubicBezTo>
                <a:lnTo>
                  <a:pt x="0" y="6856439"/>
                </a:lnTo>
                <a:cubicBezTo>
                  <a:pt x="0" y="6556258"/>
                  <a:pt x="274011" y="6297641"/>
                  <a:pt x="564956" y="6049798"/>
                </a:cubicBezTo>
                <a:close/>
                <a:moveTo>
                  <a:pt x="252460" y="5232384"/>
                </a:moveTo>
                <a:cubicBezTo>
                  <a:pt x="261696" y="5275487"/>
                  <a:pt x="278630" y="5318590"/>
                  <a:pt x="301721" y="5361692"/>
                </a:cubicBezTo>
                <a:cubicBezTo>
                  <a:pt x="320193" y="5397099"/>
                  <a:pt x="344823" y="5434044"/>
                  <a:pt x="370993" y="5469450"/>
                </a:cubicBezTo>
                <a:cubicBezTo>
                  <a:pt x="377151" y="5478686"/>
                  <a:pt x="384848" y="5487922"/>
                  <a:pt x="392544" y="5497159"/>
                </a:cubicBezTo>
                <a:lnTo>
                  <a:pt x="1146845" y="5497159"/>
                </a:lnTo>
                <a:cubicBezTo>
                  <a:pt x="1153003" y="5487922"/>
                  <a:pt x="1160700" y="5478686"/>
                  <a:pt x="1166857" y="5469450"/>
                </a:cubicBezTo>
                <a:cubicBezTo>
                  <a:pt x="1193027" y="5434044"/>
                  <a:pt x="1214578" y="5398638"/>
                  <a:pt x="1231511" y="5361692"/>
                </a:cubicBezTo>
                <a:cubicBezTo>
                  <a:pt x="1251524" y="5318590"/>
                  <a:pt x="1266917" y="5275487"/>
                  <a:pt x="1276154" y="5232384"/>
                </a:cubicBezTo>
                <a:close/>
                <a:moveTo>
                  <a:pt x="355599" y="4853693"/>
                </a:moveTo>
                <a:cubicBezTo>
                  <a:pt x="334048" y="4882942"/>
                  <a:pt x="314036" y="4913730"/>
                  <a:pt x="297102" y="4944517"/>
                </a:cubicBezTo>
                <a:cubicBezTo>
                  <a:pt x="269393" y="4993778"/>
                  <a:pt x="252460" y="5046117"/>
                  <a:pt x="244763" y="5098456"/>
                </a:cubicBezTo>
                <a:cubicBezTo>
                  <a:pt x="244763" y="5104614"/>
                  <a:pt x="243224" y="5110771"/>
                  <a:pt x="243224" y="5116929"/>
                </a:cubicBezTo>
                <a:lnTo>
                  <a:pt x="1277693" y="5116929"/>
                </a:lnTo>
                <a:cubicBezTo>
                  <a:pt x="1276154" y="5110771"/>
                  <a:pt x="1276154" y="5104614"/>
                  <a:pt x="1274614" y="5098456"/>
                </a:cubicBezTo>
                <a:cubicBezTo>
                  <a:pt x="1263839" y="5047656"/>
                  <a:pt x="1243827" y="4995317"/>
                  <a:pt x="1216118" y="4944517"/>
                </a:cubicBezTo>
                <a:cubicBezTo>
                  <a:pt x="1199184" y="4913730"/>
                  <a:pt x="1179172" y="4884481"/>
                  <a:pt x="1157621" y="4853693"/>
                </a:cubicBezTo>
                <a:close/>
                <a:moveTo>
                  <a:pt x="397163" y="1874976"/>
                </a:moveTo>
                <a:cubicBezTo>
                  <a:pt x="403320" y="1922697"/>
                  <a:pt x="414096" y="1968879"/>
                  <a:pt x="431029" y="2013521"/>
                </a:cubicBezTo>
                <a:cubicBezTo>
                  <a:pt x="444884" y="2050466"/>
                  <a:pt x="463356" y="2087412"/>
                  <a:pt x="483368" y="2121278"/>
                </a:cubicBezTo>
                <a:cubicBezTo>
                  <a:pt x="484908" y="2122817"/>
                  <a:pt x="484908" y="2122817"/>
                  <a:pt x="486447" y="2124357"/>
                </a:cubicBezTo>
                <a:lnTo>
                  <a:pt x="1206881" y="2124357"/>
                </a:lnTo>
                <a:cubicBezTo>
                  <a:pt x="1206881" y="2122817"/>
                  <a:pt x="1208421" y="2122817"/>
                  <a:pt x="1208421" y="2121278"/>
                </a:cubicBezTo>
                <a:cubicBezTo>
                  <a:pt x="1228433" y="2087412"/>
                  <a:pt x="1246905" y="2050466"/>
                  <a:pt x="1260760" y="2013521"/>
                </a:cubicBezTo>
                <a:cubicBezTo>
                  <a:pt x="1277693" y="1970418"/>
                  <a:pt x="1290008" y="1922697"/>
                  <a:pt x="1296166" y="1874976"/>
                </a:cubicBezTo>
                <a:close/>
                <a:moveTo>
                  <a:pt x="484908" y="1514759"/>
                </a:moveTo>
                <a:cubicBezTo>
                  <a:pt x="472593" y="1537850"/>
                  <a:pt x="460278" y="1559401"/>
                  <a:pt x="449502" y="1580953"/>
                </a:cubicBezTo>
                <a:cubicBezTo>
                  <a:pt x="423332" y="1633292"/>
                  <a:pt x="404860" y="1685631"/>
                  <a:pt x="397163" y="1734891"/>
                </a:cubicBezTo>
                <a:cubicBezTo>
                  <a:pt x="395623" y="1745667"/>
                  <a:pt x="394084" y="1756443"/>
                  <a:pt x="392544" y="1765679"/>
                </a:cubicBezTo>
                <a:lnTo>
                  <a:pt x="1300784" y="1765679"/>
                </a:lnTo>
                <a:cubicBezTo>
                  <a:pt x="1300784" y="1754904"/>
                  <a:pt x="1299245" y="1745667"/>
                  <a:pt x="1297705" y="1734891"/>
                </a:cubicBezTo>
                <a:cubicBezTo>
                  <a:pt x="1290008" y="1684092"/>
                  <a:pt x="1273075" y="1631752"/>
                  <a:pt x="1249984" y="1580953"/>
                </a:cubicBezTo>
                <a:cubicBezTo>
                  <a:pt x="1240748" y="1557862"/>
                  <a:pt x="1228433" y="1536310"/>
                  <a:pt x="1216118" y="1514759"/>
                </a:cubicBezTo>
                <a:close/>
                <a:moveTo>
                  <a:pt x="138545" y="0"/>
                </a:moveTo>
                <a:lnTo>
                  <a:pt x="406398" y="0"/>
                </a:lnTo>
                <a:cubicBezTo>
                  <a:pt x="394083" y="116994"/>
                  <a:pt x="406398" y="233987"/>
                  <a:pt x="455659" y="346363"/>
                </a:cubicBezTo>
                <a:cubicBezTo>
                  <a:pt x="515695" y="483368"/>
                  <a:pt x="658858" y="586507"/>
                  <a:pt x="777391" y="701962"/>
                </a:cubicBezTo>
                <a:cubicBezTo>
                  <a:pt x="735827" y="749683"/>
                  <a:pt x="694264" y="797404"/>
                  <a:pt x="652700" y="845125"/>
                </a:cubicBezTo>
                <a:cubicBezTo>
                  <a:pt x="645004" y="854361"/>
                  <a:pt x="635767" y="865137"/>
                  <a:pt x="628070" y="874373"/>
                </a:cubicBezTo>
                <a:cubicBezTo>
                  <a:pt x="494143" y="745065"/>
                  <a:pt x="340204" y="621913"/>
                  <a:pt x="255538" y="464896"/>
                </a:cubicBezTo>
                <a:cubicBezTo>
                  <a:pt x="169332" y="304799"/>
                  <a:pt x="137005" y="147782"/>
                  <a:pt x="138545" y="0"/>
                </a:cubicBezTo>
                <a:close/>
                <a:moveTo>
                  <a:pt x="1231511" y="0"/>
                </a:moveTo>
                <a:lnTo>
                  <a:pt x="1460880" y="0"/>
                </a:lnTo>
                <a:cubicBezTo>
                  <a:pt x="1451644" y="144703"/>
                  <a:pt x="1410080" y="298642"/>
                  <a:pt x="1319257" y="466435"/>
                </a:cubicBezTo>
                <a:cubicBezTo>
                  <a:pt x="1239208" y="609598"/>
                  <a:pt x="1120675" y="737368"/>
                  <a:pt x="1009839" y="865137"/>
                </a:cubicBezTo>
                <a:cubicBezTo>
                  <a:pt x="1005221" y="871294"/>
                  <a:pt x="999064" y="877452"/>
                  <a:pt x="994445" y="883609"/>
                </a:cubicBezTo>
                <a:cubicBezTo>
                  <a:pt x="989827" y="889767"/>
                  <a:pt x="983670" y="895925"/>
                  <a:pt x="979052" y="902082"/>
                </a:cubicBezTo>
                <a:cubicBezTo>
                  <a:pt x="946724" y="939027"/>
                  <a:pt x="914397" y="975973"/>
                  <a:pt x="882070" y="1012918"/>
                </a:cubicBezTo>
                <a:cubicBezTo>
                  <a:pt x="863597" y="1032930"/>
                  <a:pt x="845125" y="1052942"/>
                  <a:pt x="828191" y="1072954"/>
                </a:cubicBezTo>
                <a:cubicBezTo>
                  <a:pt x="823573" y="1079112"/>
                  <a:pt x="817416" y="1085269"/>
                  <a:pt x="812798" y="1091427"/>
                </a:cubicBezTo>
                <a:cubicBezTo>
                  <a:pt x="808179" y="1097585"/>
                  <a:pt x="802022" y="1103742"/>
                  <a:pt x="797404" y="1109900"/>
                </a:cubicBezTo>
                <a:cubicBezTo>
                  <a:pt x="706580" y="1213039"/>
                  <a:pt x="623453" y="1314638"/>
                  <a:pt x="554180" y="1411620"/>
                </a:cubicBezTo>
                <a:lnTo>
                  <a:pt x="1145306" y="1411620"/>
                </a:lnTo>
                <a:cubicBezTo>
                  <a:pt x="1068336" y="1310020"/>
                  <a:pt x="971355" y="1209960"/>
                  <a:pt x="866676" y="1106821"/>
                </a:cubicBezTo>
                <a:cubicBezTo>
                  <a:pt x="886688" y="1085269"/>
                  <a:pt x="905161" y="1062179"/>
                  <a:pt x="925173" y="1040627"/>
                </a:cubicBezTo>
                <a:cubicBezTo>
                  <a:pt x="955961" y="1005221"/>
                  <a:pt x="986749" y="969815"/>
                  <a:pt x="1017536" y="934409"/>
                </a:cubicBezTo>
                <a:cubicBezTo>
                  <a:pt x="1299245" y="1206881"/>
                  <a:pt x="1544007" y="1474735"/>
                  <a:pt x="1544007" y="1798006"/>
                </a:cubicBezTo>
                <a:cubicBezTo>
                  <a:pt x="1544007" y="2153605"/>
                  <a:pt x="1323875" y="2406065"/>
                  <a:pt x="1071415" y="2620040"/>
                </a:cubicBezTo>
                <a:cubicBezTo>
                  <a:pt x="1036009" y="2590792"/>
                  <a:pt x="1002142" y="2563083"/>
                  <a:pt x="966736" y="2535374"/>
                </a:cubicBezTo>
                <a:cubicBezTo>
                  <a:pt x="942106" y="2515362"/>
                  <a:pt x="915937" y="2495350"/>
                  <a:pt x="891306" y="2475338"/>
                </a:cubicBezTo>
                <a:cubicBezTo>
                  <a:pt x="980591" y="2399907"/>
                  <a:pt x="1065257" y="2319859"/>
                  <a:pt x="1132990" y="2235193"/>
                </a:cubicBezTo>
                <a:lnTo>
                  <a:pt x="564956" y="2235193"/>
                </a:lnTo>
                <a:cubicBezTo>
                  <a:pt x="635768" y="2319859"/>
                  <a:pt x="723513" y="2398368"/>
                  <a:pt x="815876" y="2475338"/>
                </a:cubicBezTo>
                <a:cubicBezTo>
                  <a:pt x="822034" y="2479956"/>
                  <a:pt x="828191" y="2486113"/>
                  <a:pt x="834349" y="2490731"/>
                </a:cubicBezTo>
                <a:cubicBezTo>
                  <a:pt x="840507" y="2495350"/>
                  <a:pt x="846664" y="2501507"/>
                  <a:pt x="852822" y="2506125"/>
                </a:cubicBezTo>
                <a:cubicBezTo>
                  <a:pt x="878991" y="2526137"/>
                  <a:pt x="905161" y="2547689"/>
                  <a:pt x="931331" y="2569240"/>
                </a:cubicBezTo>
                <a:cubicBezTo>
                  <a:pt x="965197" y="2596949"/>
                  <a:pt x="999064" y="2623119"/>
                  <a:pt x="1032930" y="2650828"/>
                </a:cubicBezTo>
                <a:cubicBezTo>
                  <a:pt x="1039088" y="2655446"/>
                  <a:pt x="1045245" y="2661604"/>
                  <a:pt x="1051403" y="2666222"/>
                </a:cubicBezTo>
                <a:cubicBezTo>
                  <a:pt x="1057560" y="2670840"/>
                  <a:pt x="1063718" y="2676997"/>
                  <a:pt x="1069876" y="2681616"/>
                </a:cubicBezTo>
                <a:cubicBezTo>
                  <a:pt x="1251524" y="2834015"/>
                  <a:pt x="1417777" y="3000270"/>
                  <a:pt x="1487050" y="3218862"/>
                </a:cubicBezTo>
                <a:lnTo>
                  <a:pt x="1231511" y="3218862"/>
                </a:lnTo>
                <a:cubicBezTo>
                  <a:pt x="1223814" y="3200390"/>
                  <a:pt x="1214578" y="3181917"/>
                  <a:pt x="1203802" y="3163444"/>
                </a:cubicBezTo>
                <a:lnTo>
                  <a:pt x="440266" y="3163444"/>
                </a:lnTo>
                <a:cubicBezTo>
                  <a:pt x="426411" y="3184997"/>
                  <a:pt x="412556" y="3205008"/>
                  <a:pt x="401781" y="3226560"/>
                </a:cubicBezTo>
                <a:cubicBezTo>
                  <a:pt x="377151" y="3275820"/>
                  <a:pt x="361757" y="3326620"/>
                  <a:pt x="361757" y="3380498"/>
                </a:cubicBezTo>
                <a:cubicBezTo>
                  <a:pt x="361757" y="3391274"/>
                  <a:pt x="363296" y="3403590"/>
                  <a:pt x="363296" y="3414365"/>
                </a:cubicBezTo>
                <a:lnTo>
                  <a:pt x="880531" y="3414365"/>
                </a:lnTo>
                <a:lnTo>
                  <a:pt x="880531" y="3522122"/>
                </a:lnTo>
                <a:lnTo>
                  <a:pt x="377151" y="3522122"/>
                </a:lnTo>
                <a:cubicBezTo>
                  <a:pt x="386387" y="3562146"/>
                  <a:pt x="400241" y="3602170"/>
                  <a:pt x="415635" y="3642194"/>
                </a:cubicBezTo>
                <a:cubicBezTo>
                  <a:pt x="429490" y="3679140"/>
                  <a:pt x="447962" y="3714546"/>
                  <a:pt x="467974" y="3749952"/>
                </a:cubicBezTo>
                <a:cubicBezTo>
                  <a:pt x="472593" y="3756109"/>
                  <a:pt x="477211" y="3763806"/>
                  <a:pt x="481829" y="3771503"/>
                </a:cubicBezTo>
                <a:lnTo>
                  <a:pt x="1169936" y="3771503"/>
                </a:lnTo>
                <a:cubicBezTo>
                  <a:pt x="1174554" y="3765345"/>
                  <a:pt x="1179172" y="3757648"/>
                  <a:pt x="1183790" y="3749952"/>
                </a:cubicBezTo>
                <a:cubicBezTo>
                  <a:pt x="1191487" y="3736097"/>
                  <a:pt x="1199184" y="3723782"/>
                  <a:pt x="1206881" y="3709927"/>
                </a:cubicBezTo>
                <a:lnTo>
                  <a:pt x="1468577" y="3709927"/>
                </a:lnTo>
                <a:cubicBezTo>
                  <a:pt x="1380832" y="3928520"/>
                  <a:pt x="1196105" y="4113247"/>
                  <a:pt x="999064" y="4279501"/>
                </a:cubicBezTo>
                <a:cubicBezTo>
                  <a:pt x="992906" y="4284119"/>
                  <a:pt x="986749" y="4290277"/>
                  <a:pt x="980591" y="4294895"/>
                </a:cubicBezTo>
                <a:cubicBezTo>
                  <a:pt x="974433" y="4299513"/>
                  <a:pt x="968276" y="4305671"/>
                  <a:pt x="962118" y="4310289"/>
                </a:cubicBezTo>
                <a:cubicBezTo>
                  <a:pt x="911319" y="4351853"/>
                  <a:pt x="860519" y="4391876"/>
                  <a:pt x="811258" y="4431901"/>
                </a:cubicBezTo>
                <a:cubicBezTo>
                  <a:pt x="800483" y="4439598"/>
                  <a:pt x="791246" y="4447295"/>
                  <a:pt x="782010" y="4454992"/>
                </a:cubicBezTo>
                <a:cubicBezTo>
                  <a:pt x="774313" y="4459610"/>
                  <a:pt x="768155" y="4465767"/>
                  <a:pt x="761998" y="4470385"/>
                </a:cubicBezTo>
                <a:cubicBezTo>
                  <a:pt x="755840" y="4476543"/>
                  <a:pt x="749683" y="4481161"/>
                  <a:pt x="741986" y="4484240"/>
                </a:cubicBezTo>
                <a:cubicBezTo>
                  <a:pt x="637307" y="4570446"/>
                  <a:pt x="537247" y="4653573"/>
                  <a:pt x="454120" y="4738239"/>
                </a:cubicBezTo>
                <a:lnTo>
                  <a:pt x="1066797" y="4738239"/>
                </a:lnTo>
                <a:cubicBezTo>
                  <a:pt x="994445" y="4655112"/>
                  <a:pt x="908240" y="4571985"/>
                  <a:pt x="818955" y="4487319"/>
                </a:cubicBezTo>
                <a:cubicBezTo>
                  <a:pt x="828191" y="4481161"/>
                  <a:pt x="837428" y="4473464"/>
                  <a:pt x="846664" y="4465767"/>
                </a:cubicBezTo>
                <a:cubicBezTo>
                  <a:pt x="895925" y="4425743"/>
                  <a:pt x="946724" y="4384180"/>
                  <a:pt x="997524" y="4342616"/>
                </a:cubicBezTo>
                <a:cubicBezTo>
                  <a:pt x="1271535" y="4604312"/>
                  <a:pt x="1522456" y="4853693"/>
                  <a:pt x="1522456" y="5161572"/>
                </a:cubicBezTo>
                <a:cubicBezTo>
                  <a:pt x="1522456" y="5472529"/>
                  <a:pt x="1274614" y="5734225"/>
                  <a:pt x="992906" y="5980527"/>
                </a:cubicBezTo>
                <a:cubicBezTo>
                  <a:pt x="971355" y="5962054"/>
                  <a:pt x="949803" y="5945121"/>
                  <a:pt x="928252" y="5926648"/>
                </a:cubicBezTo>
                <a:cubicBezTo>
                  <a:pt x="891306" y="5895861"/>
                  <a:pt x="852822" y="5865073"/>
                  <a:pt x="815876" y="5834285"/>
                </a:cubicBezTo>
                <a:cubicBezTo>
                  <a:pt x="900543" y="5760394"/>
                  <a:pt x="980591" y="5684964"/>
                  <a:pt x="1051403" y="5609534"/>
                </a:cubicBezTo>
                <a:lnTo>
                  <a:pt x="494144" y="5609534"/>
                </a:lnTo>
                <a:cubicBezTo>
                  <a:pt x="568035" y="5684964"/>
                  <a:pt x="652701" y="5760394"/>
                  <a:pt x="740446" y="5834285"/>
                </a:cubicBezTo>
                <a:cubicBezTo>
                  <a:pt x="746604" y="5838903"/>
                  <a:pt x="752761" y="5845061"/>
                  <a:pt x="758919" y="5849679"/>
                </a:cubicBezTo>
                <a:cubicBezTo>
                  <a:pt x="765077" y="5854297"/>
                  <a:pt x="771234" y="5860455"/>
                  <a:pt x="777392" y="5865073"/>
                </a:cubicBezTo>
                <a:cubicBezTo>
                  <a:pt x="814337" y="5897400"/>
                  <a:pt x="852822" y="5929727"/>
                  <a:pt x="891306" y="5960515"/>
                </a:cubicBezTo>
                <a:cubicBezTo>
                  <a:pt x="912858" y="5977448"/>
                  <a:pt x="932870" y="5995921"/>
                  <a:pt x="954421" y="6012854"/>
                </a:cubicBezTo>
                <a:cubicBezTo>
                  <a:pt x="960579" y="6017472"/>
                  <a:pt x="966736" y="6023630"/>
                  <a:pt x="972894" y="6028248"/>
                </a:cubicBezTo>
                <a:cubicBezTo>
                  <a:pt x="979052" y="6032866"/>
                  <a:pt x="985209" y="6039023"/>
                  <a:pt x="991367" y="6043642"/>
                </a:cubicBezTo>
                <a:cubicBezTo>
                  <a:pt x="1291548" y="6294562"/>
                  <a:pt x="1571716" y="6554719"/>
                  <a:pt x="1571716" y="6853361"/>
                </a:cubicBezTo>
                <a:lnTo>
                  <a:pt x="1330032" y="6853361"/>
                </a:lnTo>
                <a:cubicBezTo>
                  <a:pt x="1330032" y="6640925"/>
                  <a:pt x="1080651" y="6414635"/>
                  <a:pt x="814337" y="6192962"/>
                </a:cubicBezTo>
                <a:cubicBezTo>
                  <a:pt x="808179" y="6188344"/>
                  <a:pt x="802022" y="6182187"/>
                  <a:pt x="795864" y="6177568"/>
                </a:cubicBezTo>
                <a:cubicBezTo>
                  <a:pt x="789707" y="6172950"/>
                  <a:pt x="783549" y="6166793"/>
                  <a:pt x="777392" y="6162175"/>
                </a:cubicBezTo>
                <a:cubicBezTo>
                  <a:pt x="760458" y="6148320"/>
                  <a:pt x="743525" y="6134466"/>
                  <a:pt x="726592" y="6120611"/>
                </a:cubicBezTo>
                <a:cubicBezTo>
                  <a:pt x="685028" y="6086745"/>
                  <a:pt x="641925" y="6051339"/>
                  <a:pt x="600362" y="6015933"/>
                </a:cubicBezTo>
                <a:cubicBezTo>
                  <a:pt x="594204" y="6011315"/>
                  <a:pt x="588047" y="6005157"/>
                  <a:pt x="581889" y="6000539"/>
                </a:cubicBezTo>
                <a:cubicBezTo>
                  <a:pt x="575732" y="5995921"/>
                  <a:pt x="569574" y="5989763"/>
                  <a:pt x="563417" y="5985145"/>
                </a:cubicBezTo>
                <a:cubicBezTo>
                  <a:pt x="264775" y="5731146"/>
                  <a:pt x="0" y="5464832"/>
                  <a:pt x="0" y="5147717"/>
                </a:cubicBezTo>
                <a:cubicBezTo>
                  <a:pt x="0" y="4818287"/>
                  <a:pt x="283248" y="4565828"/>
                  <a:pt x="581889" y="4322604"/>
                </a:cubicBezTo>
                <a:cubicBezTo>
                  <a:pt x="588047" y="4317986"/>
                  <a:pt x="594204" y="4311829"/>
                  <a:pt x="600362" y="4307210"/>
                </a:cubicBezTo>
                <a:cubicBezTo>
                  <a:pt x="606520" y="4302592"/>
                  <a:pt x="612677" y="4296435"/>
                  <a:pt x="618835" y="4291816"/>
                </a:cubicBezTo>
                <a:cubicBezTo>
                  <a:pt x="629610" y="4282580"/>
                  <a:pt x="640386" y="4274883"/>
                  <a:pt x="651162" y="4265647"/>
                </a:cubicBezTo>
                <a:cubicBezTo>
                  <a:pt x="700422" y="4227162"/>
                  <a:pt x="751222" y="4187138"/>
                  <a:pt x="798943" y="4147114"/>
                </a:cubicBezTo>
                <a:cubicBezTo>
                  <a:pt x="805101" y="4142496"/>
                  <a:pt x="811258" y="4136338"/>
                  <a:pt x="817416" y="4131720"/>
                </a:cubicBezTo>
                <a:cubicBezTo>
                  <a:pt x="823573" y="4127102"/>
                  <a:pt x="829731" y="4120944"/>
                  <a:pt x="835888" y="4116326"/>
                </a:cubicBezTo>
                <a:cubicBezTo>
                  <a:pt x="928252" y="4037817"/>
                  <a:pt x="1015997" y="3957769"/>
                  <a:pt x="1088348" y="3874642"/>
                </a:cubicBezTo>
                <a:lnTo>
                  <a:pt x="555720" y="3874642"/>
                </a:lnTo>
                <a:cubicBezTo>
                  <a:pt x="615756" y="3956230"/>
                  <a:pt x="688107" y="4036278"/>
                  <a:pt x="763537" y="4113247"/>
                </a:cubicBezTo>
                <a:cubicBezTo>
                  <a:pt x="714277" y="4153271"/>
                  <a:pt x="665016" y="4191756"/>
                  <a:pt x="615756" y="4231780"/>
                </a:cubicBezTo>
                <a:cubicBezTo>
                  <a:pt x="604980" y="4241017"/>
                  <a:pt x="594204" y="4248714"/>
                  <a:pt x="583429" y="4257950"/>
                </a:cubicBezTo>
                <a:cubicBezTo>
                  <a:pt x="338666" y="4008569"/>
                  <a:pt x="120073" y="3725321"/>
                  <a:pt x="120073" y="3374341"/>
                </a:cubicBezTo>
                <a:cubicBezTo>
                  <a:pt x="120073" y="3084935"/>
                  <a:pt x="360217" y="2881737"/>
                  <a:pt x="629610" y="2672379"/>
                </a:cubicBezTo>
                <a:cubicBezTo>
                  <a:pt x="665016" y="2701628"/>
                  <a:pt x="700422" y="2730876"/>
                  <a:pt x="735828" y="2758585"/>
                </a:cubicBezTo>
                <a:cubicBezTo>
                  <a:pt x="761998" y="2778598"/>
                  <a:pt x="786628" y="2798609"/>
                  <a:pt x="811258" y="2818621"/>
                </a:cubicBezTo>
                <a:cubicBezTo>
                  <a:pt x="708119" y="2898671"/>
                  <a:pt x="612677" y="2974099"/>
                  <a:pt x="535708" y="3049530"/>
                </a:cubicBezTo>
                <a:lnTo>
                  <a:pt x="1131451" y="3049530"/>
                </a:lnTo>
                <a:cubicBezTo>
                  <a:pt x="1065257" y="2971022"/>
                  <a:pt x="982130" y="2895591"/>
                  <a:pt x="891306" y="2820161"/>
                </a:cubicBezTo>
                <a:cubicBezTo>
                  <a:pt x="885149" y="2815543"/>
                  <a:pt x="878991" y="2809386"/>
                  <a:pt x="872834" y="2804767"/>
                </a:cubicBezTo>
                <a:cubicBezTo>
                  <a:pt x="865137" y="2800149"/>
                  <a:pt x="858979" y="2793992"/>
                  <a:pt x="852822" y="2789373"/>
                </a:cubicBezTo>
                <a:cubicBezTo>
                  <a:pt x="826652" y="2767821"/>
                  <a:pt x="800483" y="2746270"/>
                  <a:pt x="772774" y="2724719"/>
                </a:cubicBezTo>
                <a:cubicBezTo>
                  <a:pt x="738907" y="2698550"/>
                  <a:pt x="705040" y="2670840"/>
                  <a:pt x="671174" y="2643131"/>
                </a:cubicBezTo>
                <a:cubicBezTo>
                  <a:pt x="665016" y="2638513"/>
                  <a:pt x="658859" y="2632356"/>
                  <a:pt x="652701" y="2627737"/>
                </a:cubicBezTo>
                <a:cubicBezTo>
                  <a:pt x="646544" y="2623119"/>
                  <a:pt x="640386" y="2616962"/>
                  <a:pt x="634229" y="2612343"/>
                </a:cubicBezTo>
                <a:cubicBezTo>
                  <a:pt x="387926" y="2406065"/>
                  <a:pt x="153939" y="2161302"/>
                  <a:pt x="153939" y="1791849"/>
                </a:cubicBezTo>
                <a:cubicBezTo>
                  <a:pt x="153939" y="1513220"/>
                  <a:pt x="380229" y="1236130"/>
                  <a:pt x="634229" y="943646"/>
                </a:cubicBezTo>
                <a:cubicBezTo>
                  <a:pt x="638847" y="937488"/>
                  <a:pt x="643465" y="931331"/>
                  <a:pt x="649622" y="925173"/>
                </a:cubicBezTo>
                <a:cubicBezTo>
                  <a:pt x="654241" y="919015"/>
                  <a:pt x="658859" y="912858"/>
                  <a:pt x="665016" y="906700"/>
                </a:cubicBezTo>
                <a:cubicBezTo>
                  <a:pt x="675792" y="895925"/>
                  <a:pt x="685028" y="885149"/>
                  <a:pt x="695804" y="872834"/>
                </a:cubicBezTo>
                <a:cubicBezTo>
                  <a:pt x="735828" y="828191"/>
                  <a:pt x="775852" y="782010"/>
                  <a:pt x="815876" y="735828"/>
                </a:cubicBezTo>
                <a:cubicBezTo>
                  <a:pt x="820495" y="729671"/>
                  <a:pt x="826652" y="723513"/>
                  <a:pt x="831270" y="717355"/>
                </a:cubicBezTo>
                <a:cubicBezTo>
                  <a:pt x="835888" y="711198"/>
                  <a:pt x="842046" y="705040"/>
                  <a:pt x="846664" y="698883"/>
                </a:cubicBezTo>
                <a:cubicBezTo>
                  <a:pt x="943646" y="584968"/>
                  <a:pt x="1037548" y="469514"/>
                  <a:pt x="1114518" y="350981"/>
                </a:cubicBezTo>
                <a:cubicBezTo>
                  <a:pt x="1182251" y="246303"/>
                  <a:pt x="1220736" y="123151"/>
                  <a:pt x="1231511" y="0"/>
                </a:cubicBezTo>
                <a:close/>
              </a:path>
            </a:pathLst>
          </a:custGeom>
          <a:solidFill>
            <a:schemeClr val="accent2"/>
          </a:solidFill>
          <a:ln w="15387" cap="flat">
            <a:noFill/>
            <a:prstDash val="solid"/>
            <a:miter/>
          </a:ln>
        </p:spPr>
        <p:txBody>
          <a:bodyPr rtlCol="0" anchor="ctr"/>
          <a:lstStyle/>
          <a:p>
            <a:endParaRPr lang="en-US"/>
          </a:p>
        </p:txBody>
      </p:sp>
      <p:grpSp>
        <p:nvGrpSpPr>
          <p:cNvPr id="82" name="Group 81">
            <a:extLst>
              <a:ext uri="{FF2B5EF4-FFF2-40B4-BE49-F238E27FC236}">
                <a16:creationId xmlns:a16="http://schemas.microsoft.com/office/drawing/2014/main" id="{AE1B9886-6C03-40E7-8367-C7DC97587564}"/>
              </a:ext>
            </a:extLst>
          </p:cNvPr>
          <p:cNvGrpSpPr/>
          <p:nvPr/>
        </p:nvGrpSpPr>
        <p:grpSpPr>
          <a:xfrm>
            <a:off x="2658438" y="2821909"/>
            <a:ext cx="2069989" cy="3595072"/>
            <a:chOff x="2658438" y="2821909"/>
            <a:chExt cx="2069989" cy="3595072"/>
          </a:xfrm>
        </p:grpSpPr>
        <p:sp>
          <p:nvSpPr>
            <p:cNvPr id="78" name="Freeform: Shape 77">
              <a:extLst>
                <a:ext uri="{FF2B5EF4-FFF2-40B4-BE49-F238E27FC236}">
                  <a16:creationId xmlns:a16="http://schemas.microsoft.com/office/drawing/2014/main" id="{E3475C2C-34C8-4615-B5C8-1A503336ADE1}"/>
                </a:ext>
              </a:extLst>
            </p:cNvPr>
            <p:cNvSpPr/>
            <p:nvPr/>
          </p:nvSpPr>
          <p:spPr>
            <a:xfrm rot="2775332">
              <a:off x="2738690" y="4415304"/>
              <a:ext cx="3555826" cy="369036"/>
            </a:xfrm>
            <a:custGeom>
              <a:avLst/>
              <a:gdLst>
                <a:gd name="connsiteX0" fmla="*/ 665206 w 5561718"/>
                <a:gd name="connsiteY0" fmla="*/ 0 h 577215"/>
                <a:gd name="connsiteX1" fmla="*/ 729023 w 5561718"/>
                <a:gd name="connsiteY1" fmla="*/ 12382 h 577215"/>
                <a:gd name="connsiteX2" fmla="*/ 1101451 w 5561718"/>
                <a:gd name="connsiteY2" fmla="*/ 74295 h 577215"/>
                <a:gd name="connsiteX3" fmla="*/ 1124311 w 5561718"/>
                <a:gd name="connsiteY3" fmla="*/ 76200 h 577215"/>
                <a:gd name="connsiteX4" fmla="*/ 1724386 w 5561718"/>
                <a:gd name="connsiteY4" fmla="*/ 80010 h 577215"/>
                <a:gd name="connsiteX5" fmla="*/ 2141581 w 5561718"/>
                <a:gd name="connsiteY5" fmla="*/ 40005 h 577215"/>
                <a:gd name="connsiteX6" fmla="*/ 2601638 w 5561718"/>
                <a:gd name="connsiteY6" fmla="*/ 9525 h 577215"/>
                <a:gd name="connsiteX7" fmla="*/ 2925488 w 5561718"/>
                <a:gd name="connsiteY7" fmla="*/ 14287 h 577215"/>
                <a:gd name="connsiteX8" fmla="*/ 3274103 w 5561718"/>
                <a:gd name="connsiteY8" fmla="*/ 19050 h 577215"/>
                <a:gd name="connsiteX9" fmla="*/ 3301726 w 5561718"/>
                <a:gd name="connsiteY9" fmla="*/ 20955 h 577215"/>
                <a:gd name="connsiteX10" fmla="*/ 3716063 w 5561718"/>
                <a:gd name="connsiteY10" fmla="*/ 71437 h 577215"/>
                <a:gd name="connsiteX11" fmla="*/ 3970381 w 5561718"/>
                <a:gd name="connsiteY11" fmla="*/ 101917 h 577215"/>
                <a:gd name="connsiteX12" fmla="*/ 4544738 w 5561718"/>
                <a:gd name="connsiteY12" fmla="*/ 152400 h 577215"/>
                <a:gd name="connsiteX13" fmla="*/ 5323884 w 5561718"/>
                <a:gd name="connsiteY13" fmla="*/ 173355 h 577215"/>
                <a:gd name="connsiteX14" fmla="*/ 5380081 w 5561718"/>
                <a:gd name="connsiteY14" fmla="*/ 178117 h 577215"/>
                <a:gd name="connsiteX15" fmla="*/ 5535338 w 5561718"/>
                <a:gd name="connsiteY15" fmla="*/ 206692 h 577215"/>
                <a:gd name="connsiteX16" fmla="*/ 5558317 w 5561718"/>
                <a:gd name="connsiteY16" fmla="*/ 217608 h 577215"/>
                <a:gd name="connsiteX17" fmla="*/ 5561718 w 5561718"/>
                <a:gd name="connsiteY17" fmla="*/ 222251 h 577215"/>
                <a:gd name="connsiteX18" fmla="*/ 2932117 w 5561718"/>
                <a:gd name="connsiteY18" fmla="*/ 414049 h 577215"/>
                <a:gd name="connsiteX19" fmla="*/ 2687959 w 5561718"/>
                <a:gd name="connsiteY19" fmla="*/ 388025 h 577215"/>
                <a:gd name="connsiteX20" fmla="*/ 2125388 w 5561718"/>
                <a:gd name="connsiteY20" fmla="*/ 307657 h 577215"/>
                <a:gd name="connsiteX21" fmla="*/ 1191938 w 5561718"/>
                <a:gd name="connsiteY21" fmla="*/ 193357 h 577215"/>
                <a:gd name="connsiteX22" fmla="*/ 556621 w 5561718"/>
                <a:gd name="connsiteY22" fmla="*/ 253365 h 577215"/>
                <a:gd name="connsiteX23" fmla="*/ 39413 w 5561718"/>
                <a:gd name="connsiteY23" fmla="*/ 577215 h 577215"/>
                <a:gd name="connsiteX24" fmla="*/ 10838 w 5561718"/>
                <a:gd name="connsiteY24" fmla="*/ 517207 h 577215"/>
                <a:gd name="connsiteX25" fmla="*/ 558526 w 5561718"/>
                <a:gd name="connsiteY25" fmla="*/ 33337 h 577215"/>
                <a:gd name="connsiteX26" fmla="*/ 629963 w 5561718"/>
                <a:gd name="connsiteY26" fmla="*/ 2857 h 577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61718" h="577215">
                  <a:moveTo>
                    <a:pt x="665206" y="0"/>
                  </a:moveTo>
                  <a:lnTo>
                    <a:pt x="729023" y="12382"/>
                  </a:lnTo>
                  <a:lnTo>
                    <a:pt x="1101451" y="74295"/>
                  </a:lnTo>
                  <a:cubicBezTo>
                    <a:pt x="1109071" y="75247"/>
                    <a:pt x="1116691" y="76200"/>
                    <a:pt x="1124311" y="76200"/>
                  </a:cubicBezTo>
                  <a:lnTo>
                    <a:pt x="1724386" y="80010"/>
                  </a:lnTo>
                  <a:lnTo>
                    <a:pt x="2141581" y="40005"/>
                  </a:lnTo>
                  <a:lnTo>
                    <a:pt x="2601638" y="9525"/>
                  </a:lnTo>
                  <a:lnTo>
                    <a:pt x="2925488" y="14287"/>
                  </a:lnTo>
                  <a:lnTo>
                    <a:pt x="3274103" y="19050"/>
                  </a:lnTo>
                  <a:cubicBezTo>
                    <a:pt x="3283628" y="19050"/>
                    <a:pt x="3293153" y="20002"/>
                    <a:pt x="3301726" y="20955"/>
                  </a:cubicBezTo>
                  <a:lnTo>
                    <a:pt x="3716063" y="71437"/>
                  </a:lnTo>
                  <a:lnTo>
                    <a:pt x="3970381" y="101917"/>
                  </a:lnTo>
                  <a:lnTo>
                    <a:pt x="4544738" y="152400"/>
                  </a:lnTo>
                  <a:lnTo>
                    <a:pt x="5323884" y="173355"/>
                  </a:lnTo>
                  <a:cubicBezTo>
                    <a:pt x="5327693" y="173355"/>
                    <a:pt x="5376271" y="177165"/>
                    <a:pt x="5380081" y="178117"/>
                  </a:cubicBezTo>
                  <a:lnTo>
                    <a:pt x="5535338" y="206692"/>
                  </a:lnTo>
                  <a:cubicBezTo>
                    <a:pt x="5544149" y="207883"/>
                    <a:pt x="5551754" y="211752"/>
                    <a:pt x="5558317" y="217608"/>
                  </a:cubicBezTo>
                  <a:lnTo>
                    <a:pt x="5561718" y="222251"/>
                  </a:lnTo>
                  <a:lnTo>
                    <a:pt x="2932117" y="414049"/>
                  </a:lnTo>
                  <a:lnTo>
                    <a:pt x="2687959" y="388025"/>
                  </a:lnTo>
                  <a:cubicBezTo>
                    <a:pt x="2364882" y="348912"/>
                    <a:pt x="2125388" y="307657"/>
                    <a:pt x="2125388" y="307657"/>
                  </a:cubicBezTo>
                  <a:lnTo>
                    <a:pt x="1191938" y="193357"/>
                  </a:lnTo>
                  <a:cubicBezTo>
                    <a:pt x="677588" y="126682"/>
                    <a:pt x="556621" y="253365"/>
                    <a:pt x="556621" y="253365"/>
                  </a:cubicBezTo>
                  <a:lnTo>
                    <a:pt x="39413" y="577215"/>
                  </a:lnTo>
                  <a:cubicBezTo>
                    <a:pt x="-27262" y="571500"/>
                    <a:pt x="10838" y="517207"/>
                    <a:pt x="10838" y="517207"/>
                  </a:cubicBezTo>
                  <a:lnTo>
                    <a:pt x="558526" y="33337"/>
                  </a:lnTo>
                  <a:cubicBezTo>
                    <a:pt x="578528" y="15240"/>
                    <a:pt x="603293" y="4762"/>
                    <a:pt x="629963" y="2857"/>
                  </a:cubicBezTo>
                  <a:close/>
                </a:path>
              </a:pathLst>
            </a:custGeom>
            <a:solidFill>
              <a:schemeClr val="accent2">
                <a:lumMod val="50000"/>
              </a:schemeClr>
            </a:solid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4EEA6A24-4ED4-4F88-92F7-5AD558AAAFF8}"/>
                </a:ext>
              </a:extLst>
            </p:cNvPr>
            <p:cNvSpPr/>
            <p:nvPr/>
          </p:nvSpPr>
          <p:spPr>
            <a:xfrm>
              <a:off x="2658438" y="3187054"/>
              <a:ext cx="677331" cy="523392"/>
            </a:xfrm>
            <a:custGeom>
              <a:avLst/>
              <a:gdLst>
                <a:gd name="connsiteX0" fmla="*/ 372710 w 677331"/>
                <a:gd name="connsiteY0" fmla="*/ 26347 h 523392"/>
                <a:gd name="connsiteX1" fmla="*/ 414273 w 677331"/>
                <a:gd name="connsiteY1" fmla="*/ 180286 h 523392"/>
                <a:gd name="connsiteX2" fmla="*/ 417352 w 677331"/>
                <a:gd name="connsiteY2" fmla="*/ 214153 h 523392"/>
                <a:gd name="connsiteX3" fmla="*/ 18650 w 677331"/>
                <a:gd name="connsiteY3" fmla="*/ 214153 h 523392"/>
                <a:gd name="connsiteX4" fmla="*/ 18650 w 677331"/>
                <a:gd name="connsiteY4" fmla="*/ 321910 h 523392"/>
                <a:gd name="connsiteX5" fmla="*/ 411194 w 677331"/>
                <a:gd name="connsiteY5" fmla="*/ 321910 h 523392"/>
                <a:gd name="connsiteX6" fmla="*/ 377328 w 677331"/>
                <a:gd name="connsiteY6" fmla="*/ 441982 h 523392"/>
                <a:gd name="connsiteX7" fmla="*/ 345001 w 677331"/>
                <a:gd name="connsiteY7" fmla="*/ 511255 h 523392"/>
                <a:gd name="connsiteX8" fmla="*/ 606697 w 677331"/>
                <a:gd name="connsiteY8" fmla="*/ 511255 h 523392"/>
                <a:gd name="connsiteX9" fmla="*/ 660575 w 677331"/>
                <a:gd name="connsiteY9" fmla="*/ 241862 h 523392"/>
                <a:gd name="connsiteX10" fmla="*/ 626709 w 677331"/>
                <a:gd name="connsiteY10" fmla="*/ 18650 h 523392"/>
                <a:gd name="connsiteX11" fmla="*/ 371170 w 677331"/>
                <a:gd name="connsiteY11" fmla="*/ 18650 h 523392"/>
                <a:gd name="connsiteX12" fmla="*/ 372710 w 677331"/>
                <a:gd name="connsiteY12" fmla="*/ 26347 h 523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7331" h="523392">
                  <a:moveTo>
                    <a:pt x="372710" y="26347"/>
                  </a:moveTo>
                  <a:cubicBezTo>
                    <a:pt x="394261" y="74068"/>
                    <a:pt x="408116" y="126408"/>
                    <a:pt x="414273" y="180286"/>
                  </a:cubicBezTo>
                  <a:cubicBezTo>
                    <a:pt x="415813" y="191062"/>
                    <a:pt x="415813" y="201837"/>
                    <a:pt x="417352" y="214153"/>
                  </a:cubicBezTo>
                  <a:lnTo>
                    <a:pt x="18650" y="214153"/>
                  </a:lnTo>
                  <a:lnTo>
                    <a:pt x="18650" y="321910"/>
                  </a:lnTo>
                  <a:lnTo>
                    <a:pt x="411194" y="321910"/>
                  </a:lnTo>
                  <a:cubicBezTo>
                    <a:pt x="405037" y="363473"/>
                    <a:pt x="392722" y="403497"/>
                    <a:pt x="377328" y="441982"/>
                  </a:cubicBezTo>
                  <a:cubicBezTo>
                    <a:pt x="368092" y="465073"/>
                    <a:pt x="357316" y="488164"/>
                    <a:pt x="345001" y="511255"/>
                  </a:cubicBezTo>
                  <a:lnTo>
                    <a:pt x="606697" y="511255"/>
                  </a:lnTo>
                  <a:cubicBezTo>
                    <a:pt x="640563" y="426588"/>
                    <a:pt x="660575" y="337304"/>
                    <a:pt x="660575" y="241862"/>
                  </a:cubicBezTo>
                  <a:cubicBezTo>
                    <a:pt x="660575" y="161813"/>
                    <a:pt x="648260" y="87923"/>
                    <a:pt x="626709" y="18650"/>
                  </a:cubicBezTo>
                  <a:lnTo>
                    <a:pt x="371170" y="18650"/>
                  </a:lnTo>
                  <a:cubicBezTo>
                    <a:pt x="371170" y="21729"/>
                    <a:pt x="371170" y="23269"/>
                    <a:pt x="372710" y="26347"/>
                  </a:cubicBezTo>
                  <a:close/>
                </a:path>
              </a:pathLst>
            </a:custGeom>
            <a:solidFill>
              <a:schemeClr val="accent5"/>
            </a:solidFill>
            <a:ln w="15387" cap="flat">
              <a:noFill/>
              <a:prstDash val="solid"/>
              <a:miter/>
            </a:ln>
          </p:spPr>
          <p:txBody>
            <a:bodyPr rtlCol="0" anchor="ctr"/>
            <a:lstStyle/>
            <a:p>
              <a:endParaRPr lang="en-US"/>
            </a:p>
          </p:txBody>
        </p:sp>
        <p:sp>
          <p:nvSpPr>
            <p:cNvPr id="79" name="Graphic 24">
              <a:extLst>
                <a:ext uri="{FF2B5EF4-FFF2-40B4-BE49-F238E27FC236}">
                  <a16:creationId xmlns:a16="http://schemas.microsoft.com/office/drawing/2014/main" id="{4BB66157-5E61-4087-9269-EEC1E0BFA7DE}"/>
                </a:ext>
              </a:extLst>
            </p:cNvPr>
            <p:cNvSpPr/>
            <p:nvPr/>
          </p:nvSpPr>
          <p:spPr>
            <a:xfrm rot="2706887">
              <a:off x="2743183" y="4431736"/>
              <a:ext cx="3586838" cy="383651"/>
            </a:xfrm>
            <a:custGeom>
              <a:avLst/>
              <a:gdLst>
                <a:gd name="connsiteX0" fmla="*/ 5542481 w 5610225"/>
                <a:gd name="connsiteY0" fmla="*/ 213836 h 600075"/>
                <a:gd name="connsiteX1" fmla="*/ 5387224 w 5610225"/>
                <a:gd name="connsiteY1" fmla="*/ 185261 h 600075"/>
                <a:gd name="connsiteX2" fmla="*/ 5331027 w 5610225"/>
                <a:gd name="connsiteY2" fmla="*/ 180499 h 600075"/>
                <a:gd name="connsiteX3" fmla="*/ 4551881 w 5610225"/>
                <a:gd name="connsiteY3" fmla="*/ 159544 h 600075"/>
                <a:gd name="connsiteX4" fmla="*/ 3977524 w 5610225"/>
                <a:gd name="connsiteY4" fmla="*/ 109061 h 600075"/>
                <a:gd name="connsiteX5" fmla="*/ 3723206 w 5610225"/>
                <a:gd name="connsiteY5" fmla="*/ 78581 h 600075"/>
                <a:gd name="connsiteX6" fmla="*/ 3308869 w 5610225"/>
                <a:gd name="connsiteY6" fmla="*/ 28099 h 600075"/>
                <a:gd name="connsiteX7" fmla="*/ 3281246 w 5610225"/>
                <a:gd name="connsiteY7" fmla="*/ 26194 h 600075"/>
                <a:gd name="connsiteX8" fmla="*/ 2932631 w 5610225"/>
                <a:gd name="connsiteY8" fmla="*/ 21431 h 600075"/>
                <a:gd name="connsiteX9" fmla="*/ 2608781 w 5610225"/>
                <a:gd name="connsiteY9" fmla="*/ 16669 h 600075"/>
                <a:gd name="connsiteX10" fmla="*/ 2148724 w 5610225"/>
                <a:gd name="connsiteY10" fmla="*/ 47149 h 600075"/>
                <a:gd name="connsiteX11" fmla="*/ 1731529 w 5610225"/>
                <a:gd name="connsiteY11" fmla="*/ 87154 h 600075"/>
                <a:gd name="connsiteX12" fmla="*/ 1131454 w 5610225"/>
                <a:gd name="connsiteY12" fmla="*/ 83344 h 600075"/>
                <a:gd name="connsiteX13" fmla="*/ 1108594 w 5610225"/>
                <a:gd name="connsiteY13" fmla="*/ 81439 h 600075"/>
                <a:gd name="connsiteX14" fmla="*/ 736166 w 5610225"/>
                <a:gd name="connsiteY14" fmla="*/ 19526 h 600075"/>
                <a:gd name="connsiteX15" fmla="*/ 672349 w 5610225"/>
                <a:gd name="connsiteY15" fmla="*/ 7144 h 600075"/>
                <a:gd name="connsiteX16" fmla="*/ 637106 w 5610225"/>
                <a:gd name="connsiteY16" fmla="*/ 10001 h 600075"/>
                <a:gd name="connsiteX17" fmla="*/ 565669 w 5610225"/>
                <a:gd name="connsiteY17" fmla="*/ 40481 h 600075"/>
                <a:gd name="connsiteX18" fmla="*/ 17981 w 5610225"/>
                <a:gd name="connsiteY18" fmla="*/ 524351 h 600075"/>
                <a:gd name="connsiteX19" fmla="*/ 46556 w 5610225"/>
                <a:gd name="connsiteY19" fmla="*/ 584359 h 600075"/>
                <a:gd name="connsiteX20" fmla="*/ 563764 w 5610225"/>
                <a:gd name="connsiteY20" fmla="*/ 260509 h 600075"/>
                <a:gd name="connsiteX21" fmla="*/ 1199081 w 5610225"/>
                <a:gd name="connsiteY21" fmla="*/ 200501 h 600075"/>
                <a:gd name="connsiteX22" fmla="*/ 2132531 w 5610225"/>
                <a:gd name="connsiteY22" fmla="*/ 314801 h 600075"/>
                <a:gd name="connsiteX23" fmla="*/ 3040264 w 5610225"/>
                <a:gd name="connsiteY23" fmla="*/ 431959 h 600075"/>
                <a:gd name="connsiteX24" fmla="*/ 3913706 w 5610225"/>
                <a:gd name="connsiteY24" fmla="*/ 439579 h 600075"/>
                <a:gd name="connsiteX25" fmla="*/ 4101349 w 5610225"/>
                <a:gd name="connsiteY25" fmla="*/ 434816 h 600075"/>
                <a:gd name="connsiteX26" fmla="*/ 5504381 w 5610225"/>
                <a:gd name="connsiteY26" fmla="*/ 599599 h 600075"/>
                <a:gd name="connsiteX27" fmla="*/ 5606299 w 5610225"/>
                <a:gd name="connsiteY27" fmla="*/ 402431 h 600075"/>
                <a:gd name="connsiteX28" fmla="*/ 5542481 w 5610225"/>
                <a:gd name="connsiteY28" fmla="*/ 213836 h 60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610225" h="600075">
                  <a:moveTo>
                    <a:pt x="5542481" y="213836"/>
                  </a:moveTo>
                  <a:lnTo>
                    <a:pt x="5387224" y="185261"/>
                  </a:lnTo>
                  <a:cubicBezTo>
                    <a:pt x="5383414" y="184309"/>
                    <a:pt x="5334836" y="180499"/>
                    <a:pt x="5331027" y="180499"/>
                  </a:cubicBezTo>
                  <a:lnTo>
                    <a:pt x="4551881" y="159544"/>
                  </a:lnTo>
                  <a:lnTo>
                    <a:pt x="3977524" y="109061"/>
                  </a:lnTo>
                  <a:lnTo>
                    <a:pt x="3723206" y="78581"/>
                  </a:lnTo>
                  <a:lnTo>
                    <a:pt x="3308869" y="28099"/>
                  </a:lnTo>
                  <a:cubicBezTo>
                    <a:pt x="3300296" y="27146"/>
                    <a:pt x="3290771" y="26194"/>
                    <a:pt x="3281246" y="26194"/>
                  </a:cubicBezTo>
                  <a:lnTo>
                    <a:pt x="2932631" y="21431"/>
                  </a:lnTo>
                  <a:lnTo>
                    <a:pt x="2608781" y="16669"/>
                  </a:lnTo>
                  <a:lnTo>
                    <a:pt x="2148724" y="47149"/>
                  </a:lnTo>
                  <a:lnTo>
                    <a:pt x="1731529" y="87154"/>
                  </a:lnTo>
                  <a:lnTo>
                    <a:pt x="1131454" y="83344"/>
                  </a:lnTo>
                  <a:cubicBezTo>
                    <a:pt x="1123834" y="83344"/>
                    <a:pt x="1116214" y="82391"/>
                    <a:pt x="1108594" y="81439"/>
                  </a:cubicBezTo>
                  <a:lnTo>
                    <a:pt x="736166" y="19526"/>
                  </a:lnTo>
                  <a:lnTo>
                    <a:pt x="672349" y="7144"/>
                  </a:lnTo>
                  <a:lnTo>
                    <a:pt x="637106" y="10001"/>
                  </a:lnTo>
                  <a:cubicBezTo>
                    <a:pt x="610436" y="11906"/>
                    <a:pt x="585671" y="22384"/>
                    <a:pt x="565669" y="40481"/>
                  </a:cubicBezTo>
                  <a:lnTo>
                    <a:pt x="17981" y="524351"/>
                  </a:lnTo>
                  <a:cubicBezTo>
                    <a:pt x="17981" y="524351"/>
                    <a:pt x="-20119" y="578644"/>
                    <a:pt x="46556" y="584359"/>
                  </a:cubicBezTo>
                  <a:lnTo>
                    <a:pt x="563764" y="260509"/>
                  </a:lnTo>
                  <a:cubicBezTo>
                    <a:pt x="563764" y="260509"/>
                    <a:pt x="684731" y="133826"/>
                    <a:pt x="1199081" y="200501"/>
                  </a:cubicBezTo>
                  <a:lnTo>
                    <a:pt x="2132531" y="314801"/>
                  </a:lnTo>
                  <a:cubicBezTo>
                    <a:pt x="2132531" y="314801"/>
                    <a:pt x="2558299" y="388144"/>
                    <a:pt x="3040264" y="431959"/>
                  </a:cubicBezTo>
                  <a:cubicBezTo>
                    <a:pt x="3040264" y="431959"/>
                    <a:pt x="3474604" y="446246"/>
                    <a:pt x="3913706" y="439579"/>
                  </a:cubicBezTo>
                  <a:cubicBezTo>
                    <a:pt x="3976571" y="438626"/>
                    <a:pt x="4039436" y="436721"/>
                    <a:pt x="4101349" y="434816"/>
                  </a:cubicBezTo>
                  <a:cubicBezTo>
                    <a:pt x="4101349" y="434816"/>
                    <a:pt x="4993841" y="508159"/>
                    <a:pt x="5504381" y="599599"/>
                  </a:cubicBezTo>
                  <a:cubicBezTo>
                    <a:pt x="5504381" y="599599"/>
                    <a:pt x="5596774" y="549116"/>
                    <a:pt x="5606299" y="402431"/>
                  </a:cubicBezTo>
                  <a:cubicBezTo>
                    <a:pt x="5606299" y="404336"/>
                    <a:pt x="5612966" y="223361"/>
                    <a:pt x="5542481" y="213836"/>
                  </a:cubicBezTo>
                  <a:close/>
                </a:path>
              </a:pathLst>
            </a:custGeom>
            <a:solidFill>
              <a:schemeClr val="accent2">
                <a:lumMod val="75000"/>
              </a:schemeClr>
            </a:solidFill>
            <a:ln w="9525" cap="flat">
              <a:noFill/>
              <a:prstDash val="solid"/>
              <a:miter/>
            </a:ln>
          </p:spPr>
          <p:txBody>
            <a:bodyPr rtlCol="0" anchor="ctr"/>
            <a:lstStyle/>
            <a:p>
              <a:endParaRPr lang="en-US" dirty="0"/>
            </a:p>
          </p:txBody>
        </p:sp>
      </p:grpSp>
      <p:sp>
        <p:nvSpPr>
          <p:cNvPr id="3" name="TextBox 2">
            <a:extLst>
              <a:ext uri="{FF2B5EF4-FFF2-40B4-BE49-F238E27FC236}">
                <a16:creationId xmlns:a16="http://schemas.microsoft.com/office/drawing/2014/main" id="{BB32AA0A-C669-450C-BFF5-B29DEB2E5909}"/>
              </a:ext>
            </a:extLst>
          </p:cNvPr>
          <p:cNvSpPr txBox="1"/>
          <p:nvPr/>
        </p:nvSpPr>
        <p:spPr>
          <a:xfrm>
            <a:off x="4411362" y="3265382"/>
            <a:ext cx="7780638" cy="584775"/>
          </a:xfrm>
          <a:prstGeom prst="rect">
            <a:avLst/>
          </a:prstGeom>
          <a:noFill/>
        </p:spPr>
        <p:txBody>
          <a:bodyPr wrap="square" rtlCol="0">
            <a:spAutoFit/>
          </a:bodyPr>
          <a:lstStyle/>
          <a:p>
            <a:r>
              <a:rPr lang="en-IN" sz="3200" dirty="0">
                <a:solidFill>
                  <a:schemeClr val="bg1"/>
                </a:solidFill>
              </a:rPr>
              <a:t>Role of Data Analytics in Healthcare</a:t>
            </a:r>
          </a:p>
        </p:txBody>
      </p:sp>
      <p:sp>
        <p:nvSpPr>
          <p:cNvPr id="2" name="TextBox 1">
            <a:extLst>
              <a:ext uri="{FF2B5EF4-FFF2-40B4-BE49-F238E27FC236}">
                <a16:creationId xmlns:a16="http://schemas.microsoft.com/office/drawing/2014/main" id="{E9853D4F-FCC6-4E95-9523-2E25E98EB6CB}"/>
              </a:ext>
            </a:extLst>
          </p:cNvPr>
          <p:cNvSpPr txBox="1"/>
          <p:nvPr/>
        </p:nvSpPr>
        <p:spPr>
          <a:xfrm>
            <a:off x="7957751" y="3941805"/>
            <a:ext cx="3200400" cy="1477328"/>
          </a:xfrm>
          <a:prstGeom prst="rect">
            <a:avLst/>
          </a:prstGeom>
          <a:noFill/>
        </p:spPr>
        <p:txBody>
          <a:bodyPr wrap="square" rtlCol="0">
            <a:spAutoFit/>
          </a:bodyPr>
          <a:lstStyle/>
          <a:p>
            <a:pPr algn="r"/>
            <a:r>
              <a:rPr lang="en-US" dirty="0">
                <a:solidFill>
                  <a:schemeClr val="bg1"/>
                </a:solidFill>
              </a:rPr>
              <a:t>Uday S</a:t>
            </a:r>
          </a:p>
          <a:p>
            <a:pPr algn="r"/>
            <a:r>
              <a:rPr lang="en-US" dirty="0">
                <a:solidFill>
                  <a:schemeClr val="bg1"/>
                </a:solidFill>
              </a:rPr>
              <a:t>Sowmya M</a:t>
            </a:r>
          </a:p>
          <a:p>
            <a:pPr algn="r"/>
            <a:r>
              <a:rPr lang="en-US" dirty="0">
                <a:solidFill>
                  <a:schemeClr val="bg1"/>
                </a:solidFill>
              </a:rPr>
              <a:t>Reethi M</a:t>
            </a:r>
          </a:p>
          <a:p>
            <a:pPr algn="r"/>
            <a:r>
              <a:rPr lang="en-US" dirty="0">
                <a:solidFill>
                  <a:schemeClr val="bg1"/>
                </a:solidFill>
              </a:rPr>
              <a:t>Siddarth B</a:t>
            </a:r>
          </a:p>
          <a:p>
            <a:pPr algn="r"/>
            <a:r>
              <a:rPr lang="en-US" dirty="0">
                <a:solidFill>
                  <a:schemeClr val="bg1"/>
                </a:solidFill>
              </a:rPr>
              <a:t>Sushant S</a:t>
            </a:r>
          </a:p>
        </p:txBody>
      </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BC0357-A513-4B10-847C-627D4FEDF321}"/>
              </a:ext>
            </a:extLst>
          </p:cNvPr>
          <p:cNvSpPr>
            <a:spLocks noGrp="1"/>
          </p:cNvSpPr>
          <p:nvPr>
            <p:ph type="body" sz="quarter" idx="10"/>
          </p:nvPr>
        </p:nvSpPr>
        <p:spPr/>
        <p:txBody>
          <a:bodyPr/>
          <a:lstStyle/>
          <a:p>
            <a:r>
              <a:rPr lang="en-US" sz="3200" dirty="0"/>
              <a:t>Correlations of Numerical (Age, FVC, FEV1) Data</a:t>
            </a:r>
          </a:p>
          <a:p>
            <a:endParaRPr lang="en-IN" sz="3200" dirty="0"/>
          </a:p>
        </p:txBody>
      </p:sp>
      <p:pic>
        <p:nvPicPr>
          <p:cNvPr id="3" name="Picture 2">
            <a:extLst>
              <a:ext uri="{FF2B5EF4-FFF2-40B4-BE49-F238E27FC236}">
                <a16:creationId xmlns:a16="http://schemas.microsoft.com/office/drawing/2014/main" id="{1C8742C0-BEDD-4877-87FC-7F36B34CE911}"/>
              </a:ext>
            </a:extLst>
          </p:cNvPr>
          <p:cNvPicPr>
            <a:picLocks noChangeAspect="1"/>
          </p:cNvPicPr>
          <p:nvPr/>
        </p:nvPicPr>
        <p:blipFill>
          <a:blip r:embed="rId2"/>
          <a:stretch>
            <a:fillRect/>
          </a:stretch>
        </p:blipFill>
        <p:spPr>
          <a:xfrm>
            <a:off x="323529" y="1198486"/>
            <a:ext cx="4349414" cy="1875685"/>
          </a:xfrm>
          <a:prstGeom prst="rect">
            <a:avLst/>
          </a:prstGeom>
        </p:spPr>
      </p:pic>
      <p:pic>
        <p:nvPicPr>
          <p:cNvPr id="4" name="Picture 3">
            <a:extLst>
              <a:ext uri="{FF2B5EF4-FFF2-40B4-BE49-F238E27FC236}">
                <a16:creationId xmlns:a16="http://schemas.microsoft.com/office/drawing/2014/main" id="{BDC34CDD-1016-4E59-9D34-074D727F18E1}"/>
              </a:ext>
            </a:extLst>
          </p:cNvPr>
          <p:cNvPicPr>
            <a:picLocks noChangeAspect="1"/>
          </p:cNvPicPr>
          <p:nvPr/>
        </p:nvPicPr>
        <p:blipFill>
          <a:blip r:embed="rId3"/>
          <a:stretch>
            <a:fillRect/>
          </a:stretch>
        </p:blipFill>
        <p:spPr>
          <a:xfrm>
            <a:off x="323529" y="3429000"/>
            <a:ext cx="5229225" cy="2981325"/>
          </a:xfrm>
          <a:prstGeom prst="rect">
            <a:avLst/>
          </a:prstGeom>
        </p:spPr>
      </p:pic>
      <p:pic>
        <p:nvPicPr>
          <p:cNvPr id="5" name="Picture 4">
            <a:extLst>
              <a:ext uri="{FF2B5EF4-FFF2-40B4-BE49-F238E27FC236}">
                <a16:creationId xmlns:a16="http://schemas.microsoft.com/office/drawing/2014/main" id="{4DFC1B36-F21D-4C50-A505-D59EE4424459}"/>
              </a:ext>
            </a:extLst>
          </p:cNvPr>
          <p:cNvPicPr>
            <a:picLocks noChangeAspect="1"/>
          </p:cNvPicPr>
          <p:nvPr/>
        </p:nvPicPr>
        <p:blipFill>
          <a:blip r:embed="rId4"/>
          <a:stretch>
            <a:fillRect/>
          </a:stretch>
        </p:blipFill>
        <p:spPr>
          <a:xfrm>
            <a:off x="6011798" y="1418941"/>
            <a:ext cx="5431519" cy="5205206"/>
          </a:xfrm>
          <a:prstGeom prst="rect">
            <a:avLst/>
          </a:prstGeom>
        </p:spPr>
      </p:pic>
    </p:spTree>
    <p:extLst>
      <p:ext uri="{BB962C8B-B14F-4D97-AF65-F5344CB8AC3E}">
        <p14:creationId xmlns:p14="http://schemas.microsoft.com/office/powerpoint/2010/main" val="1167010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293C41-842A-4703-9FD4-E26F257A2AAD}"/>
              </a:ext>
            </a:extLst>
          </p:cNvPr>
          <p:cNvSpPr>
            <a:spLocks noGrp="1"/>
          </p:cNvSpPr>
          <p:nvPr>
            <p:ph type="body" sz="quarter" idx="10"/>
          </p:nvPr>
        </p:nvSpPr>
        <p:spPr/>
        <p:txBody>
          <a:bodyPr/>
          <a:lstStyle/>
          <a:p>
            <a:endParaRPr lang="en-US"/>
          </a:p>
        </p:txBody>
      </p:sp>
      <p:pic>
        <p:nvPicPr>
          <p:cNvPr id="4" name="Picture 3">
            <a:extLst>
              <a:ext uri="{FF2B5EF4-FFF2-40B4-BE49-F238E27FC236}">
                <a16:creationId xmlns:a16="http://schemas.microsoft.com/office/drawing/2014/main" id="{EAEFD2CF-3B2E-448D-AF00-51E077E6A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96309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147556"/>
            <a:ext cx="11573197" cy="556146"/>
          </a:xfrm>
        </p:spPr>
        <p:txBody>
          <a:bodyPr>
            <a:normAutofit/>
          </a:bodyPr>
          <a:lstStyle/>
          <a:p>
            <a:r>
              <a:rPr lang="en-US" sz="3200" dirty="0"/>
              <a:t>Model Building</a:t>
            </a:r>
          </a:p>
        </p:txBody>
      </p:sp>
      <p:sp>
        <p:nvSpPr>
          <p:cNvPr id="10" name="Rounded Rectangle 9">
            <a:extLst>
              <a:ext uri="{FF2B5EF4-FFF2-40B4-BE49-F238E27FC236}">
                <a16:creationId xmlns:a16="http://schemas.microsoft.com/office/drawing/2014/main" id="{8BFE75DC-B5C1-46CB-96D6-0DEFBA84A2C4}"/>
              </a:ext>
            </a:extLst>
          </p:cNvPr>
          <p:cNvSpPr/>
          <p:nvPr/>
        </p:nvSpPr>
        <p:spPr>
          <a:xfrm>
            <a:off x="935525" y="1129968"/>
            <a:ext cx="10320950" cy="1856747"/>
          </a:xfrm>
          <a:prstGeom prst="roundRect">
            <a:avLst>
              <a:gd name="adj" fmla="val 7849"/>
            </a:avLst>
          </a:prstGeom>
          <a:solidFill>
            <a:schemeClr val="bg1">
              <a:alpha val="50000"/>
            </a:schemeClr>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aphicFrame>
        <p:nvGraphicFramePr>
          <p:cNvPr id="11" name="Table 10">
            <a:extLst>
              <a:ext uri="{FF2B5EF4-FFF2-40B4-BE49-F238E27FC236}">
                <a16:creationId xmlns:a16="http://schemas.microsoft.com/office/drawing/2014/main" id="{CE5937B9-8D66-40DB-9C4E-11E65CF279B0}"/>
              </a:ext>
            </a:extLst>
          </p:cNvPr>
          <p:cNvGraphicFramePr>
            <a:graphicFrameLocks noGrp="1"/>
          </p:cNvGraphicFramePr>
          <p:nvPr>
            <p:extLst>
              <p:ext uri="{D42A27DB-BD31-4B8C-83A1-F6EECF244321}">
                <p14:modId xmlns:p14="http://schemas.microsoft.com/office/powerpoint/2010/main" val="2020938004"/>
              </p:ext>
            </p:extLst>
          </p:nvPr>
        </p:nvGraphicFramePr>
        <p:xfrm>
          <a:off x="6605015" y="1294776"/>
          <a:ext cx="4494785" cy="1483360"/>
        </p:xfrm>
        <a:graphic>
          <a:graphicData uri="http://schemas.openxmlformats.org/drawingml/2006/table">
            <a:tbl>
              <a:tblPr firstRow="1" bandRow="1">
                <a:tableStyleId>{5C22544A-7EE6-4342-B048-85BDC9FD1C3A}</a:tableStyleId>
              </a:tblPr>
              <a:tblGrid>
                <a:gridCol w="2310385">
                  <a:extLst>
                    <a:ext uri="{9D8B030D-6E8A-4147-A177-3AD203B41FA5}">
                      <a16:colId xmlns:a16="http://schemas.microsoft.com/office/drawing/2014/main" val="20000"/>
                    </a:ext>
                  </a:extLst>
                </a:gridCol>
                <a:gridCol w="2184400">
                  <a:extLst>
                    <a:ext uri="{9D8B030D-6E8A-4147-A177-3AD203B41FA5}">
                      <a16:colId xmlns:a16="http://schemas.microsoft.com/office/drawing/2014/main" val="20001"/>
                    </a:ext>
                  </a:extLst>
                </a:gridCol>
              </a:tblGrid>
              <a:tr h="370840">
                <a:tc>
                  <a:txBody>
                    <a:bodyPr/>
                    <a:lstStyle/>
                    <a:p>
                      <a:pPr algn="ctr" latinLnBrk="1"/>
                      <a:r>
                        <a:rPr lang="en-US" altLang="ko-KR" sz="1200" dirty="0">
                          <a:latin typeface="+mn-lt"/>
                          <a:cs typeface="Arial" pitchFamily="34" charset="0"/>
                        </a:rPr>
                        <a:t>Model Name</a:t>
                      </a:r>
                      <a:endParaRPr lang="ko-KR" altLang="en-US" sz="1200" dirty="0">
                        <a:latin typeface="+mn-lt"/>
                        <a:cs typeface="Arial" pitchFamily="34" charset="0"/>
                      </a:endParaRPr>
                    </a:p>
                  </a:txBody>
                  <a:tcPr anchor="c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Text</a:t>
                      </a:r>
                      <a:endParaRPr lang="ko-KR" altLang="en-US" sz="1200" dirty="0">
                        <a:solidFill>
                          <a:schemeClr val="bg1"/>
                        </a:solidFill>
                        <a:latin typeface="+mn-lt"/>
                        <a:cs typeface="Arial" pitchFamily="34" charset="0"/>
                      </a:endParaRPr>
                    </a:p>
                  </a:txBody>
                  <a:tcPr anchor="ctr">
                    <a:solidFill>
                      <a:schemeClr val="accent3"/>
                    </a:solidFill>
                  </a:tcPr>
                </a:tc>
                <a:extLst>
                  <a:ext uri="{0D108BD9-81ED-4DB2-BD59-A6C34878D82A}">
                    <a16:rowId xmlns:a16="http://schemas.microsoft.com/office/drawing/2014/main" val="10000"/>
                  </a:ext>
                </a:extLst>
              </a:tr>
              <a:tr h="37084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Logistic regression – Normal</a:t>
                      </a:r>
                      <a:endParaRPr lang="ko-KR" altLang="en-US" sz="1200" b="0" dirty="0">
                        <a:solidFill>
                          <a:schemeClr val="tx1">
                            <a:lumMod val="75000"/>
                            <a:lumOff val="25000"/>
                          </a:schemeClr>
                        </a:solidFill>
                        <a:latin typeface="+mn-lt"/>
                        <a:cs typeface="Arial" pitchFamily="34" charset="0"/>
                      </a:endParaRPr>
                    </a:p>
                  </a:txBody>
                  <a:tcPr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85.81</a:t>
                      </a:r>
                      <a:endParaRPr lang="ko-KR" altLang="en-US" sz="1200" b="0" dirty="0">
                        <a:solidFill>
                          <a:schemeClr val="tx1">
                            <a:lumMod val="75000"/>
                            <a:lumOff val="25000"/>
                          </a:schemeClr>
                        </a:solidFill>
                        <a:latin typeface="+mn-lt"/>
                        <a:cs typeface="Arial" pitchFamily="34" charset="0"/>
                      </a:endParaRPr>
                    </a:p>
                  </a:txBody>
                  <a:tcPr anchor="ctr">
                    <a:solidFill>
                      <a:schemeClr val="bg1"/>
                    </a:solidFill>
                  </a:tcPr>
                </a:tc>
                <a:extLst>
                  <a:ext uri="{0D108BD9-81ED-4DB2-BD59-A6C34878D82A}">
                    <a16:rowId xmlns:a16="http://schemas.microsoft.com/office/drawing/2014/main" val="10001"/>
                  </a:ext>
                </a:extLst>
              </a:tr>
              <a:tr h="37084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Logistic Regression – l1</a:t>
                      </a:r>
                      <a:endParaRPr lang="ko-KR" altLang="en-US" sz="1200" b="0" dirty="0">
                        <a:solidFill>
                          <a:schemeClr val="tx1">
                            <a:lumMod val="75000"/>
                            <a:lumOff val="25000"/>
                          </a:schemeClr>
                        </a:solidFill>
                        <a:latin typeface="+mn-lt"/>
                        <a:cs typeface="Arial" pitchFamily="34" charset="0"/>
                      </a:endParaRPr>
                    </a:p>
                  </a:txBody>
                  <a:tcPr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85.41</a:t>
                      </a:r>
                      <a:endParaRPr lang="ko-KR" altLang="en-US" sz="1200" b="0" dirty="0">
                        <a:solidFill>
                          <a:schemeClr val="tx1">
                            <a:lumMod val="75000"/>
                            <a:lumOff val="25000"/>
                          </a:schemeClr>
                        </a:solidFill>
                        <a:latin typeface="+mn-lt"/>
                        <a:cs typeface="Arial" pitchFamily="34" charset="0"/>
                      </a:endParaRPr>
                    </a:p>
                  </a:txBody>
                  <a:tcPr anchor="ctr">
                    <a:solidFill>
                      <a:schemeClr val="bg1"/>
                    </a:solidFill>
                  </a:tcPr>
                </a:tc>
                <a:extLst>
                  <a:ext uri="{0D108BD9-81ED-4DB2-BD59-A6C34878D82A}">
                    <a16:rowId xmlns:a16="http://schemas.microsoft.com/office/drawing/2014/main" val="10002"/>
                  </a:ext>
                </a:extLst>
              </a:tr>
              <a:tr h="37084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Logistic Regression – l2</a:t>
                      </a:r>
                      <a:endParaRPr lang="ko-KR" altLang="en-US" sz="1200" b="0" dirty="0">
                        <a:solidFill>
                          <a:schemeClr val="tx1">
                            <a:lumMod val="75000"/>
                            <a:lumOff val="25000"/>
                          </a:schemeClr>
                        </a:solidFill>
                        <a:latin typeface="+mn-lt"/>
                        <a:cs typeface="Arial" pitchFamily="34" charset="0"/>
                      </a:endParaRPr>
                    </a:p>
                  </a:txBody>
                  <a:tcPr anchor="ctr">
                    <a:lnB w="28575" cap="flat" cmpd="sng" algn="ctr">
                      <a:solidFill>
                        <a:schemeClr val="accent3"/>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84.39</a:t>
                      </a:r>
                      <a:endParaRPr lang="ko-KR" altLang="en-US" sz="1200" b="0" dirty="0">
                        <a:solidFill>
                          <a:schemeClr val="tx1">
                            <a:lumMod val="75000"/>
                            <a:lumOff val="25000"/>
                          </a:schemeClr>
                        </a:solidFill>
                        <a:latin typeface="+mn-lt"/>
                        <a:cs typeface="Arial" pitchFamily="34" charset="0"/>
                      </a:endParaRPr>
                    </a:p>
                  </a:txBody>
                  <a:tcPr anchor="ctr">
                    <a:lnB w="28575" cap="flat" cmpd="sng" algn="ctr">
                      <a:solidFill>
                        <a:schemeClr val="accent3"/>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2" name="Rounded Rectangle 11">
            <a:extLst>
              <a:ext uri="{FF2B5EF4-FFF2-40B4-BE49-F238E27FC236}">
                <a16:creationId xmlns:a16="http://schemas.microsoft.com/office/drawing/2014/main" id="{CF03DE42-BD13-4AF1-93E7-8427F715E23F}"/>
              </a:ext>
            </a:extLst>
          </p:cNvPr>
          <p:cNvSpPr/>
          <p:nvPr/>
        </p:nvSpPr>
        <p:spPr>
          <a:xfrm>
            <a:off x="1279860" y="897930"/>
            <a:ext cx="3301857" cy="464075"/>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13" name="Straight Connector 12">
            <a:extLst>
              <a:ext uri="{FF2B5EF4-FFF2-40B4-BE49-F238E27FC236}">
                <a16:creationId xmlns:a16="http://schemas.microsoft.com/office/drawing/2014/main" id="{21CC1A86-D183-4F6D-843A-BFCE97EFBD58}"/>
              </a:ext>
            </a:extLst>
          </p:cNvPr>
          <p:cNvCxnSpPr>
            <a:cxnSpLocks/>
          </p:cNvCxnSpPr>
          <p:nvPr/>
        </p:nvCxnSpPr>
        <p:spPr>
          <a:xfrm flipV="1">
            <a:off x="1121155" y="1687818"/>
            <a:ext cx="4273089" cy="916"/>
          </a:xfrm>
          <a:prstGeom prst="line">
            <a:avLst/>
          </a:prstGeom>
          <a:ln w="12700">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2E2710C-6C2D-4D55-A8F4-ACCFFB8CA25E}"/>
              </a:ext>
            </a:extLst>
          </p:cNvPr>
          <p:cNvSpPr txBox="1"/>
          <p:nvPr/>
        </p:nvSpPr>
        <p:spPr>
          <a:xfrm>
            <a:off x="1506413" y="1920949"/>
            <a:ext cx="4182430" cy="646331"/>
          </a:xfrm>
          <a:prstGeom prst="rect">
            <a:avLst/>
          </a:prstGeom>
          <a:noFill/>
        </p:spPr>
        <p:txBody>
          <a:bodyPr wrap="square" rtlCol="0">
            <a:spAutoFit/>
          </a:bodyPr>
          <a:lstStyle/>
          <a:p>
            <a:pPr marL="228600" indent="-228600">
              <a:buFont typeface="+mj-lt"/>
              <a:buAutoNum type="arabicPeriod"/>
            </a:pPr>
            <a:r>
              <a:rPr lang="en-US" altLang="ko-KR" sz="1200" dirty="0">
                <a:solidFill>
                  <a:schemeClr val="tx1">
                    <a:lumMod val="75000"/>
                    <a:lumOff val="25000"/>
                  </a:schemeClr>
                </a:solidFill>
                <a:cs typeface="Arial" pitchFamily="34" charset="0"/>
              </a:rPr>
              <a:t>Simplest model of classification models.</a:t>
            </a:r>
          </a:p>
          <a:p>
            <a:pPr marL="228600" indent="-228600">
              <a:buFont typeface="+mj-lt"/>
              <a:buAutoNum type="arabicPeriod"/>
            </a:pPr>
            <a:r>
              <a:rPr lang="en-US" altLang="ko-KR" sz="1200" dirty="0">
                <a:solidFill>
                  <a:schemeClr val="tx1">
                    <a:lumMod val="75000"/>
                    <a:lumOff val="25000"/>
                  </a:schemeClr>
                </a:solidFill>
                <a:cs typeface="Arial" pitchFamily="34" charset="0"/>
              </a:rPr>
              <a:t>With Grid Search l1 &amp; l2 regularization</a:t>
            </a:r>
          </a:p>
          <a:p>
            <a:pPr marL="228600" indent="-228600">
              <a:buFont typeface="+mj-lt"/>
              <a:buAutoNum type="arabicPeriod"/>
            </a:pPr>
            <a:r>
              <a:rPr lang="en-US" altLang="ko-KR" sz="1200" dirty="0">
                <a:solidFill>
                  <a:schemeClr val="tx1">
                    <a:lumMod val="75000"/>
                    <a:lumOff val="25000"/>
                  </a:schemeClr>
                </a:solidFill>
                <a:cs typeface="Arial" pitchFamily="34" charset="0"/>
              </a:rPr>
              <a:t>With Recursive Feature Elimination</a:t>
            </a:r>
          </a:p>
        </p:txBody>
      </p:sp>
      <p:sp>
        <p:nvSpPr>
          <p:cNvPr id="16" name="TextBox 15">
            <a:extLst>
              <a:ext uri="{FF2B5EF4-FFF2-40B4-BE49-F238E27FC236}">
                <a16:creationId xmlns:a16="http://schemas.microsoft.com/office/drawing/2014/main" id="{0B45CDA8-BF3D-4533-96AD-ADF1147F046F}"/>
              </a:ext>
            </a:extLst>
          </p:cNvPr>
          <p:cNvSpPr txBox="1"/>
          <p:nvPr/>
        </p:nvSpPr>
        <p:spPr>
          <a:xfrm>
            <a:off x="1657054" y="912744"/>
            <a:ext cx="2450706" cy="369332"/>
          </a:xfrm>
          <a:prstGeom prst="rect">
            <a:avLst/>
          </a:prstGeom>
          <a:noFill/>
        </p:spPr>
        <p:txBody>
          <a:bodyPr wrap="square" rtlCol="0">
            <a:spAutoFit/>
          </a:bodyPr>
          <a:lstStyle/>
          <a:p>
            <a:r>
              <a:rPr lang="en-US" altLang="ko-KR" b="1" dirty="0">
                <a:solidFill>
                  <a:schemeClr val="bg1"/>
                </a:solidFill>
                <a:cs typeface="Arial" pitchFamily="34" charset="0"/>
              </a:rPr>
              <a:t>Logistic Regression</a:t>
            </a:r>
            <a:endParaRPr lang="ko-KR" altLang="en-US" b="1" dirty="0">
              <a:solidFill>
                <a:schemeClr val="bg1"/>
              </a:solidFill>
              <a:cs typeface="Arial" pitchFamily="34" charset="0"/>
            </a:endParaRPr>
          </a:p>
        </p:txBody>
      </p:sp>
      <p:pic>
        <p:nvPicPr>
          <p:cNvPr id="23" name="Picture 22">
            <a:extLst>
              <a:ext uri="{FF2B5EF4-FFF2-40B4-BE49-F238E27FC236}">
                <a16:creationId xmlns:a16="http://schemas.microsoft.com/office/drawing/2014/main" id="{DE319B98-6B9A-43B2-8A24-1065A3BBFE26}"/>
              </a:ext>
            </a:extLst>
          </p:cNvPr>
          <p:cNvPicPr>
            <a:picLocks noChangeAspect="1"/>
          </p:cNvPicPr>
          <p:nvPr/>
        </p:nvPicPr>
        <p:blipFill>
          <a:blip r:embed="rId2"/>
          <a:stretch>
            <a:fillRect/>
          </a:stretch>
        </p:blipFill>
        <p:spPr>
          <a:xfrm>
            <a:off x="6540942" y="3218753"/>
            <a:ext cx="4715533" cy="3362794"/>
          </a:xfrm>
          <a:prstGeom prst="rect">
            <a:avLst/>
          </a:prstGeom>
        </p:spPr>
      </p:pic>
      <p:pic>
        <p:nvPicPr>
          <p:cNvPr id="24" name="Picture 23">
            <a:extLst>
              <a:ext uri="{FF2B5EF4-FFF2-40B4-BE49-F238E27FC236}">
                <a16:creationId xmlns:a16="http://schemas.microsoft.com/office/drawing/2014/main" id="{FCFF82B4-2B2C-4F32-AD66-C14AD6C2E871}"/>
              </a:ext>
            </a:extLst>
          </p:cNvPr>
          <p:cNvPicPr>
            <a:picLocks noChangeAspect="1"/>
          </p:cNvPicPr>
          <p:nvPr/>
        </p:nvPicPr>
        <p:blipFill>
          <a:blip r:embed="rId3"/>
          <a:stretch>
            <a:fillRect/>
          </a:stretch>
        </p:blipFill>
        <p:spPr>
          <a:xfrm>
            <a:off x="935525" y="3217224"/>
            <a:ext cx="4280681" cy="939328"/>
          </a:xfrm>
          <a:prstGeom prst="rect">
            <a:avLst/>
          </a:prstGeom>
        </p:spPr>
      </p:pic>
      <p:pic>
        <p:nvPicPr>
          <p:cNvPr id="25" name="Picture 24">
            <a:extLst>
              <a:ext uri="{FF2B5EF4-FFF2-40B4-BE49-F238E27FC236}">
                <a16:creationId xmlns:a16="http://schemas.microsoft.com/office/drawing/2014/main" id="{4845C2FE-2091-406D-BB91-34F6A19D27AA}"/>
              </a:ext>
            </a:extLst>
          </p:cNvPr>
          <p:cNvPicPr>
            <a:picLocks noChangeAspect="1"/>
          </p:cNvPicPr>
          <p:nvPr/>
        </p:nvPicPr>
        <p:blipFill>
          <a:blip r:embed="rId4"/>
          <a:stretch>
            <a:fillRect/>
          </a:stretch>
        </p:blipFill>
        <p:spPr>
          <a:xfrm>
            <a:off x="935525" y="4156552"/>
            <a:ext cx="4280681" cy="1936676"/>
          </a:xfrm>
          <a:prstGeom prst="rect">
            <a:avLst/>
          </a:prstGeom>
        </p:spPr>
      </p:pic>
      <p:pic>
        <p:nvPicPr>
          <p:cNvPr id="27" name="Picture 26">
            <a:extLst>
              <a:ext uri="{FF2B5EF4-FFF2-40B4-BE49-F238E27FC236}">
                <a16:creationId xmlns:a16="http://schemas.microsoft.com/office/drawing/2014/main" id="{C9CE6E71-1B03-42B0-8841-E3581B8F3AE5}"/>
              </a:ext>
            </a:extLst>
          </p:cNvPr>
          <p:cNvPicPr>
            <a:picLocks noChangeAspect="1"/>
          </p:cNvPicPr>
          <p:nvPr/>
        </p:nvPicPr>
        <p:blipFill>
          <a:blip r:embed="rId5"/>
          <a:stretch>
            <a:fillRect/>
          </a:stretch>
        </p:blipFill>
        <p:spPr>
          <a:xfrm>
            <a:off x="935525" y="6093228"/>
            <a:ext cx="5605417" cy="590632"/>
          </a:xfrm>
          <a:prstGeom prst="rect">
            <a:avLst/>
          </a:prstGeom>
        </p:spPr>
      </p:pic>
    </p:spTree>
    <p:extLst>
      <p:ext uri="{BB962C8B-B14F-4D97-AF65-F5344CB8AC3E}">
        <p14:creationId xmlns:p14="http://schemas.microsoft.com/office/powerpoint/2010/main" val="3081303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2">
            <a:extLst>
              <a:ext uri="{FF2B5EF4-FFF2-40B4-BE49-F238E27FC236}">
                <a16:creationId xmlns:a16="http://schemas.microsoft.com/office/drawing/2014/main" id="{A3D296E1-1147-46EF-975D-B750C15E2745}"/>
              </a:ext>
            </a:extLst>
          </p:cNvPr>
          <p:cNvSpPr/>
          <p:nvPr/>
        </p:nvSpPr>
        <p:spPr>
          <a:xfrm>
            <a:off x="830908" y="689997"/>
            <a:ext cx="10320950" cy="1856747"/>
          </a:xfrm>
          <a:prstGeom prst="roundRect">
            <a:avLst>
              <a:gd name="adj" fmla="val 7849"/>
            </a:avLst>
          </a:prstGeom>
          <a:solidFill>
            <a:schemeClr val="bg1">
              <a:alpha val="5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aphicFrame>
        <p:nvGraphicFramePr>
          <p:cNvPr id="6" name="Table 5">
            <a:extLst>
              <a:ext uri="{FF2B5EF4-FFF2-40B4-BE49-F238E27FC236}">
                <a16:creationId xmlns:a16="http://schemas.microsoft.com/office/drawing/2014/main" id="{C2A6F8E1-DC2B-4F09-9AC7-C8671563078E}"/>
              </a:ext>
            </a:extLst>
          </p:cNvPr>
          <p:cNvGraphicFramePr>
            <a:graphicFrameLocks noGrp="1"/>
          </p:cNvGraphicFramePr>
          <p:nvPr>
            <p:extLst>
              <p:ext uri="{D42A27DB-BD31-4B8C-83A1-F6EECF244321}">
                <p14:modId xmlns:p14="http://schemas.microsoft.com/office/powerpoint/2010/main" val="1590763695"/>
              </p:ext>
            </p:extLst>
          </p:nvPr>
        </p:nvGraphicFramePr>
        <p:xfrm>
          <a:off x="6528064" y="750357"/>
          <a:ext cx="4364086" cy="1736024"/>
        </p:xfrm>
        <a:graphic>
          <a:graphicData uri="http://schemas.openxmlformats.org/drawingml/2006/table">
            <a:tbl>
              <a:tblPr firstRow="1" bandRow="1">
                <a:tableStyleId>{5C22544A-7EE6-4342-B048-85BDC9FD1C3A}</a:tableStyleId>
              </a:tblPr>
              <a:tblGrid>
                <a:gridCol w="2141586">
                  <a:extLst>
                    <a:ext uri="{9D8B030D-6E8A-4147-A177-3AD203B41FA5}">
                      <a16:colId xmlns:a16="http://schemas.microsoft.com/office/drawing/2014/main" val="20000"/>
                    </a:ext>
                  </a:extLst>
                </a:gridCol>
                <a:gridCol w="2222500">
                  <a:extLst>
                    <a:ext uri="{9D8B030D-6E8A-4147-A177-3AD203B41FA5}">
                      <a16:colId xmlns:a16="http://schemas.microsoft.com/office/drawing/2014/main" val="20001"/>
                    </a:ext>
                  </a:extLst>
                </a:gridCol>
              </a:tblGrid>
              <a:tr h="481876">
                <a:tc>
                  <a:txBody>
                    <a:bodyPr/>
                    <a:lstStyle/>
                    <a:p>
                      <a:pPr algn="ctr" latinLnBrk="1"/>
                      <a:r>
                        <a:rPr lang="en-US" altLang="ko-KR" sz="1200" dirty="0">
                          <a:latin typeface="+mn-lt"/>
                          <a:cs typeface="Arial" pitchFamily="34" charset="0"/>
                        </a:rPr>
                        <a:t>Model Name</a:t>
                      </a:r>
                      <a:endParaRPr lang="ko-KR" altLang="en-US" sz="1200" dirty="0">
                        <a:latin typeface="+mn-lt"/>
                        <a:cs typeface="Arial" pitchFamily="34" charset="0"/>
                      </a:endParaRPr>
                    </a:p>
                  </a:txBody>
                  <a:tcPr anchor="c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Accuracy Score</a:t>
                      </a:r>
                      <a:endParaRPr lang="ko-KR" altLang="en-US" sz="1200" dirty="0">
                        <a:solidFill>
                          <a:schemeClr val="bg1"/>
                        </a:solidFill>
                        <a:latin typeface="+mn-lt"/>
                        <a:cs typeface="Arial" pitchFamily="34" charset="0"/>
                      </a:endParaRPr>
                    </a:p>
                  </a:txBody>
                  <a:tcPr anchor="ctr">
                    <a:solidFill>
                      <a:schemeClr val="accent2"/>
                    </a:solidFill>
                  </a:tcPr>
                </a:tc>
                <a:extLst>
                  <a:ext uri="{0D108BD9-81ED-4DB2-BD59-A6C34878D82A}">
                    <a16:rowId xmlns:a16="http://schemas.microsoft.com/office/drawing/2014/main" val="10000"/>
                  </a:ext>
                </a:extLst>
              </a:tr>
              <a:tr h="3135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K = 1</a:t>
                      </a:r>
                      <a:endParaRPr lang="ko-KR" altLang="en-US" sz="1200" b="0" dirty="0">
                        <a:solidFill>
                          <a:schemeClr val="tx1">
                            <a:lumMod val="75000"/>
                            <a:lumOff val="25000"/>
                          </a:schemeClr>
                        </a:solidFill>
                        <a:latin typeface="+mn-lt"/>
                        <a:cs typeface="Arial" pitchFamily="34" charset="0"/>
                      </a:endParaRPr>
                    </a:p>
                  </a:txBody>
                  <a:tcPr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79.43</a:t>
                      </a:r>
                      <a:endParaRPr lang="ko-KR" altLang="en-US" sz="1200" b="0" dirty="0">
                        <a:solidFill>
                          <a:schemeClr val="tx1">
                            <a:lumMod val="75000"/>
                            <a:lumOff val="25000"/>
                          </a:schemeClr>
                        </a:solidFill>
                        <a:latin typeface="+mn-lt"/>
                        <a:cs typeface="Arial" pitchFamily="34" charset="0"/>
                      </a:endParaRPr>
                    </a:p>
                  </a:txBody>
                  <a:tcPr anchor="ctr">
                    <a:solidFill>
                      <a:schemeClr val="bg1"/>
                    </a:solidFill>
                  </a:tcPr>
                </a:tc>
                <a:extLst>
                  <a:ext uri="{0D108BD9-81ED-4DB2-BD59-A6C34878D82A}">
                    <a16:rowId xmlns:a16="http://schemas.microsoft.com/office/drawing/2014/main" val="10001"/>
                  </a:ext>
                </a:extLst>
              </a:tr>
              <a:tr h="3135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K = 3</a:t>
                      </a:r>
                      <a:endParaRPr lang="ko-KR" altLang="en-US" sz="1200" b="0" dirty="0">
                        <a:solidFill>
                          <a:schemeClr val="tx1">
                            <a:lumMod val="75000"/>
                            <a:lumOff val="25000"/>
                          </a:schemeClr>
                        </a:solidFill>
                        <a:latin typeface="+mn-lt"/>
                        <a:cs typeface="Arial" pitchFamily="34" charset="0"/>
                      </a:endParaRPr>
                    </a:p>
                  </a:txBody>
                  <a:tcPr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81.56</a:t>
                      </a:r>
                      <a:endParaRPr lang="ko-KR" altLang="en-US" sz="1200" b="0" dirty="0">
                        <a:solidFill>
                          <a:schemeClr val="tx1">
                            <a:lumMod val="75000"/>
                            <a:lumOff val="25000"/>
                          </a:schemeClr>
                        </a:solidFill>
                        <a:latin typeface="+mn-lt"/>
                        <a:cs typeface="Arial" pitchFamily="34" charset="0"/>
                      </a:endParaRPr>
                    </a:p>
                  </a:txBody>
                  <a:tcPr anchor="ctr">
                    <a:solidFill>
                      <a:schemeClr val="bg1"/>
                    </a:solidFill>
                  </a:tcPr>
                </a:tc>
                <a:extLst>
                  <a:ext uri="{0D108BD9-81ED-4DB2-BD59-A6C34878D82A}">
                    <a16:rowId xmlns:a16="http://schemas.microsoft.com/office/drawing/2014/main" val="10002"/>
                  </a:ext>
                </a:extLst>
              </a:tr>
              <a:tr h="3135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K = 5</a:t>
                      </a:r>
                      <a:endParaRPr lang="ko-KR" altLang="en-US" sz="1200" b="0" dirty="0">
                        <a:solidFill>
                          <a:schemeClr val="tx1">
                            <a:lumMod val="75000"/>
                            <a:lumOff val="25000"/>
                          </a:schemeClr>
                        </a:solidFill>
                        <a:latin typeface="+mn-lt"/>
                        <a:cs typeface="Arial" pitchFamily="34" charset="0"/>
                      </a:endParaRPr>
                    </a:p>
                  </a:txBody>
                  <a:tcPr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82.90</a:t>
                      </a:r>
                      <a:endParaRPr lang="ko-KR" altLang="en-US" sz="1200" b="0" dirty="0">
                        <a:solidFill>
                          <a:schemeClr val="tx1">
                            <a:lumMod val="75000"/>
                            <a:lumOff val="25000"/>
                          </a:schemeClr>
                        </a:solidFill>
                        <a:latin typeface="+mn-lt"/>
                        <a:cs typeface="Arial" pitchFamily="34" charset="0"/>
                      </a:endParaRPr>
                    </a:p>
                  </a:txBody>
                  <a:tcPr anchor="ctr">
                    <a:solidFill>
                      <a:schemeClr val="bg1"/>
                    </a:solidFill>
                  </a:tcPr>
                </a:tc>
                <a:extLst>
                  <a:ext uri="{0D108BD9-81ED-4DB2-BD59-A6C34878D82A}">
                    <a16:rowId xmlns:a16="http://schemas.microsoft.com/office/drawing/2014/main" val="2849868627"/>
                  </a:ext>
                </a:extLst>
              </a:tr>
              <a:tr h="3135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K = 7</a:t>
                      </a:r>
                      <a:endParaRPr lang="ko-KR" altLang="en-US" sz="1200" b="0" dirty="0">
                        <a:solidFill>
                          <a:schemeClr val="tx1">
                            <a:lumMod val="75000"/>
                            <a:lumOff val="25000"/>
                          </a:schemeClr>
                        </a:solidFill>
                        <a:latin typeface="+mn-lt"/>
                        <a:cs typeface="Arial" pitchFamily="34" charset="0"/>
                      </a:endParaRPr>
                    </a:p>
                  </a:txBody>
                  <a:tcPr anchor="ctr">
                    <a:lnB w="38100" cap="flat" cmpd="sng" algn="ctr">
                      <a:solidFill>
                        <a:schemeClr val="accent2"/>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85.10</a:t>
                      </a:r>
                      <a:endParaRPr lang="ko-KR" altLang="en-US" sz="1200" b="0" dirty="0">
                        <a:solidFill>
                          <a:schemeClr val="tx1">
                            <a:lumMod val="75000"/>
                            <a:lumOff val="25000"/>
                          </a:schemeClr>
                        </a:solidFill>
                        <a:latin typeface="+mn-lt"/>
                        <a:cs typeface="Arial" pitchFamily="34" charset="0"/>
                      </a:endParaRPr>
                    </a:p>
                  </a:txBody>
                  <a:tcPr anchor="ctr">
                    <a:lnB w="381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cxnSp>
        <p:nvCxnSpPr>
          <p:cNvPr id="7" name="Straight Connector 6">
            <a:extLst>
              <a:ext uri="{FF2B5EF4-FFF2-40B4-BE49-F238E27FC236}">
                <a16:creationId xmlns:a16="http://schemas.microsoft.com/office/drawing/2014/main" id="{A32F6961-F767-4306-A5FC-3073A0B718DB}"/>
              </a:ext>
            </a:extLst>
          </p:cNvPr>
          <p:cNvCxnSpPr/>
          <p:nvPr/>
        </p:nvCxnSpPr>
        <p:spPr>
          <a:xfrm>
            <a:off x="1519486" y="1307959"/>
            <a:ext cx="4320000" cy="0"/>
          </a:xfrm>
          <a:prstGeom prst="line">
            <a:avLst/>
          </a:prstGeom>
          <a:ln w="127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239C641-C4F3-44A3-A244-DD6D3A292557}"/>
              </a:ext>
            </a:extLst>
          </p:cNvPr>
          <p:cNvSpPr txBox="1"/>
          <p:nvPr/>
        </p:nvSpPr>
        <p:spPr>
          <a:xfrm>
            <a:off x="1519486" y="1468827"/>
            <a:ext cx="4182430" cy="461665"/>
          </a:xfrm>
          <a:prstGeom prst="rect">
            <a:avLst/>
          </a:prstGeom>
          <a:noFill/>
        </p:spPr>
        <p:txBody>
          <a:bodyPr wrap="square" rtlCol="0">
            <a:spAutoFit/>
          </a:bodyPr>
          <a:lstStyle/>
          <a:p>
            <a:pPr marL="228600" indent="-228600">
              <a:buFont typeface="+mj-lt"/>
              <a:buAutoNum type="arabicPeriod"/>
            </a:pPr>
            <a:r>
              <a:rPr lang="en-US" altLang="ko-KR" sz="1200" dirty="0">
                <a:solidFill>
                  <a:schemeClr val="tx1">
                    <a:lumMod val="75000"/>
                    <a:lumOff val="25000"/>
                  </a:schemeClr>
                </a:solidFill>
                <a:cs typeface="Arial" pitchFamily="34" charset="0"/>
              </a:rPr>
              <a:t>Instance based Learning</a:t>
            </a:r>
          </a:p>
          <a:p>
            <a:pPr marL="228600" indent="-228600">
              <a:buFont typeface="+mj-lt"/>
              <a:buAutoNum type="arabicPeriod"/>
            </a:pPr>
            <a:r>
              <a:rPr lang="en-US" altLang="ko-KR" sz="1200" dirty="0">
                <a:solidFill>
                  <a:schemeClr val="tx1">
                    <a:lumMod val="75000"/>
                    <a:lumOff val="25000"/>
                  </a:schemeClr>
                </a:solidFill>
                <a:cs typeface="Arial" pitchFamily="34" charset="0"/>
              </a:rPr>
              <a:t>Cost of Computation is High</a:t>
            </a:r>
          </a:p>
        </p:txBody>
      </p:sp>
      <p:sp>
        <p:nvSpPr>
          <p:cNvPr id="9" name="Rounded Rectangle 4">
            <a:extLst>
              <a:ext uri="{FF2B5EF4-FFF2-40B4-BE49-F238E27FC236}">
                <a16:creationId xmlns:a16="http://schemas.microsoft.com/office/drawing/2014/main" id="{BECCBD00-CD48-42FC-B6A6-9E281DE3156C}"/>
              </a:ext>
            </a:extLst>
          </p:cNvPr>
          <p:cNvSpPr/>
          <p:nvPr/>
        </p:nvSpPr>
        <p:spPr>
          <a:xfrm>
            <a:off x="1343911" y="457958"/>
            <a:ext cx="3301857" cy="46407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K Nearest Neighbors</a:t>
            </a:r>
            <a:endParaRPr lang="ko-KR" altLang="en-US" dirty="0"/>
          </a:p>
        </p:txBody>
      </p:sp>
      <p:pic>
        <p:nvPicPr>
          <p:cNvPr id="15" name="Picture 14">
            <a:extLst>
              <a:ext uri="{FF2B5EF4-FFF2-40B4-BE49-F238E27FC236}">
                <a16:creationId xmlns:a16="http://schemas.microsoft.com/office/drawing/2014/main" id="{6DC3AA06-212A-48E5-8457-BBFBCB9004D4}"/>
              </a:ext>
            </a:extLst>
          </p:cNvPr>
          <p:cNvPicPr>
            <a:picLocks noChangeAspect="1"/>
          </p:cNvPicPr>
          <p:nvPr/>
        </p:nvPicPr>
        <p:blipFill>
          <a:blip r:embed="rId2"/>
          <a:stretch>
            <a:fillRect/>
          </a:stretch>
        </p:blipFill>
        <p:spPr>
          <a:xfrm>
            <a:off x="685768" y="2932669"/>
            <a:ext cx="3343742" cy="1769960"/>
          </a:xfrm>
          <a:prstGeom prst="rect">
            <a:avLst/>
          </a:prstGeom>
        </p:spPr>
      </p:pic>
      <p:pic>
        <p:nvPicPr>
          <p:cNvPr id="16" name="Picture 15">
            <a:extLst>
              <a:ext uri="{FF2B5EF4-FFF2-40B4-BE49-F238E27FC236}">
                <a16:creationId xmlns:a16="http://schemas.microsoft.com/office/drawing/2014/main" id="{8F95393B-813A-4E4B-BD59-0F4B22E5A239}"/>
              </a:ext>
            </a:extLst>
          </p:cNvPr>
          <p:cNvPicPr>
            <a:picLocks noChangeAspect="1"/>
          </p:cNvPicPr>
          <p:nvPr/>
        </p:nvPicPr>
        <p:blipFill>
          <a:blip r:embed="rId3"/>
          <a:stretch>
            <a:fillRect/>
          </a:stretch>
        </p:blipFill>
        <p:spPr>
          <a:xfrm>
            <a:off x="752452" y="4833257"/>
            <a:ext cx="3210373" cy="1334746"/>
          </a:xfrm>
          <a:prstGeom prst="rect">
            <a:avLst/>
          </a:prstGeom>
        </p:spPr>
      </p:pic>
      <p:pic>
        <p:nvPicPr>
          <p:cNvPr id="17" name="Picture 16">
            <a:extLst>
              <a:ext uri="{FF2B5EF4-FFF2-40B4-BE49-F238E27FC236}">
                <a16:creationId xmlns:a16="http://schemas.microsoft.com/office/drawing/2014/main" id="{7E0BEC73-5730-465F-B082-9A70AD64CB85}"/>
              </a:ext>
            </a:extLst>
          </p:cNvPr>
          <p:cNvPicPr>
            <a:picLocks noChangeAspect="1"/>
          </p:cNvPicPr>
          <p:nvPr/>
        </p:nvPicPr>
        <p:blipFill>
          <a:blip r:embed="rId4"/>
          <a:stretch>
            <a:fillRect/>
          </a:stretch>
        </p:blipFill>
        <p:spPr>
          <a:xfrm>
            <a:off x="4188941" y="3206203"/>
            <a:ext cx="3448753" cy="1496426"/>
          </a:xfrm>
          <a:prstGeom prst="rect">
            <a:avLst/>
          </a:prstGeom>
        </p:spPr>
      </p:pic>
      <p:pic>
        <p:nvPicPr>
          <p:cNvPr id="18" name="Picture 17">
            <a:extLst>
              <a:ext uri="{FF2B5EF4-FFF2-40B4-BE49-F238E27FC236}">
                <a16:creationId xmlns:a16="http://schemas.microsoft.com/office/drawing/2014/main" id="{8F0C015E-C7E5-40FB-9FD7-4655CF839200}"/>
              </a:ext>
            </a:extLst>
          </p:cNvPr>
          <p:cNvPicPr>
            <a:picLocks noChangeAspect="1"/>
          </p:cNvPicPr>
          <p:nvPr/>
        </p:nvPicPr>
        <p:blipFill>
          <a:blip r:embed="rId5"/>
          <a:stretch>
            <a:fillRect/>
          </a:stretch>
        </p:blipFill>
        <p:spPr>
          <a:xfrm>
            <a:off x="4227046" y="4833257"/>
            <a:ext cx="3448753" cy="1496426"/>
          </a:xfrm>
          <a:prstGeom prst="rect">
            <a:avLst/>
          </a:prstGeom>
        </p:spPr>
      </p:pic>
      <p:pic>
        <p:nvPicPr>
          <p:cNvPr id="19" name="Picture 18">
            <a:extLst>
              <a:ext uri="{FF2B5EF4-FFF2-40B4-BE49-F238E27FC236}">
                <a16:creationId xmlns:a16="http://schemas.microsoft.com/office/drawing/2014/main" id="{015518B3-97CB-4C7E-8865-2CC66C135B6A}"/>
              </a:ext>
            </a:extLst>
          </p:cNvPr>
          <p:cNvPicPr>
            <a:picLocks noChangeAspect="1"/>
          </p:cNvPicPr>
          <p:nvPr/>
        </p:nvPicPr>
        <p:blipFill>
          <a:blip r:embed="rId6"/>
          <a:stretch>
            <a:fillRect/>
          </a:stretch>
        </p:blipFill>
        <p:spPr>
          <a:xfrm>
            <a:off x="7846222" y="3206203"/>
            <a:ext cx="3305636" cy="1496426"/>
          </a:xfrm>
          <a:prstGeom prst="rect">
            <a:avLst/>
          </a:prstGeom>
        </p:spPr>
      </p:pic>
      <p:pic>
        <p:nvPicPr>
          <p:cNvPr id="20" name="Picture 19">
            <a:extLst>
              <a:ext uri="{FF2B5EF4-FFF2-40B4-BE49-F238E27FC236}">
                <a16:creationId xmlns:a16="http://schemas.microsoft.com/office/drawing/2014/main" id="{B923F896-F7A4-4397-A0E6-97D47D530D31}"/>
              </a:ext>
            </a:extLst>
          </p:cNvPr>
          <p:cNvPicPr>
            <a:picLocks noChangeAspect="1"/>
          </p:cNvPicPr>
          <p:nvPr/>
        </p:nvPicPr>
        <p:blipFill>
          <a:blip r:embed="rId7"/>
          <a:stretch>
            <a:fillRect/>
          </a:stretch>
        </p:blipFill>
        <p:spPr>
          <a:xfrm>
            <a:off x="7882311" y="4833257"/>
            <a:ext cx="3353268" cy="1334746"/>
          </a:xfrm>
          <a:prstGeom prst="rect">
            <a:avLst/>
          </a:prstGeom>
        </p:spPr>
      </p:pic>
    </p:spTree>
    <p:extLst>
      <p:ext uri="{BB962C8B-B14F-4D97-AF65-F5344CB8AC3E}">
        <p14:creationId xmlns:p14="http://schemas.microsoft.com/office/powerpoint/2010/main" val="2385818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9">
            <a:extLst>
              <a:ext uri="{FF2B5EF4-FFF2-40B4-BE49-F238E27FC236}">
                <a16:creationId xmlns:a16="http://schemas.microsoft.com/office/drawing/2014/main" id="{FC225578-AA45-45E7-BF81-E88C78DEB9D2}"/>
              </a:ext>
            </a:extLst>
          </p:cNvPr>
          <p:cNvSpPr/>
          <p:nvPr/>
        </p:nvSpPr>
        <p:spPr>
          <a:xfrm>
            <a:off x="949652" y="591764"/>
            <a:ext cx="10320950" cy="1856747"/>
          </a:xfrm>
          <a:prstGeom prst="roundRect">
            <a:avLst>
              <a:gd name="adj" fmla="val 7849"/>
            </a:avLst>
          </a:prstGeom>
          <a:solidFill>
            <a:schemeClr val="bg1">
              <a:alpha val="50000"/>
            </a:schemeClr>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u="sng" dirty="0"/>
          </a:p>
        </p:txBody>
      </p:sp>
      <p:graphicFrame>
        <p:nvGraphicFramePr>
          <p:cNvPr id="5" name="Table 4">
            <a:extLst>
              <a:ext uri="{FF2B5EF4-FFF2-40B4-BE49-F238E27FC236}">
                <a16:creationId xmlns:a16="http://schemas.microsoft.com/office/drawing/2014/main" id="{BE7EE61D-5BF7-4121-9311-5922DC6EF8A4}"/>
              </a:ext>
            </a:extLst>
          </p:cNvPr>
          <p:cNvGraphicFramePr>
            <a:graphicFrameLocks noGrp="1"/>
          </p:cNvGraphicFramePr>
          <p:nvPr>
            <p:extLst>
              <p:ext uri="{D42A27DB-BD31-4B8C-83A1-F6EECF244321}">
                <p14:modId xmlns:p14="http://schemas.microsoft.com/office/powerpoint/2010/main" val="726927770"/>
              </p:ext>
            </p:extLst>
          </p:nvPr>
        </p:nvGraphicFramePr>
        <p:xfrm>
          <a:off x="6546828" y="892855"/>
          <a:ext cx="4273089" cy="741680"/>
        </p:xfrm>
        <a:graphic>
          <a:graphicData uri="http://schemas.openxmlformats.org/drawingml/2006/table">
            <a:tbl>
              <a:tblPr firstRow="1" bandRow="1">
                <a:tableStyleId>{5C22544A-7EE6-4342-B048-85BDC9FD1C3A}</a:tableStyleId>
              </a:tblPr>
              <a:tblGrid>
                <a:gridCol w="2330776">
                  <a:extLst>
                    <a:ext uri="{9D8B030D-6E8A-4147-A177-3AD203B41FA5}">
                      <a16:colId xmlns:a16="http://schemas.microsoft.com/office/drawing/2014/main" val="20000"/>
                    </a:ext>
                  </a:extLst>
                </a:gridCol>
                <a:gridCol w="1942313">
                  <a:extLst>
                    <a:ext uri="{9D8B030D-6E8A-4147-A177-3AD203B41FA5}">
                      <a16:colId xmlns:a16="http://schemas.microsoft.com/office/drawing/2014/main" val="20001"/>
                    </a:ext>
                  </a:extLst>
                </a:gridCol>
              </a:tblGrid>
              <a:tr h="370840">
                <a:tc>
                  <a:txBody>
                    <a:bodyPr/>
                    <a:lstStyle/>
                    <a:p>
                      <a:pPr algn="ctr" latinLnBrk="1"/>
                      <a:r>
                        <a:rPr lang="en-US" altLang="ko-KR" sz="1200" dirty="0">
                          <a:latin typeface="+mn-lt"/>
                          <a:cs typeface="Arial" pitchFamily="34" charset="0"/>
                        </a:rPr>
                        <a:t>Model Name</a:t>
                      </a:r>
                      <a:endParaRPr lang="ko-KR" altLang="en-US" sz="1200" dirty="0">
                        <a:latin typeface="+mn-lt"/>
                        <a:cs typeface="Arial" pitchFamily="34" charset="0"/>
                      </a:endParaRPr>
                    </a:p>
                  </a:txBody>
                  <a:tcPr anchor="c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dirty="0">
                          <a:solidFill>
                            <a:schemeClr val="bg1"/>
                          </a:solidFill>
                          <a:latin typeface="+mn-lt"/>
                          <a:cs typeface="Arial" pitchFamily="34" charset="0"/>
                        </a:rPr>
                        <a:t>Accuracy Score</a:t>
                      </a:r>
                      <a:endParaRPr lang="ko-KR" altLang="en-US" sz="1200" dirty="0">
                        <a:solidFill>
                          <a:schemeClr val="bg1"/>
                        </a:solidFill>
                        <a:latin typeface="+mn-lt"/>
                        <a:cs typeface="Arial" pitchFamily="34" charset="0"/>
                      </a:endParaRPr>
                    </a:p>
                  </a:txBody>
                  <a:tcPr anchor="ctr">
                    <a:solidFill>
                      <a:schemeClr val="accent3"/>
                    </a:solidFill>
                  </a:tcPr>
                </a:tc>
                <a:extLst>
                  <a:ext uri="{0D108BD9-81ED-4DB2-BD59-A6C34878D82A}">
                    <a16:rowId xmlns:a16="http://schemas.microsoft.com/office/drawing/2014/main" val="10000"/>
                  </a:ext>
                </a:extLst>
              </a:tr>
              <a:tr h="370840">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Decision Tree</a:t>
                      </a:r>
                      <a:endParaRPr lang="ko-KR" altLang="en-US" sz="1200" b="0" dirty="0">
                        <a:solidFill>
                          <a:schemeClr val="tx1">
                            <a:lumMod val="75000"/>
                            <a:lumOff val="25000"/>
                          </a:schemeClr>
                        </a:solidFill>
                        <a:latin typeface="+mn-lt"/>
                        <a:cs typeface="Arial" pitchFamily="34" charset="0"/>
                      </a:endParaRPr>
                    </a:p>
                  </a:txBody>
                  <a:tcPr anchor="ctr">
                    <a:lnB w="28575" cap="flat" cmpd="sng" algn="ctr">
                      <a:solidFill>
                        <a:schemeClr val="accent3"/>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75.10</a:t>
                      </a:r>
                      <a:endParaRPr lang="ko-KR" altLang="en-US" sz="1200" b="0" dirty="0">
                        <a:solidFill>
                          <a:schemeClr val="tx1">
                            <a:lumMod val="75000"/>
                            <a:lumOff val="25000"/>
                          </a:schemeClr>
                        </a:solidFill>
                        <a:latin typeface="+mn-lt"/>
                        <a:cs typeface="Arial" pitchFamily="34" charset="0"/>
                      </a:endParaRPr>
                    </a:p>
                  </a:txBody>
                  <a:tcPr anchor="ctr">
                    <a:lnB w="28575" cap="flat" cmpd="sng" algn="ctr">
                      <a:solidFill>
                        <a:schemeClr val="accent3"/>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7" name="TextBox 6">
            <a:extLst>
              <a:ext uri="{FF2B5EF4-FFF2-40B4-BE49-F238E27FC236}">
                <a16:creationId xmlns:a16="http://schemas.microsoft.com/office/drawing/2014/main" id="{7DE10183-BA33-4CF4-8A19-FD53B5BE7DA9}"/>
              </a:ext>
            </a:extLst>
          </p:cNvPr>
          <p:cNvSpPr txBox="1"/>
          <p:nvPr/>
        </p:nvSpPr>
        <p:spPr>
          <a:xfrm>
            <a:off x="1354481" y="1369574"/>
            <a:ext cx="4182430" cy="646331"/>
          </a:xfrm>
          <a:prstGeom prst="rect">
            <a:avLst/>
          </a:prstGeom>
          <a:noFill/>
        </p:spPr>
        <p:txBody>
          <a:bodyPr wrap="square" rtlCol="0">
            <a:spAutoFit/>
          </a:bodyPr>
          <a:lstStyle/>
          <a:p>
            <a:pPr marL="228600" indent="-228600">
              <a:buFont typeface="+mj-lt"/>
              <a:buAutoNum type="arabicPeriod"/>
            </a:pPr>
            <a:r>
              <a:rPr lang="en-US" altLang="ko-KR" sz="1200" dirty="0">
                <a:solidFill>
                  <a:schemeClr val="tx1">
                    <a:lumMod val="75000"/>
                    <a:lumOff val="25000"/>
                  </a:schemeClr>
                </a:solidFill>
                <a:cs typeface="Arial" pitchFamily="34" charset="0"/>
              </a:rPr>
              <a:t>Consists tree like structure</a:t>
            </a:r>
          </a:p>
          <a:p>
            <a:pPr marL="228600" indent="-228600">
              <a:buFont typeface="+mj-lt"/>
              <a:buAutoNum type="arabicPeriod"/>
            </a:pPr>
            <a:r>
              <a:rPr lang="en-US" altLang="ko-KR" sz="1200" dirty="0">
                <a:solidFill>
                  <a:schemeClr val="tx1">
                    <a:lumMod val="75000"/>
                    <a:lumOff val="25000"/>
                  </a:schemeClr>
                </a:solidFill>
                <a:cs typeface="Arial" pitchFamily="34" charset="0"/>
              </a:rPr>
              <a:t>Algorithm that only contains conditional control statements.</a:t>
            </a:r>
          </a:p>
        </p:txBody>
      </p:sp>
      <p:cxnSp>
        <p:nvCxnSpPr>
          <p:cNvPr id="9" name="Straight Connector 8">
            <a:extLst>
              <a:ext uri="{FF2B5EF4-FFF2-40B4-BE49-F238E27FC236}">
                <a16:creationId xmlns:a16="http://schemas.microsoft.com/office/drawing/2014/main" id="{B901A8D9-BEDF-4B6D-9E9F-476A2472C029}"/>
              </a:ext>
            </a:extLst>
          </p:cNvPr>
          <p:cNvCxnSpPr>
            <a:cxnSpLocks/>
          </p:cNvCxnSpPr>
          <p:nvPr/>
        </p:nvCxnSpPr>
        <p:spPr>
          <a:xfrm flipV="1">
            <a:off x="1263822" y="1177909"/>
            <a:ext cx="4273089" cy="916"/>
          </a:xfrm>
          <a:prstGeom prst="line">
            <a:avLst/>
          </a:prstGeom>
          <a:ln w="12700">
            <a:solidFill>
              <a:schemeClr val="accent3"/>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5DE5ACD-A44D-41DF-ABBC-6438EAFD34C6}"/>
              </a:ext>
            </a:extLst>
          </p:cNvPr>
          <p:cNvSpPr txBox="1"/>
          <p:nvPr/>
        </p:nvSpPr>
        <p:spPr>
          <a:xfrm>
            <a:off x="1966361" y="1159779"/>
            <a:ext cx="2450706" cy="369332"/>
          </a:xfrm>
          <a:prstGeom prst="rect">
            <a:avLst/>
          </a:prstGeom>
          <a:noFill/>
        </p:spPr>
        <p:txBody>
          <a:bodyPr wrap="square" rtlCol="0">
            <a:spAutoFit/>
          </a:bodyPr>
          <a:lstStyle/>
          <a:p>
            <a:r>
              <a:rPr lang="en-US" altLang="ko-KR" b="1" dirty="0">
                <a:solidFill>
                  <a:schemeClr val="bg1"/>
                </a:solidFill>
                <a:cs typeface="Arial" pitchFamily="34" charset="0"/>
              </a:rPr>
              <a:t>Decision Tree</a:t>
            </a:r>
            <a:endParaRPr lang="ko-KR" altLang="en-US" b="1" dirty="0">
              <a:solidFill>
                <a:schemeClr val="bg1"/>
              </a:solidFill>
              <a:cs typeface="Arial" pitchFamily="34" charset="0"/>
            </a:endParaRPr>
          </a:p>
        </p:txBody>
      </p:sp>
      <p:sp>
        <p:nvSpPr>
          <p:cNvPr id="13" name="Rounded Rectangle 11">
            <a:extLst>
              <a:ext uri="{FF2B5EF4-FFF2-40B4-BE49-F238E27FC236}">
                <a16:creationId xmlns:a16="http://schemas.microsoft.com/office/drawing/2014/main" id="{81E17DC0-B234-4C2F-BBC9-3CF1AAAE5266}"/>
              </a:ext>
            </a:extLst>
          </p:cNvPr>
          <p:cNvSpPr/>
          <p:nvPr/>
        </p:nvSpPr>
        <p:spPr>
          <a:xfrm>
            <a:off x="1459634" y="359724"/>
            <a:ext cx="3301857" cy="464075"/>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Decision Tree</a:t>
            </a:r>
            <a:endParaRPr lang="ko-KR" altLang="en-US" dirty="0"/>
          </a:p>
        </p:txBody>
      </p:sp>
      <p:pic>
        <p:nvPicPr>
          <p:cNvPr id="15" name="Picture 14">
            <a:extLst>
              <a:ext uri="{FF2B5EF4-FFF2-40B4-BE49-F238E27FC236}">
                <a16:creationId xmlns:a16="http://schemas.microsoft.com/office/drawing/2014/main" id="{59B3023A-DB6D-450F-BF01-868DDBC3182A}"/>
              </a:ext>
            </a:extLst>
          </p:cNvPr>
          <p:cNvPicPr>
            <a:picLocks noChangeAspect="1"/>
          </p:cNvPicPr>
          <p:nvPr/>
        </p:nvPicPr>
        <p:blipFill>
          <a:blip r:embed="rId2"/>
          <a:stretch>
            <a:fillRect/>
          </a:stretch>
        </p:blipFill>
        <p:spPr>
          <a:xfrm>
            <a:off x="754122" y="2809197"/>
            <a:ext cx="7199707" cy="800212"/>
          </a:xfrm>
          <a:prstGeom prst="rect">
            <a:avLst/>
          </a:prstGeom>
        </p:spPr>
      </p:pic>
      <p:pic>
        <p:nvPicPr>
          <p:cNvPr id="18" name="Picture 17">
            <a:extLst>
              <a:ext uri="{FF2B5EF4-FFF2-40B4-BE49-F238E27FC236}">
                <a16:creationId xmlns:a16="http://schemas.microsoft.com/office/drawing/2014/main" id="{EF68256B-2F59-4AC3-AB2B-F7F9FDB0A39E}"/>
              </a:ext>
            </a:extLst>
          </p:cNvPr>
          <p:cNvPicPr>
            <a:picLocks noChangeAspect="1"/>
          </p:cNvPicPr>
          <p:nvPr/>
        </p:nvPicPr>
        <p:blipFill>
          <a:blip r:embed="rId3"/>
          <a:stretch>
            <a:fillRect/>
          </a:stretch>
        </p:blipFill>
        <p:spPr>
          <a:xfrm>
            <a:off x="754122" y="3609409"/>
            <a:ext cx="7199707" cy="2972215"/>
          </a:xfrm>
          <a:prstGeom prst="rect">
            <a:avLst/>
          </a:prstGeom>
        </p:spPr>
      </p:pic>
    </p:spTree>
    <p:extLst>
      <p:ext uri="{BB962C8B-B14F-4D97-AF65-F5344CB8AC3E}">
        <p14:creationId xmlns:p14="http://schemas.microsoft.com/office/powerpoint/2010/main" val="4253734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4">
            <a:extLst>
              <a:ext uri="{FF2B5EF4-FFF2-40B4-BE49-F238E27FC236}">
                <a16:creationId xmlns:a16="http://schemas.microsoft.com/office/drawing/2014/main" id="{C7ED0D5C-5ED1-4D89-9E5C-4E9A607985AD}"/>
              </a:ext>
            </a:extLst>
          </p:cNvPr>
          <p:cNvSpPr/>
          <p:nvPr/>
        </p:nvSpPr>
        <p:spPr>
          <a:xfrm>
            <a:off x="1343911" y="457958"/>
            <a:ext cx="3301857" cy="46407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K Nearest Neighbors</a:t>
            </a:r>
            <a:endParaRPr lang="ko-KR" altLang="en-US" dirty="0"/>
          </a:p>
        </p:txBody>
      </p:sp>
      <p:sp>
        <p:nvSpPr>
          <p:cNvPr id="4" name="Rounded Rectangle 2">
            <a:extLst>
              <a:ext uri="{FF2B5EF4-FFF2-40B4-BE49-F238E27FC236}">
                <a16:creationId xmlns:a16="http://schemas.microsoft.com/office/drawing/2014/main" id="{102A50CE-C187-4A62-9F63-AF965D5ED370}"/>
              </a:ext>
            </a:extLst>
          </p:cNvPr>
          <p:cNvSpPr/>
          <p:nvPr/>
        </p:nvSpPr>
        <p:spPr>
          <a:xfrm>
            <a:off x="935525" y="689995"/>
            <a:ext cx="10320950" cy="1856747"/>
          </a:xfrm>
          <a:prstGeom prst="roundRect">
            <a:avLst>
              <a:gd name="adj" fmla="val 7849"/>
            </a:avLst>
          </a:prstGeom>
          <a:solidFill>
            <a:schemeClr val="bg1">
              <a:alpha val="5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5" name="Rounded Rectangle 4">
            <a:extLst>
              <a:ext uri="{FF2B5EF4-FFF2-40B4-BE49-F238E27FC236}">
                <a16:creationId xmlns:a16="http://schemas.microsoft.com/office/drawing/2014/main" id="{B8967030-65EE-4E8F-AAC2-D57412C484E3}"/>
              </a:ext>
            </a:extLst>
          </p:cNvPr>
          <p:cNvSpPr/>
          <p:nvPr/>
        </p:nvSpPr>
        <p:spPr>
          <a:xfrm>
            <a:off x="1343911" y="487553"/>
            <a:ext cx="3301857" cy="46407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Random Forest</a:t>
            </a:r>
            <a:endParaRPr lang="ko-KR" altLang="en-US" dirty="0"/>
          </a:p>
        </p:txBody>
      </p:sp>
      <p:graphicFrame>
        <p:nvGraphicFramePr>
          <p:cNvPr id="7" name="Table 6">
            <a:extLst>
              <a:ext uri="{FF2B5EF4-FFF2-40B4-BE49-F238E27FC236}">
                <a16:creationId xmlns:a16="http://schemas.microsoft.com/office/drawing/2014/main" id="{82094DA4-AFEB-4FA4-9EAB-C7851EEE2CF9}"/>
              </a:ext>
            </a:extLst>
          </p:cNvPr>
          <p:cNvGraphicFramePr>
            <a:graphicFrameLocks noGrp="1"/>
          </p:cNvGraphicFramePr>
          <p:nvPr>
            <p:extLst>
              <p:ext uri="{D42A27DB-BD31-4B8C-83A1-F6EECF244321}">
                <p14:modId xmlns:p14="http://schemas.microsoft.com/office/powerpoint/2010/main" val="2442856212"/>
              </p:ext>
            </p:extLst>
          </p:nvPr>
        </p:nvGraphicFramePr>
        <p:xfrm>
          <a:off x="6528064" y="951628"/>
          <a:ext cx="4364086" cy="795413"/>
        </p:xfrm>
        <a:graphic>
          <a:graphicData uri="http://schemas.openxmlformats.org/drawingml/2006/table">
            <a:tbl>
              <a:tblPr firstRow="1" bandRow="1">
                <a:tableStyleId>{5C22544A-7EE6-4342-B048-85BDC9FD1C3A}</a:tableStyleId>
              </a:tblPr>
              <a:tblGrid>
                <a:gridCol w="2141586">
                  <a:extLst>
                    <a:ext uri="{9D8B030D-6E8A-4147-A177-3AD203B41FA5}">
                      <a16:colId xmlns:a16="http://schemas.microsoft.com/office/drawing/2014/main" val="20000"/>
                    </a:ext>
                  </a:extLst>
                </a:gridCol>
                <a:gridCol w="2222500">
                  <a:extLst>
                    <a:ext uri="{9D8B030D-6E8A-4147-A177-3AD203B41FA5}">
                      <a16:colId xmlns:a16="http://schemas.microsoft.com/office/drawing/2014/main" val="20001"/>
                    </a:ext>
                  </a:extLst>
                </a:gridCol>
              </a:tblGrid>
              <a:tr h="481876">
                <a:tc>
                  <a:txBody>
                    <a:bodyPr/>
                    <a:lstStyle/>
                    <a:p>
                      <a:pPr algn="ctr" latinLnBrk="1"/>
                      <a:r>
                        <a:rPr lang="en-US" altLang="ko-KR" sz="1200" dirty="0">
                          <a:latin typeface="+mn-lt"/>
                          <a:cs typeface="Arial" pitchFamily="34" charset="0"/>
                        </a:rPr>
                        <a:t>Model Name</a:t>
                      </a:r>
                      <a:endParaRPr lang="ko-KR" altLang="en-US" sz="1200" dirty="0">
                        <a:latin typeface="+mn-lt"/>
                        <a:cs typeface="Arial" pitchFamily="34" charset="0"/>
                      </a:endParaRPr>
                    </a:p>
                  </a:txBody>
                  <a:tcPr anchor="ctr">
                    <a:solidFill>
                      <a:schemeClr val="accent2"/>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1">
                          <a:solidFill>
                            <a:schemeClr val="bg1"/>
                          </a:solidFill>
                          <a:latin typeface="+mn-lt"/>
                          <a:cs typeface="Arial" pitchFamily="34" charset="0"/>
                        </a:rPr>
                        <a:t>Accuracy Score</a:t>
                      </a:r>
                      <a:endParaRPr lang="ko-KR" altLang="en-US" sz="1200" dirty="0">
                        <a:solidFill>
                          <a:schemeClr val="bg1"/>
                        </a:solidFill>
                        <a:latin typeface="+mn-lt"/>
                        <a:cs typeface="Arial" pitchFamily="34" charset="0"/>
                      </a:endParaRPr>
                    </a:p>
                  </a:txBody>
                  <a:tcPr anchor="ctr">
                    <a:solidFill>
                      <a:schemeClr val="accent2"/>
                    </a:solidFill>
                  </a:tcPr>
                </a:tc>
                <a:extLst>
                  <a:ext uri="{0D108BD9-81ED-4DB2-BD59-A6C34878D82A}">
                    <a16:rowId xmlns:a16="http://schemas.microsoft.com/office/drawing/2014/main" val="10000"/>
                  </a:ext>
                </a:extLst>
              </a:tr>
              <a:tr h="31353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Random Forest </a:t>
                      </a:r>
                      <a:endParaRPr lang="ko-KR" altLang="en-US" sz="1200" b="0" dirty="0">
                        <a:solidFill>
                          <a:schemeClr val="tx1">
                            <a:lumMod val="75000"/>
                            <a:lumOff val="25000"/>
                          </a:schemeClr>
                        </a:solidFill>
                        <a:latin typeface="+mn-lt"/>
                        <a:cs typeface="Arial" pitchFamily="34" charset="0"/>
                      </a:endParaRPr>
                    </a:p>
                  </a:txBody>
                  <a:tcPr anchor="ctr">
                    <a:solidFill>
                      <a:schemeClr val="bg1">
                        <a:lumMod val="9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lumMod val="75000"/>
                              <a:lumOff val="25000"/>
                            </a:schemeClr>
                          </a:solidFill>
                          <a:latin typeface="+mn-lt"/>
                          <a:cs typeface="Arial" pitchFamily="34" charset="0"/>
                        </a:rPr>
                        <a:t>85.81</a:t>
                      </a:r>
                      <a:endParaRPr lang="ko-KR" altLang="en-US" sz="1200" b="0" dirty="0">
                        <a:solidFill>
                          <a:schemeClr val="tx1">
                            <a:lumMod val="75000"/>
                            <a:lumOff val="25000"/>
                          </a:schemeClr>
                        </a:solidFill>
                        <a:latin typeface="+mn-lt"/>
                        <a:cs typeface="Arial" pitchFamily="34" charset="0"/>
                      </a:endParaRPr>
                    </a:p>
                  </a:txBody>
                  <a:tcPr anchor="ctr">
                    <a:solidFill>
                      <a:schemeClr val="bg1"/>
                    </a:solidFill>
                  </a:tcPr>
                </a:tc>
                <a:extLst>
                  <a:ext uri="{0D108BD9-81ED-4DB2-BD59-A6C34878D82A}">
                    <a16:rowId xmlns:a16="http://schemas.microsoft.com/office/drawing/2014/main" val="10002"/>
                  </a:ext>
                </a:extLst>
              </a:tr>
            </a:tbl>
          </a:graphicData>
        </a:graphic>
      </p:graphicFrame>
      <p:sp>
        <p:nvSpPr>
          <p:cNvPr id="8" name="TextBox 7">
            <a:extLst>
              <a:ext uri="{FF2B5EF4-FFF2-40B4-BE49-F238E27FC236}">
                <a16:creationId xmlns:a16="http://schemas.microsoft.com/office/drawing/2014/main" id="{51492A5E-6F28-4AA5-9480-073ECDD776C6}"/>
              </a:ext>
            </a:extLst>
          </p:cNvPr>
          <p:cNvSpPr txBox="1"/>
          <p:nvPr/>
        </p:nvSpPr>
        <p:spPr>
          <a:xfrm>
            <a:off x="1519486" y="1468827"/>
            <a:ext cx="4182430" cy="830997"/>
          </a:xfrm>
          <a:prstGeom prst="rect">
            <a:avLst/>
          </a:prstGeom>
          <a:noFill/>
        </p:spPr>
        <p:txBody>
          <a:bodyPr wrap="square" rtlCol="0">
            <a:spAutoFit/>
          </a:bodyPr>
          <a:lstStyle/>
          <a:p>
            <a:pPr marL="228600" indent="-228600">
              <a:buFont typeface="+mj-lt"/>
              <a:buAutoNum type="arabicPeriod"/>
            </a:pPr>
            <a:r>
              <a:rPr lang="en-US" altLang="ko-KR" sz="1200" dirty="0">
                <a:solidFill>
                  <a:schemeClr val="tx1">
                    <a:lumMod val="75000"/>
                    <a:lumOff val="25000"/>
                  </a:schemeClr>
                </a:solidFill>
                <a:cs typeface="Arial" pitchFamily="34" charset="0"/>
              </a:rPr>
              <a:t>It’s One of Ensemble Techniques</a:t>
            </a:r>
          </a:p>
          <a:p>
            <a:pPr marL="228600" indent="-228600">
              <a:buFont typeface="+mj-lt"/>
              <a:buAutoNum type="arabicPeriod"/>
            </a:pPr>
            <a:r>
              <a:rPr lang="en-US" altLang="ko-KR" sz="1200" dirty="0">
                <a:solidFill>
                  <a:schemeClr val="tx1">
                    <a:lumMod val="75000"/>
                    <a:lumOff val="25000"/>
                  </a:schemeClr>
                </a:solidFill>
                <a:cs typeface="Arial" pitchFamily="34" charset="0"/>
              </a:rPr>
              <a:t>More Time Complexity.</a:t>
            </a:r>
          </a:p>
          <a:p>
            <a:pPr marL="228600" indent="-228600">
              <a:buFont typeface="+mj-lt"/>
              <a:buAutoNum type="arabicPeriod"/>
            </a:pPr>
            <a:r>
              <a:rPr lang="en-US" altLang="ko-KR" sz="1200" dirty="0">
                <a:solidFill>
                  <a:schemeClr val="tx1">
                    <a:lumMod val="75000"/>
                    <a:lumOff val="25000"/>
                  </a:schemeClr>
                </a:solidFill>
                <a:cs typeface="Arial" pitchFamily="34" charset="0"/>
              </a:rPr>
              <a:t>Generally considered as Overfit. In our case, relatively  less accuracy. </a:t>
            </a:r>
          </a:p>
        </p:txBody>
      </p:sp>
      <p:cxnSp>
        <p:nvCxnSpPr>
          <p:cNvPr id="12" name="Straight Connector 11">
            <a:extLst>
              <a:ext uri="{FF2B5EF4-FFF2-40B4-BE49-F238E27FC236}">
                <a16:creationId xmlns:a16="http://schemas.microsoft.com/office/drawing/2014/main" id="{9B28658D-7E1F-45C6-B9B6-4B2B0F045291}"/>
              </a:ext>
            </a:extLst>
          </p:cNvPr>
          <p:cNvCxnSpPr/>
          <p:nvPr/>
        </p:nvCxnSpPr>
        <p:spPr>
          <a:xfrm>
            <a:off x="1519486" y="1307959"/>
            <a:ext cx="4320000" cy="0"/>
          </a:xfrm>
          <a:prstGeom prst="line">
            <a:avLst/>
          </a:prstGeom>
          <a:ln w="12700">
            <a:solidFill>
              <a:schemeClr val="accent2"/>
            </a:solidFill>
            <a:headEnd type="oval"/>
            <a:tailEnd type="ova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18D52ED9-2914-48D9-B3EF-850987555415}"/>
              </a:ext>
            </a:extLst>
          </p:cNvPr>
          <p:cNvPicPr>
            <a:picLocks noChangeAspect="1"/>
          </p:cNvPicPr>
          <p:nvPr/>
        </p:nvPicPr>
        <p:blipFill>
          <a:blip r:embed="rId2"/>
          <a:stretch>
            <a:fillRect/>
          </a:stretch>
        </p:blipFill>
        <p:spPr>
          <a:xfrm>
            <a:off x="983484" y="2932668"/>
            <a:ext cx="5544580" cy="2925149"/>
          </a:xfrm>
          <a:prstGeom prst="rect">
            <a:avLst/>
          </a:prstGeom>
        </p:spPr>
      </p:pic>
    </p:spTree>
    <p:extLst>
      <p:ext uri="{BB962C8B-B14F-4D97-AF65-F5344CB8AC3E}">
        <p14:creationId xmlns:p14="http://schemas.microsoft.com/office/powerpoint/2010/main" val="1042239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520B1E-8F7B-40BA-A0D1-D914598F7350}"/>
              </a:ext>
            </a:extLst>
          </p:cNvPr>
          <p:cNvSpPr>
            <a:spLocks noGrp="1"/>
          </p:cNvSpPr>
          <p:nvPr>
            <p:ph type="body" sz="quarter" idx="10"/>
          </p:nvPr>
        </p:nvSpPr>
        <p:spPr/>
        <p:txBody>
          <a:bodyPr/>
          <a:lstStyle/>
          <a:p>
            <a:r>
              <a:rPr lang="en-US" sz="3200" dirty="0"/>
              <a:t>Model Evaluation</a:t>
            </a:r>
          </a:p>
        </p:txBody>
      </p:sp>
      <p:pic>
        <p:nvPicPr>
          <p:cNvPr id="3" name="Picture 2">
            <a:extLst>
              <a:ext uri="{FF2B5EF4-FFF2-40B4-BE49-F238E27FC236}">
                <a16:creationId xmlns:a16="http://schemas.microsoft.com/office/drawing/2014/main" id="{F091DC30-8511-47B0-99CB-658E42CF2D05}"/>
              </a:ext>
            </a:extLst>
          </p:cNvPr>
          <p:cNvPicPr>
            <a:picLocks noChangeAspect="1"/>
          </p:cNvPicPr>
          <p:nvPr/>
        </p:nvPicPr>
        <p:blipFill>
          <a:blip r:embed="rId2"/>
          <a:stretch>
            <a:fillRect/>
          </a:stretch>
        </p:blipFill>
        <p:spPr>
          <a:xfrm>
            <a:off x="869158" y="2859481"/>
            <a:ext cx="4147684" cy="3850963"/>
          </a:xfrm>
          <a:prstGeom prst="rect">
            <a:avLst/>
          </a:prstGeom>
        </p:spPr>
      </p:pic>
      <p:pic>
        <p:nvPicPr>
          <p:cNvPr id="4" name="Picture 3">
            <a:extLst>
              <a:ext uri="{FF2B5EF4-FFF2-40B4-BE49-F238E27FC236}">
                <a16:creationId xmlns:a16="http://schemas.microsoft.com/office/drawing/2014/main" id="{85A81123-6D83-4D74-928B-830C63C2278E}"/>
              </a:ext>
            </a:extLst>
          </p:cNvPr>
          <p:cNvPicPr>
            <a:picLocks noChangeAspect="1"/>
          </p:cNvPicPr>
          <p:nvPr/>
        </p:nvPicPr>
        <p:blipFill>
          <a:blip r:embed="rId3"/>
          <a:stretch>
            <a:fillRect/>
          </a:stretch>
        </p:blipFill>
        <p:spPr>
          <a:xfrm>
            <a:off x="5799509" y="2859481"/>
            <a:ext cx="4172397" cy="3873401"/>
          </a:xfrm>
          <a:prstGeom prst="rect">
            <a:avLst/>
          </a:prstGeom>
        </p:spPr>
      </p:pic>
      <p:pic>
        <p:nvPicPr>
          <p:cNvPr id="5" name="Picture 4">
            <a:extLst>
              <a:ext uri="{FF2B5EF4-FFF2-40B4-BE49-F238E27FC236}">
                <a16:creationId xmlns:a16="http://schemas.microsoft.com/office/drawing/2014/main" id="{E722D0D0-7F71-4211-A3DC-5AB298998BD2}"/>
              </a:ext>
            </a:extLst>
          </p:cNvPr>
          <p:cNvPicPr>
            <a:picLocks noChangeAspect="1"/>
          </p:cNvPicPr>
          <p:nvPr/>
        </p:nvPicPr>
        <p:blipFill>
          <a:blip r:embed="rId4"/>
          <a:stretch>
            <a:fillRect/>
          </a:stretch>
        </p:blipFill>
        <p:spPr>
          <a:xfrm>
            <a:off x="869158" y="1748306"/>
            <a:ext cx="4147685" cy="924648"/>
          </a:xfrm>
          <a:prstGeom prst="rect">
            <a:avLst/>
          </a:prstGeom>
        </p:spPr>
      </p:pic>
      <p:pic>
        <p:nvPicPr>
          <p:cNvPr id="6" name="Picture 5">
            <a:extLst>
              <a:ext uri="{FF2B5EF4-FFF2-40B4-BE49-F238E27FC236}">
                <a16:creationId xmlns:a16="http://schemas.microsoft.com/office/drawing/2014/main" id="{0BF1F647-E02C-4BA5-B288-D242DCCD6209}"/>
              </a:ext>
            </a:extLst>
          </p:cNvPr>
          <p:cNvPicPr>
            <a:picLocks noChangeAspect="1"/>
          </p:cNvPicPr>
          <p:nvPr/>
        </p:nvPicPr>
        <p:blipFill>
          <a:blip r:embed="rId5"/>
          <a:stretch>
            <a:fillRect/>
          </a:stretch>
        </p:blipFill>
        <p:spPr>
          <a:xfrm>
            <a:off x="5799509" y="1703451"/>
            <a:ext cx="4147685" cy="1038964"/>
          </a:xfrm>
          <a:prstGeom prst="rect">
            <a:avLst/>
          </a:prstGeom>
        </p:spPr>
      </p:pic>
      <p:sp>
        <p:nvSpPr>
          <p:cNvPr id="7" name="TextBox 6">
            <a:extLst>
              <a:ext uri="{FF2B5EF4-FFF2-40B4-BE49-F238E27FC236}">
                <a16:creationId xmlns:a16="http://schemas.microsoft.com/office/drawing/2014/main" id="{4292C37B-E4C4-47AC-91AD-1575915153B4}"/>
              </a:ext>
            </a:extLst>
          </p:cNvPr>
          <p:cNvSpPr txBox="1"/>
          <p:nvPr/>
        </p:nvSpPr>
        <p:spPr>
          <a:xfrm>
            <a:off x="765506" y="1038559"/>
            <a:ext cx="6191673" cy="523220"/>
          </a:xfrm>
          <a:prstGeom prst="rect">
            <a:avLst/>
          </a:prstGeom>
          <a:noFill/>
        </p:spPr>
        <p:txBody>
          <a:bodyPr wrap="square" rtlCol="0" anchor="ctr">
            <a:spAutoFit/>
          </a:bodyPr>
          <a:lstStyle/>
          <a:p>
            <a:r>
              <a:rPr lang="en-US" altLang="ko-KR" sz="2800" dirty="0">
                <a:solidFill>
                  <a:schemeClr val="accent1"/>
                </a:solidFill>
                <a:cs typeface="Arial" pitchFamily="34" charset="0"/>
              </a:rPr>
              <a:t>Logistic</a:t>
            </a:r>
            <a:r>
              <a:rPr lang="en-US" altLang="ko-KR" sz="2800" dirty="0">
                <a:solidFill>
                  <a:schemeClr val="tx1">
                    <a:lumMod val="85000"/>
                    <a:lumOff val="15000"/>
                  </a:schemeClr>
                </a:solidFill>
                <a:cs typeface="Arial" pitchFamily="34" charset="0"/>
              </a:rPr>
              <a:t> </a:t>
            </a:r>
            <a:r>
              <a:rPr lang="en-US" altLang="ko-KR" sz="2800" dirty="0">
                <a:solidFill>
                  <a:schemeClr val="accent1"/>
                </a:solidFill>
                <a:cs typeface="Arial" pitchFamily="34" charset="0"/>
              </a:rPr>
              <a:t>Regression</a:t>
            </a:r>
            <a:endParaRPr lang="ko-KR" altLang="en-US" sz="2800" dirty="0">
              <a:solidFill>
                <a:schemeClr val="accent1"/>
              </a:solidFill>
              <a:cs typeface="Arial" pitchFamily="34" charset="0"/>
            </a:endParaRPr>
          </a:p>
        </p:txBody>
      </p:sp>
    </p:spTree>
    <p:extLst>
      <p:ext uri="{BB962C8B-B14F-4D97-AF65-F5344CB8AC3E}">
        <p14:creationId xmlns:p14="http://schemas.microsoft.com/office/powerpoint/2010/main" val="638510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D8AE12-8FED-44B2-A895-76716D4C3F8D}"/>
              </a:ext>
            </a:extLst>
          </p:cNvPr>
          <p:cNvPicPr>
            <a:picLocks noChangeAspect="1"/>
          </p:cNvPicPr>
          <p:nvPr/>
        </p:nvPicPr>
        <p:blipFill>
          <a:blip r:embed="rId2"/>
          <a:stretch>
            <a:fillRect/>
          </a:stretch>
        </p:blipFill>
        <p:spPr>
          <a:xfrm>
            <a:off x="325337" y="3216369"/>
            <a:ext cx="2669502" cy="3234744"/>
          </a:xfrm>
          <a:prstGeom prst="rect">
            <a:avLst/>
          </a:prstGeom>
        </p:spPr>
      </p:pic>
      <p:pic>
        <p:nvPicPr>
          <p:cNvPr id="4" name="Picture 3">
            <a:extLst>
              <a:ext uri="{FF2B5EF4-FFF2-40B4-BE49-F238E27FC236}">
                <a16:creationId xmlns:a16="http://schemas.microsoft.com/office/drawing/2014/main" id="{571F4B76-E448-4FFC-9D82-A264F3F346A0}"/>
              </a:ext>
            </a:extLst>
          </p:cNvPr>
          <p:cNvPicPr>
            <a:picLocks noChangeAspect="1"/>
          </p:cNvPicPr>
          <p:nvPr/>
        </p:nvPicPr>
        <p:blipFill>
          <a:blip r:embed="rId3"/>
          <a:stretch>
            <a:fillRect/>
          </a:stretch>
        </p:blipFill>
        <p:spPr>
          <a:xfrm>
            <a:off x="3097703" y="3228726"/>
            <a:ext cx="2854520" cy="3248478"/>
          </a:xfrm>
          <a:prstGeom prst="rect">
            <a:avLst/>
          </a:prstGeom>
        </p:spPr>
      </p:pic>
      <p:pic>
        <p:nvPicPr>
          <p:cNvPr id="5" name="Picture 4">
            <a:extLst>
              <a:ext uri="{FF2B5EF4-FFF2-40B4-BE49-F238E27FC236}">
                <a16:creationId xmlns:a16="http://schemas.microsoft.com/office/drawing/2014/main" id="{F410EEA8-5F28-4516-B337-7A424A808238}"/>
              </a:ext>
            </a:extLst>
          </p:cNvPr>
          <p:cNvPicPr>
            <a:picLocks noChangeAspect="1"/>
          </p:cNvPicPr>
          <p:nvPr/>
        </p:nvPicPr>
        <p:blipFill>
          <a:blip r:embed="rId4"/>
          <a:stretch>
            <a:fillRect/>
          </a:stretch>
        </p:blipFill>
        <p:spPr>
          <a:xfrm>
            <a:off x="6096000" y="3233489"/>
            <a:ext cx="2854520" cy="3238952"/>
          </a:xfrm>
          <a:prstGeom prst="rect">
            <a:avLst/>
          </a:prstGeom>
        </p:spPr>
      </p:pic>
      <p:pic>
        <p:nvPicPr>
          <p:cNvPr id="6" name="Picture 5">
            <a:extLst>
              <a:ext uri="{FF2B5EF4-FFF2-40B4-BE49-F238E27FC236}">
                <a16:creationId xmlns:a16="http://schemas.microsoft.com/office/drawing/2014/main" id="{8F83E8DE-4513-4320-A06D-C2442EF9F05D}"/>
              </a:ext>
            </a:extLst>
          </p:cNvPr>
          <p:cNvPicPr>
            <a:picLocks noChangeAspect="1"/>
          </p:cNvPicPr>
          <p:nvPr/>
        </p:nvPicPr>
        <p:blipFill>
          <a:blip r:embed="rId5"/>
          <a:stretch>
            <a:fillRect/>
          </a:stretch>
        </p:blipFill>
        <p:spPr>
          <a:xfrm>
            <a:off x="9094297" y="3236148"/>
            <a:ext cx="2854520" cy="3219899"/>
          </a:xfrm>
          <a:prstGeom prst="rect">
            <a:avLst/>
          </a:prstGeom>
        </p:spPr>
      </p:pic>
      <p:pic>
        <p:nvPicPr>
          <p:cNvPr id="7" name="Picture 6">
            <a:extLst>
              <a:ext uri="{FF2B5EF4-FFF2-40B4-BE49-F238E27FC236}">
                <a16:creationId xmlns:a16="http://schemas.microsoft.com/office/drawing/2014/main" id="{9074338B-B339-41F3-82BB-AD4E14BE8306}"/>
              </a:ext>
            </a:extLst>
          </p:cNvPr>
          <p:cNvPicPr>
            <a:picLocks noChangeAspect="1"/>
          </p:cNvPicPr>
          <p:nvPr/>
        </p:nvPicPr>
        <p:blipFill>
          <a:blip r:embed="rId6"/>
          <a:stretch>
            <a:fillRect/>
          </a:stretch>
        </p:blipFill>
        <p:spPr>
          <a:xfrm>
            <a:off x="4499426" y="590635"/>
            <a:ext cx="7354086" cy="2524477"/>
          </a:xfrm>
          <a:prstGeom prst="rect">
            <a:avLst/>
          </a:prstGeom>
        </p:spPr>
      </p:pic>
      <p:sp>
        <p:nvSpPr>
          <p:cNvPr id="8" name="Rectangle 7">
            <a:extLst>
              <a:ext uri="{FF2B5EF4-FFF2-40B4-BE49-F238E27FC236}">
                <a16:creationId xmlns:a16="http://schemas.microsoft.com/office/drawing/2014/main" id="{610B7A73-88B7-4E71-AFD3-4B3F54420947}"/>
              </a:ext>
            </a:extLst>
          </p:cNvPr>
          <p:cNvSpPr/>
          <p:nvPr/>
        </p:nvSpPr>
        <p:spPr>
          <a:xfrm>
            <a:off x="561069" y="802300"/>
            <a:ext cx="3523722" cy="523220"/>
          </a:xfrm>
          <a:prstGeom prst="rect">
            <a:avLst/>
          </a:prstGeom>
        </p:spPr>
        <p:txBody>
          <a:bodyPr wrap="none">
            <a:spAutoFit/>
          </a:bodyPr>
          <a:lstStyle/>
          <a:p>
            <a:r>
              <a:rPr lang="en-US" altLang="ko-KR" sz="2800" dirty="0">
                <a:solidFill>
                  <a:schemeClr val="accent1"/>
                </a:solidFill>
                <a:cs typeface="Arial" pitchFamily="34" charset="0"/>
              </a:rPr>
              <a:t>K Nearest Neighbors</a:t>
            </a:r>
            <a:endParaRPr lang="ko-KR" altLang="en-US" sz="2800" dirty="0">
              <a:solidFill>
                <a:schemeClr val="accent1"/>
              </a:solidFill>
              <a:cs typeface="Arial" pitchFamily="34" charset="0"/>
            </a:endParaRPr>
          </a:p>
        </p:txBody>
      </p:sp>
    </p:spTree>
    <p:extLst>
      <p:ext uri="{BB962C8B-B14F-4D97-AF65-F5344CB8AC3E}">
        <p14:creationId xmlns:p14="http://schemas.microsoft.com/office/powerpoint/2010/main" val="2670752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63E75C-F33B-44DC-B7BB-4219D224BFF1}"/>
              </a:ext>
            </a:extLst>
          </p:cNvPr>
          <p:cNvPicPr>
            <a:picLocks noChangeAspect="1"/>
          </p:cNvPicPr>
          <p:nvPr/>
        </p:nvPicPr>
        <p:blipFill>
          <a:blip r:embed="rId2"/>
          <a:stretch>
            <a:fillRect/>
          </a:stretch>
        </p:blipFill>
        <p:spPr>
          <a:xfrm>
            <a:off x="704144" y="1409418"/>
            <a:ext cx="3353268" cy="4039164"/>
          </a:xfrm>
          <a:prstGeom prst="rect">
            <a:avLst/>
          </a:prstGeom>
        </p:spPr>
      </p:pic>
      <p:pic>
        <p:nvPicPr>
          <p:cNvPr id="5" name="Picture 4">
            <a:extLst>
              <a:ext uri="{FF2B5EF4-FFF2-40B4-BE49-F238E27FC236}">
                <a16:creationId xmlns:a16="http://schemas.microsoft.com/office/drawing/2014/main" id="{68A3EE41-A55B-46A8-AE1E-F08FB63E24D9}"/>
              </a:ext>
            </a:extLst>
          </p:cNvPr>
          <p:cNvPicPr>
            <a:picLocks noChangeAspect="1"/>
          </p:cNvPicPr>
          <p:nvPr/>
        </p:nvPicPr>
        <p:blipFill>
          <a:blip r:embed="rId3"/>
          <a:stretch>
            <a:fillRect/>
          </a:stretch>
        </p:blipFill>
        <p:spPr>
          <a:xfrm>
            <a:off x="6096000" y="1409418"/>
            <a:ext cx="3238952" cy="3886742"/>
          </a:xfrm>
          <a:prstGeom prst="rect">
            <a:avLst/>
          </a:prstGeom>
        </p:spPr>
      </p:pic>
      <p:sp>
        <p:nvSpPr>
          <p:cNvPr id="6" name="Rectangle 5">
            <a:extLst>
              <a:ext uri="{FF2B5EF4-FFF2-40B4-BE49-F238E27FC236}">
                <a16:creationId xmlns:a16="http://schemas.microsoft.com/office/drawing/2014/main" id="{CE2146AE-F184-41FF-9EF2-067238DDDA22}"/>
              </a:ext>
            </a:extLst>
          </p:cNvPr>
          <p:cNvSpPr/>
          <p:nvPr/>
        </p:nvSpPr>
        <p:spPr>
          <a:xfrm>
            <a:off x="669170" y="716841"/>
            <a:ext cx="2385012" cy="523220"/>
          </a:xfrm>
          <a:prstGeom prst="rect">
            <a:avLst/>
          </a:prstGeom>
        </p:spPr>
        <p:txBody>
          <a:bodyPr wrap="none">
            <a:spAutoFit/>
          </a:bodyPr>
          <a:lstStyle/>
          <a:p>
            <a:r>
              <a:rPr lang="en-US" altLang="ko-KR" sz="2800" dirty="0">
                <a:solidFill>
                  <a:schemeClr val="accent1"/>
                </a:solidFill>
                <a:cs typeface="Arial" pitchFamily="34" charset="0"/>
              </a:rPr>
              <a:t>Decision Tree</a:t>
            </a:r>
            <a:endParaRPr lang="ko-KR" altLang="en-US" sz="2800" dirty="0">
              <a:solidFill>
                <a:schemeClr val="accent1"/>
              </a:solidFill>
              <a:cs typeface="Arial" pitchFamily="34" charset="0"/>
            </a:endParaRPr>
          </a:p>
        </p:txBody>
      </p:sp>
      <p:sp>
        <p:nvSpPr>
          <p:cNvPr id="7" name="Rectangle 6">
            <a:extLst>
              <a:ext uri="{FF2B5EF4-FFF2-40B4-BE49-F238E27FC236}">
                <a16:creationId xmlns:a16="http://schemas.microsoft.com/office/drawing/2014/main" id="{7E2E6042-A15E-4478-B56E-D147CAD3DE8E}"/>
              </a:ext>
            </a:extLst>
          </p:cNvPr>
          <p:cNvSpPr/>
          <p:nvPr/>
        </p:nvSpPr>
        <p:spPr>
          <a:xfrm>
            <a:off x="6019574" y="772224"/>
            <a:ext cx="2664512" cy="523220"/>
          </a:xfrm>
          <a:prstGeom prst="rect">
            <a:avLst/>
          </a:prstGeom>
        </p:spPr>
        <p:txBody>
          <a:bodyPr wrap="none">
            <a:spAutoFit/>
          </a:bodyPr>
          <a:lstStyle/>
          <a:p>
            <a:r>
              <a:rPr lang="en-US" altLang="ko-KR" sz="2800" dirty="0">
                <a:solidFill>
                  <a:schemeClr val="accent1"/>
                </a:solidFill>
                <a:cs typeface="Arial" pitchFamily="34" charset="0"/>
              </a:rPr>
              <a:t>Random Forest</a:t>
            </a:r>
            <a:endParaRPr lang="ko-KR" altLang="en-US" sz="2800" dirty="0">
              <a:solidFill>
                <a:schemeClr val="accent1"/>
              </a:solidFill>
              <a:cs typeface="Arial" pitchFamily="34" charset="0"/>
            </a:endParaRPr>
          </a:p>
        </p:txBody>
      </p:sp>
    </p:spTree>
    <p:extLst>
      <p:ext uri="{BB962C8B-B14F-4D97-AF65-F5344CB8AC3E}">
        <p14:creationId xmlns:p14="http://schemas.microsoft.com/office/powerpoint/2010/main" val="2426034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188401"/>
            <a:ext cx="11573197" cy="724247"/>
          </a:xfrm>
        </p:spPr>
        <p:txBody>
          <a:bodyPr>
            <a:normAutofit/>
          </a:bodyPr>
          <a:lstStyle/>
          <a:p>
            <a:r>
              <a:rPr lang="en-US" sz="3200" dirty="0"/>
              <a:t>Best Model Selection</a:t>
            </a:r>
          </a:p>
        </p:txBody>
      </p:sp>
      <p:graphicFrame>
        <p:nvGraphicFramePr>
          <p:cNvPr id="12" name="Table Placeholder 5">
            <a:extLst>
              <a:ext uri="{FF2B5EF4-FFF2-40B4-BE49-F238E27FC236}">
                <a16:creationId xmlns:a16="http://schemas.microsoft.com/office/drawing/2014/main" id="{79DB1354-CDBF-4116-9010-0DE6CDA44FD9}"/>
              </a:ext>
            </a:extLst>
          </p:cNvPr>
          <p:cNvGraphicFramePr>
            <a:graphicFrameLocks/>
          </p:cNvGraphicFramePr>
          <p:nvPr>
            <p:extLst>
              <p:ext uri="{D42A27DB-BD31-4B8C-83A1-F6EECF244321}">
                <p14:modId xmlns:p14="http://schemas.microsoft.com/office/powerpoint/2010/main" val="167523275"/>
              </p:ext>
            </p:extLst>
          </p:nvPr>
        </p:nvGraphicFramePr>
        <p:xfrm>
          <a:off x="887241" y="898224"/>
          <a:ext cx="10411485" cy="3550920"/>
        </p:xfrm>
        <a:graphic>
          <a:graphicData uri="http://schemas.openxmlformats.org/drawingml/2006/table">
            <a:tbl>
              <a:tblPr firstRow="1" bandRow="1">
                <a:tableStyleId>{5FD0F851-EC5A-4D38-B0AD-8093EC10F338}</a:tableStyleId>
              </a:tblPr>
              <a:tblGrid>
                <a:gridCol w="2082297">
                  <a:extLst>
                    <a:ext uri="{9D8B030D-6E8A-4147-A177-3AD203B41FA5}">
                      <a16:colId xmlns:a16="http://schemas.microsoft.com/office/drawing/2014/main" val="20000"/>
                    </a:ext>
                  </a:extLst>
                </a:gridCol>
                <a:gridCol w="2082297">
                  <a:extLst>
                    <a:ext uri="{9D8B030D-6E8A-4147-A177-3AD203B41FA5}">
                      <a16:colId xmlns:a16="http://schemas.microsoft.com/office/drawing/2014/main" val="20001"/>
                    </a:ext>
                  </a:extLst>
                </a:gridCol>
                <a:gridCol w="2082297">
                  <a:extLst>
                    <a:ext uri="{9D8B030D-6E8A-4147-A177-3AD203B41FA5}">
                      <a16:colId xmlns:a16="http://schemas.microsoft.com/office/drawing/2014/main" val="20002"/>
                    </a:ext>
                  </a:extLst>
                </a:gridCol>
                <a:gridCol w="2082297">
                  <a:extLst>
                    <a:ext uri="{9D8B030D-6E8A-4147-A177-3AD203B41FA5}">
                      <a16:colId xmlns:a16="http://schemas.microsoft.com/office/drawing/2014/main" val="20003"/>
                    </a:ext>
                  </a:extLst>
                </a:gridCol>
                <a:gridCol w="2082297">
                  <a:extLst>
                    <a:ext uri="{9D8B030D-6E8A-4147-A177-3AD203B41FA5}">
                      <a16:colId xmlns:a16="http://schemas.microsoft.com/office/drawing/2014/main" val="20004"/>
                    </a:ext>
                  </a:extLst>
                </a:gridCol>
              </a:tblGrid>
              <a:tr h="375661">
                <a:tc>
                  <a:txBody>
                    <a:bodyPr/>
                    <a:lstStyle/>
                    <a:p>
                      <a:pPr algn="l"/>
                      <a:endParaRPr lang="en-JM" sz="1200" b="0" spc="0" dirty="0">
                        <a:solidFill>
                          <a:schemeClr val="bg1"/>
                        </a:solidFill>
                        <a:latin typeface="+mn-lt"/>
                      </a:endParaRPr>
                    </a:p>
                  </a:txBody>
                  <a:tcPr anchor="ctr">
                    <a:lnL>
                      <a:noFill/>
                    </a:lnL>
                    <a:lnR w="19050" cap="flat" cmpd="sng" algn="ctr">
                      <a:no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alpha val="0"/>
                      </a:schemeClr>
                    </a:solidFill>
                  </a:tcPr>
                </a:tc>
                <a:tc>
                  <a:txBody>
                    <a:bodyPr/>
                    <a:lstStyle/>
                    <a:p>
                      <a:pPr algn="ctr"/>
                      <a:r>
                        <a:rPr lang="en-JM" altLang="ko-KR" sz="1600" b="1" spc="0" dirty="0">
                          <a:solidFill>
                            <a:schemeClr val="bg1"/>
                          </a:solidFill>
                          <a:latin typeface="+mn-lt"/>
                          <a:cs typeface="Arial" pitchFamily="34" charset="0"/>
                        </a:rPr>
                        <a:t>Logistic Regression</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JM" altLang="ko-KR" sz="1600" b="1" spc="0" dirty="0">
                          <a:solidFill>
                            <a:schemeClr val="bg1"/>
                          </a:solidFill>
                          <a:latin typeface="+mn-lt"/>
                          <a:cs typeface="Arial" pitchFamily="34" charset="0"/>
                        </a:rPr>
                        <a:t>K Nearest Neighbours</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JM" altLang="ko-KR" sz="1600" b="1" spc="0" dirty="0">
                          <a:solidFill>
                            <a:schemeClr val="bg1"/>
                          </a:solidFill>
                          <a:latin typeface="+mn-lt"/>
                          <a:cs typeface="Arial" pitchFamily="34" charset="0"/>
                        </a:rPr>
                        <a:t>Decision Tree</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JM" altLang="ko-KR" sz="1600" b="1" spc="0" dirty="0">
                          <a:solidFill>
                            <a:schemeClr val="bg1"/>
                          </a:solidFill>
                          <a:latin typeface="+mn-lt"/>
                          <a:cs typeface="Arial" pitchFamily="34" charset="0"/>
                        </a:rPr>
                        <a:t>Random Forest</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90000"/>
                      </a:schemeClr>
                    </a:solidFill>
                  </a:tcPr>
                </a:tc>
                <a:extLst>
                  <a:ext uri="{0D108BD9-81ED-4DB2-BD59-A6C34878D82A}">
                    <a16:rowId xmlns:a16="http://schemas.microsoft.com/office/drawing/2014/main" val="10000"/>
                  </a:ext>
                </a:extLst>
              </a:tr>
              <a:tr h="359026">
                <a:tc>
                  <a:txBody>
                    <a:bodyPr/>
                    <a:lstStyle/>
                    <a:p>
                      <a:pPr algn="ctr"/>
                      <a:r>
                        <a:rPr lang="en-US" altLang="ko-KR" sz="1200" b="0" baseline="0" dirty="0">
                          <a:solidFill>
                            <a:schemeClr val="bg1"/>
                          </a:solidFill>
                          <a:latin typeface="+mn-lt"/>
                          <a:cs typeface="Arial" pitchFamily="34" charset="0"/>
                        </a:rPr>
                        <a:t>Model 1</a:t>
                      </a:r>
                    </a:p>
                  </a:txBody>
                  <a:tcPr anchor="ctr">
                    <a:lnL>
                      <a:noFill/>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r>
                        <a:rPr lang="en-US" altLang="ko-KR" sz="1100" b="1" baseline="0" dirty="0">
                          <a:solidFill>
                            <a:schemeClr val="tx1">
                              <a:lumMod val="75000"/>
                              <a:lumOff val="25000"/>
                            </a:schemeClr>
                          </a:solidFill>
                          <a:latin typeface="+mn-lt"/>
                          <a:cs typeface="Arial" pitchFamily="34" charset="0"/>
                        </a:rPr>
                        <a:t>Acc:85.81, Tp:120, Tn:1, Fp:19, Fn:1</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altLang="ko-KR" sz="1100" b="1" baseline="0" dirty="0">
                          <a:solidFill>
                            <a:schemeClr val="tx1">
                              <a:lumMod val="75000"/>
                              <a:lumOff val="25000"/>
                            </a:schemeClr>
                          </a:solidFill>
                          <a:latin typeface="+mn-lt"/>
                          <a:cs typeface="Arial" pitchFamily="34" charset="0"/>
                        </a:rPr>
                        <a:t>Acc:79.43, Tp:111, Tn:1, Fp:19, Fn:10</a:t>
                      </a:r>
                    </a:p>
                    <a:p>
                      <a:pPr algn="ctr"/>
                      <a:endParaRPr lang="en-US" altLang="ko-KR" sz="1100" b="1" baseline="0"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altLang="ko-KR" sz="1100" b="1" baseline="0" dirty="0">
                          <a:solidFill>
                            <a:schemeClr val="tx1">
                              <a:lumMod val="75000"/>
                              <a:lumOff val="25000"/>
                            </a:schemeClr>
                          </a:solidFill>
                          <a:latin typeface="+mn-lt"/>
                          <a:cs typeface="Arial" pitchFamily="34" charset="0"/>
                        </a:rPr>
                        <a:t>Acc:75.10, Tp:103, Tn:3, Fp:17, Fn:18</a:t>
                      </a:r>
                    </a:p>
                    <a:p>
                      <a:pPr algn="ctr"/>
                      <a:endParaRPr lang="en-US" altLang="ko-KR" sz="1100" b="1" baseline="0"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altLang="ko-KR" sz="1100" b="1" baseline="0" dirty="0">
                          <a:solidFill>
                            <a:schemeClr val="tx1">
                              <a:lumMod val="75000"/>
                              <a:lumOff val="25000"/>
                            </a:schemeClr>
                          </a:solidFill>
                          <a:latin typeface="+mn-lt"/>
                          <a:cs typeface="Arial" pitchFamily="34" charset="0"/>
                        </a:rPr>
                        <a:t>Acc:85.81, Tp:121, Tn:0, Fp:20, Fn:0</a:t>
                      </a:r>
                    </a:p>
                    <a:p>
                      <a:pPr algn="ctr"/>
                      <a:endParaRPr lang="en-US" altLang="ko-KR" sz="1100" b="1" baseline="0"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59026">
                <a:tc>
                  <a:txBody>
                    <a:bodyPr/>
                    <a:lstStyle/>
                    <a:p>
                      <a:pPr algn="ctr"/>
                      <a:r>
                        <a:rPr lang="en-US" altLang="ko-KR" sz="1200" b="0" baseline="0" dirty="0">
                          <a:solidFill>
                            <a:schemeClr val="bg1"/>
                          </a:solidFill>
                          <a:latin typeface="+mn-lt"/>
                          <a:cs typeface="Arial" pitchFamily="34" charset="0"/>
                        </a:rPr>
                        <a:t>Model 2</a:t>
                      </a:r>
                    </a:p>
                  </a:txBody>
                  <a:tcPr anchor="ctr">
                    <a:lnL>
                      <a:noFill/>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altLang="ko-KR" sz="1100" b="1" baseline="0" dirty="0">
                          <a:solidFill>
                            <a:schemeClr val="tx1">
                              <a:lumMod val="75000"/>
                              <a:lumOff val="25000"/>
                            </a:schemeClr>
                          </a:solidFill>
                          <a:latin typeface="+mn-lt"/>
                          <a:cs typeface="Arial" pitchFamily="34" charset="0"/>
                        </a:rPr>
                        <a:t>Acc:85.81, Tp:120, Tn:1, Fp:19, Fn:1</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altLang="ko-KR" sz="1100" b="1" baseline="0" dirty="0">
                          <a:solidFill>
                            <a:schemeClr val="tx1">
                              <a:lumMod val="75000"/>
                              <a:lumOff val="25000"/>
                            </a:schemeClr>
                          </a:solidFill>
                          <a:latin typeface="+mn-lt"/>
                          <a:cs typeface="Arial" pitchFamily="34" charset="0"/>
                        </a:rPr>
                        <a:t>Acc:81.56, Tp:115, Tn:0, Fp:20, Fn:6</a:t>
                      </a:r>
                    </a:p>
                    <a:p>
                      <a:pPr algn="ctr"/>
                      <a:endParaRPr lang="en-US" altLang="ko-KR" sz="1100" b="1" baseline="0"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endParaRPr lang="en-US" altLang="ko-KR" sz="1100" b="1" baseline="0" dirty="0">
                        <a:solidFill>
                          <a:schemeClr val="tx1">
                            <a:lumMod val="75000"/>
                            <a:lumOff val="25000"/>
                          </a:schemeClr>
                        </a:solidFill>
                        <a:latin typeface="+mn-lt"/>
                        <a:cs typeface="Arial" pitchFamily="34" charset="0"/>
                      </a:endParaRPr>
                    </a:p>
                    <a:p>
                      <a:pPr algn="ctr"/>
                      <a:endParaRPr lang="en-US" altLang="ko-KR" sz="1100" b="1" baseline="0"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altLang="ko-KR" sz="1100" b="1" baseline="0"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59026">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baseline="0" dirty="0">
                          <a:solidFill>
                            <a:schemeClr val="bg1"/>
                          </a:solidFill>
                          <a:latin typeface="+mn-lt"/>
                          <a:cs typeface="Arial" pitchFamily="34" charset="0"/>
                        </a:rPr>
                        <a:t>Model 3</a:t>
                      </a:r>
                    </a:p>
                  </a:txBody>
                  <a:tcPr anchor="ctr">
                    <a:lnL>
                      <a:noFill/>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altLang="ko-KR" sz="1100" b="1" baseline="0" dirty="0">
                          <a:solidFill>
                            <a:schemeClr val="tx1">
                              <a:lumMod val="75000"/>
                              <a:lumOff val="25000"/>
                            </a:schemeClr>
                          </a:solidFill>
                          <a:latin typeface="+mn-lt"/>
                          <a:cs typeface="Arial" pitchFamily="34" charset="0"/>
                        </a:rPr>
                        <a:t>Acc:85.41, Tp:119, Tn:1, Fp:20, Fn:2</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altLang="ko-KR" sz="1100" b="1" baseline="0" dirty="0">
                          <a:solidFill>
                            <a:schemeClr val="tx1">
                              <a:lumMod val="75000"/>
                              <a:lumOff val="25000"/>
                            </a:schemeClr>
                          </a:solidFill>
                          <a:latin typeface="+mn-lt"/>
                          <a:cs typeface="Arial" pitchFamily="34" charset="0"/>
                        </a:rPr>
                        <a:t>Acc:82.90, Tp:117, Tn:0, Fp:20, Fn:4</a:t>
                      </a:r>
                    </a:p>
                    <a:p>
                      <a:pPr algn="ctr"/>
                      <a:endParaRPr lang="en-US" altLang="ko-KR" sz="1100" b="1" baseline="0"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altLang="ko-KR" sz="1100" b="1" baseline="0"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altLang="ko-KR" sz="1100" b="1" baseline="0"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59026">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baseline="0" dirty="0">
                          <a:solidFill>
                            <a:schemeClr val="bg1"/>
                          </a:solidFill>
                          <a:latin typeface="+mn-lt"/>
                          <a:cs typeface="Arial" pitchFamily="34" charset="0"/>
                        </a:rPr>
                        <a:t>Model 4</a:t>
                      </a:r>
                    </a:p>
                  </a:txBody>
                  <a:tcPr anchor="ctr">
                    <a:lnL>
                      <a:noFill/>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altLang="ko-KR" sz="1100" b="1" baseline="0" dirty="0">
                          <a:solidFill>
                            <a:schemeClr val="tx1">
                              <a:lumMod val="75000"/>
                              <a:lumOff val="25000"/>
                            </a:schemeClr>
                          </a:solidFill>
                          <a:latin typeface="+mn-lt"/>
                          <a:cs typeface="Arial" pitchFamily="34" charset="0"/>
                        </a:rPr>
                        <a:t>Acc:84.39, Tp:117, Tn:0, Fp:22, Fn:2</a:t>
                      </a:r>
                    </a:p>
                    <a:p>
                      <a:pPr algn="ctr"/>
                      <a:endParaRPr lang="en-US" altLang="ko-KR" sz="1100" b="1" baseline="0"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altLang="ko-KR" sz="1100" b="1" baseline="0" dirty="0">
                          <a:solidFill>
                            <a:schemeClr val="tx1">
                              <a:lumMod val="75000"/>
                              <a:lumOff val="25000"/>
                            </a:schemeClr>
                          </a:solidFill>
                          <a:latin typeface="+mn-lt"/>
                          <a:cs typeface="Arial" pitchFamily="34" charset="0"/>
                        </a:rPr>
                        <a:t>Acc:85.10, Tp:120, Tn:0, Fp:20, Fn:1</a:t>
                      </a:r>
                    </a:p>
                    <a:p>
                      <a:pPr algn="ctr"/>
                      <a:endParaRPr lang="en-US" altLang="ko-KR" sz="1100" b="1" baseline="0"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altLang="ko-KR" sz="1100" b="1" baseline="0"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altLang="ko-KR" sz="1100" b="1" baseline="0"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481887">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1200" b="0" baseline="0" dirty="0">
                          <a:solidFill>
                            <a:schemeClr val="bg1"/>
                          </a:solidFill>
                          <a:latin typeface="+mn-lt"/>
                          <a:cs typeface="Arial" pitchFamily="34" charset="0"/>
                        </a:rPr>
                        <a:t>Model 5</a:t>
                      </a:r>
                    </a:p>
                  </a:txBody>
                  <a:tcPr anchor="ctr">
                    <a:lnL>
                      <a:noFill/>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75000"/>
                        <a:lumOff val="25000"/>
                      </a:schemeClr>
                    </a:solidFill>
                  </a:tcPr>
                </a:tc>
                <a:tc>
                  <a:txBody>
                    <a:bodyPr/>
                    <a:lstStyle/>
                    <a:p>
                      <a:pPr algn="ctr"/>
                      <a:endParaRPr lang="en-US" altLang="ko-KR" sz="1100" b="1" baseline="0"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US" altLang="ko-KR" sz="1100" b="1" baseline="0" dirty="0">
                          <a:solidFill>
                            <a:schemeClr val="tx1">
                              <a:lumMod val="75000"/>
                              <a:lumOff val="25000"/>
                            </a:schemeClr>
                          </a:solidFill>
                          <a:latin typeface="+mn-lt"/>
                          <a:cs typeface="Arial" pitchFamily="34" charset="0"/>
                        </a:rPr>
                        <a:t>Acc:,85.10 Tp:120, Tn:0, Fp:20, Fn:1</a:t>
                      </a:r>
                    </a:p>
                    <a:p>
                      <a:pPr algn="ctr"/>
                      <a:endParaRPr lang="en-US" altLang="ko-KR" sz="1100" b="1" baseline="0"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altLang="ko-KR" sz="1100" b="1" baseline="0"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altLang="ko-KR" sz="1100" b="1" baseline="0" dirty="0">
                        <a:solidFill>
                          <a:schemeClr val="tx1">
                            <a:lumMod val="75000"/>
                            <a:lumOff val="25000"/>
                          </a:schemeClr>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grpSp>
        <p:nvGrpSpPr>
          <p:cNvPr id="13" name="Group 12">
            <a:extLst>
              <a:ext uri="{FF2B5EF4-FFF2-40B4-BE49-F238E27FC236}">
                <a16:creationId xmlns:a16="http://schemas.microsoft.com/office/drawing/2014/main" id="{3CFFD144-F96A-4B8B-8722-D66C9CBC06E7}"/>
              </a:ext>
            </a:extLst>
          </p:cNvPr>
          <p:cNvGrpSpPr/>
          <p:nvPr/>
        </p:nvGrpSpPr>
        <p:grpSpPr>
          <a:xfrm>
            <a:off x="911384" y="5180162"/>
            <a:ext cx="2649687" cy="734839"/>
            <a:chOff x="395534" y="3722056"/>
            <a:chExt cx="4317468" cy="734839"/>
          </a:xfrm>
        </p:grpSpPr>
        <p:sp>
          <p:nvSpPr>
            <p:cNvPr id="14" name="TextBox 13">
              <a:extLst>
                <a:ext uri="{FF2B5EF4-FFF2-40B4-BE49-F238E27FC236}">
                  <a16:creationId xmlns:a16="http://schemas.microsoft.com/office/drawing/2014/main" id="{8CFD20E9-B4A7-46A6-8D8D-28ADC2938507}"/>
                </a:ext>
              </a:extLst>
            </p:cNvPr>
            <p:cNvSpPr txBox="1"/>
            <p:nvPr/>
          </p:nvSpPr>
          <p:spPr>
            <a:xfrm>
              <a:off x="395534" y="3722056"/>
              <a:ext cx="3972999" cy="307777"/>
            </a:xfrm>
            <a:prstGeom prst="rect">
              <a:avLst/>
            </a:prstGeom>
            <a:noFill/>
          </p:spPr>
          <p:txBody>
            <a:bodyPr wrap="square" rtlCol="0" anchor="ctr">
              <a:spAutoFit/>
            </a:bodyPr>
            <a:lstStyle/>
            <a:p>
              <a:pPr algn="ctr"/>
              <a:r>
                <a:rPr lang="en-JM" altLang="ko-KR" sz="1400" b="1" dirty="0">
                  <a:solidFill>
                    <a:schemeClr val="tx1">
                      <a:lumMod val="75000"/>
                      <a:lumOff val="25000"/>
                    </a:schemeClr>
                  </a:solidFill>
                  <a:cs typeface="Arial" pitchFamily="34" charset="0"/>
                </a:rPr>
                <a:t>Logistic Regression</a:t>
              </a:r>
            </a:p>
          </p:txBody>
        </p:sp>
        <p:sp>
          <p:nvSpPr>
            <p:cNvPr id="15" name="TextBox 14">
              <a:extLst>
                <a:ext uri="{FF2B5EF4-FFF2-40B4-BE49-F238E27FC236}">
                  <a16:creationId xmlns:a16="http://schemas.microsoft.com/office/drawing/2014/main" id="{B78E748E-5349-4D01-BC58-B487F1E4DF75}"/>
                </a:ext>
              </a:extLst>
            </p:cNvPr>
            <p:cNvSpPr txBox="1"/>
            <p:nvPr/>
          </p:nvSpPr>
          <p:spPr>
            <a:xfrm>
              <a:off x="395536" y="3995230"/>
              <a:ext cx="4317466" cy="461665"/>
            </a:xfrm>
            <a:prstGeom prst="rect">
              <a:avLst/>
            </a:prstGeom>
            <a:noFill/>
          </p:spPr>
          <p:txBody>
            <a:bodyPr wrap="square" rtlCol="0">
              <a:spAutoFit/>
            </a:bodyPr>
            <a:lstStyle/>
            <a:p>
              <a:pPr marL="228600" indent="-228600">
                <a:buFont typeface="+mj-lt"/>
                <a:buAutoNum type="arabicPeriod"/>
              </a:pPr>
              <a:r>
                <a:rPr lang="en-US" altLang="ko-KR" sz="1200" dirty="0">
                  <a:solidFill>
                    <a:schemeClr val="tx1">
                      <a:lumMod val="75000"/>
                      <a:lumOff val="25000"/>
                    </a:schemeClr>
                  </a:solidFill>
                  <a:cs typeface="Arial" pitchFamily="34" charset="0"/>
                </a:rPr>
                <a:t>Simplest model of classification models.</a:t>
              </a:r>
            </a:p>
          </p:txBody>
        </p:sp>
      </p:grpSp>
      <p:grpSp>
        <p:nvGrpSpPr>
          <p:cNvPr id="16" name="Group 15">
            <a:extLst>
              <a:ext uri="{FF2B5EF4-FFF2-40B4-BE49-F238E27FC236}">
                <a16:creationId xmlns:a16="http://schemas.microsoft.com/office/drawing/2014/main" id="{55B356C5-7C67-4F38-B062-D1B4B02AE064}"/>
              </a:ext>
            </a:extLst>
          </p:cNvPr>
          <p:cNvGrpSpPr/>
          <p:nvPr/>
        </p:nvGrpSpPr>
        <p:grpSpPr>
          <a:xfrm>
            <a:off x="3561072" y="5180162"/>
            <a:ext cx="2438282" cy="734839"/>
            <a:chOff x="395534" y="3722056"/>
            <a:chExt cx="3972999" cy="734839"/>
          </a:xfrm>
        </p:grpSpPr>
        <p:sp>
          <p:nvSpPr>
            <p:cNvPr id="17" name="TextBox 16">
              <a:extLst>
                <a:ext uri="{FF2B5EF4-FFF2-40B4-BE49-F238E27FC236}">
                  <a16:creationId xmlns:a16="http://schemas.microsoft.com/office/drawing/2014/main" id="{25ECAA03-6DA0-4CD0-9FD7-C8326D5EF34F}"/>
                </a:ext>
              </a:extLst>
            </p:cNvPr>
            <p:cNvSpPr txBox="1"/>
            <p:nvPr/>
          </p:nvSpPr>
          <p:spPr>
            <a:xfrm>
              <a:off x="395534" y="3722056"/>
              <a:ext cx="3972999" cy="307777"/>
            </a:xfrm>
            <a:prstGeom prst="rect">
              <a:avLst/>
            </a:prstGeom>
            <a:noFill/>
          </p:spPr>
          <p:txBody>
            <a:bodyPr wrap="square" rtlCol="0" anchor="ctr">
              <a:spAutoFit/>
            </a:bodyPr>
            <a:lstStyle/>
            <a:p>
              <a:pPr algn="ctr"/>
              <a:r>
                <a:rPr lang="en-JM" altLang="ko-KR" sz="1400" b="1" dirty="0">
                  <a:solidFill>
                    <a:schemeClr val="tx1">
                      <a:lumMod val="75000"/>
                      <a:lumOff val="25000"/>
                    </a:schemeClr>
                  </a:solidFill>
                  <a:cs typeface="Arial" pitchFamily="34" charset="0"/>
                </a:rPr>
                <a:t>K Nearest Neighbours</a:t>
              </a:r>
            </a:p>
          </p:txBody>
        </p:sp>
        <p:sp>
          <p:nvSpPr>
            <p:cNvPr id="18" name="TextBox 17">
              <a:extLst>
                <a:ext uri="{FF2B5EF4-FFF2-40B4-BE49-F238E27FC236}">
                  <a16:creationId xmlns:a16="http://schemas.microsoft.com/office/drawing/2014/main" id="{55263404-75EF-4C5B-A9C9-0A1CB91BD174}"/>
                </a:ext>
              </a:extLst>
            </p:cNvPr>
            <p:cNvSpPr txBox="1"/>
            <p:nvPr/>
          </p:nvSpPr>
          <p:spPr>
            <a:xfrm>
              <a:off x="395536" y="3995230"/>
              <a:ext cx="3972997" cy="461665"/>
            </a:xfrm>
            <a:prstGeom prst="rect">
              <a:avLst/>
            </a:prstGeom>
            <a:noFill/>
          </p:spPr>
          <p:txBody>
            <a:bodyPr wrap="square" rtlCol="0">
              <a:spAutoFit/>
            </a:bodyPr>
            <a:lstStyle/>
            <a:p>
              <a:pPr marL="228600" indent="-228600">
                <a:buFont typeface="+mj-lt"/>
                <a:buAutoNum type="arabicPeriod"/>
              </a:pPr>
              <a:r>
                <a:rPr lang="en-US" altLang="ko-KR" sz="1200" dirty="0">
                  <a:solidFill>
                    <a:schemeClr val="tx1">
                      <a:lumMod val="75000"/>
                      <a:lumOff val="25000"/>
                    </a:schemeClr>
                  </a:solidFill>
                  <a:cs typeface="Arial" pitchFamily="34" charset="0"/>
                </a:rPr>
                <a:t>Instance based Learning</a:t>
              </a:r>
            </a:p>
            <a:p>
              <a:pPr marL="228600" indent="-228600">
                <a:buFont typeface="+mj-lt"/>
                <a:buAutoNum type="arabicPeriod"/>
              </a:pPr>
              <a:r>
                <a:rPr lang="en-US" altLang="ko-KR" sz="1200" dirty="0">
                  <a:solidFill>
                    <a:schemeClr val="tx1">
                      <a:lumMod val="75000"/>
                      <a:lumOff val="25000"/>
                    </a:schemeClr>
                  </a:solidFill>
                  <a:cs typeface="Arial" pitchFamily="34" charset="0"/>
                </a:rPr>
                <a:t>Cost of Computation is High</a:t>
              </a:r>
            </a:p>
          </p:txBody>
        </p:sp>
      </p:grpSp>
      <p:grpSp>
        <p:nvGrpSpPr>
          <p:cNvPr id="19" name="Group 18">
            <a:extLst>
              <a:ext uri="{FF2B5EF4-FFF2-40B4-BE49-F238E27FC236}">
                <a16:creationId xmlns:a16="http://schemas.microsoft.com/office/drawing/2014/main" id="{74F6587F-BC5C-4C36-B897-B1D15F93FFC8}"/>
              </a:ext>
            </a:extLst>
          </p:cNvPr>
          <p:cNvGrpSpPr/>
          <p:nvPr/>
        </p:nvGrpSpPr>
        <p:grpSpPr>
          <a:xfrm>
            <a:off x="6210760" y="5180162"/>
            <a:ext cx="2438282" cy="919505"/>
            <a:chOff x="395534" y="3722056"/>
            <a:chExt cx="3972999" cy="919505"/>
          </a:xfrm>
        </p:grpSpPr>
        <p:sp>
          <p:nvSpPr>
            <p:cNvPr id="20" name="TextBox 19">
              <a:extLst>
                <a:ext uri="{FF2B5EF4-FFF2-40B4-BE49-F238E27FC236}">
                  <a16:creationId xmlns:a16="http://schemas.microsoft.com/office/drawing/2014/main" id="{2A1645B1-950B-4EE6-8455-6036AA4DE967}"/>
                </a:ext>
              </a:extLst>
            </p:cNvPr>
            <p:cNvSpPr txBox="1"/>
            <p:nvPr/>
          </p:nvSpPr>
          <p:spPr>
            <a:xfrm>
              <a:off x="395534" y="3722056"/>
              <a:ext cx="3972999" cy="307777"/>
            </a:xfrm>
            <a:prstGeom prst="rect">
              <a:avLst/>
            </a:prstGeom>
            <a:noFill/>
          </p:spPr>
          <p:txBody>
            <a:bodyPr wrap="square" rtlCol="0" anchor="ctr">
              <a:spAutoFit/>
            </a:bodyPr>
            <a:lstStyle/>
            <a:p>
              <a:pPr algn="ctr"/>
              <a:r>
                <a:rPr lang="en-JM" altLang="ko-KR" sz="1400" b="1" dirty="0">
                  <a:solidFill>
                    <a:schemeClr val="tx1">
                      <a:lumMod val="75000"/>
                      <a:lumOff val="25000"/>
                    </a:schemeClr>
                  </a:solidFill>
                  <a:cs typeface="Arial" pitchFamily="34" charset="0"/>
                </a:rPr>
                <a:t>Decision Tree</a:t>
              </a:r>
            </a:p>
          </p:txBody>
        </p:sp>
        <p:sp>
          <p:nvSpPr>
            <p:cNvPr id="21" name="TextBox 20">
              <a:extLst>
                <a:ext uri="{FF2B5EF4-FFF2-40B4-BE49-F238E27FC236}">
                  <a16:creationId xmlns:a16="http://schemas.microsoft.com/office/drawing/2014/main" id="{3B3319E3-27BE-4198-A21F-6AC764A1D793}"/>
                </a:ext>
              </a:extLst>
            </p:cNvPr>
            <p:cNvSpPr txBox="1"/>
            <p:nvPr/>
          </p:nvSpPr>
          <p:spPr>
            <a:xfrm>
              <a:off x="395536" y="3995230"/>
              <a:ext cx="3972997" cy="646331"/>
            </a:xfrm>
            <a:prstGeom prst="rect">
              <a:avLst/>
            </a:prstGeom>
            <a:noFill/>
          </p:spPr>
          <p:txBody>
            <a:bodyPr wrap="square" rtlCol="0">
              <a:spAutoFit/>
            </a:bodyPr>
            <a:lstStyle/>
            <a:p>
              <a:pPr marL="228600" indent="-228600" algn="ctr">
                <a:buFont typeface="+mj-lt"/>
                <a:buAutoNum type="arabicPeriod"/>
              </a:pPr>
              <a:r>
                <a:rPr lang="en-US" altLang="ko-KR" sz="1200" dirty="0">
                  <a:solidFill>
                    <a:schemeClr val="tx1">
                      <a:lumMod val="75000"/>
                      <a:lumOff val="25000"/>
                    </a:schemeClr>
                  </a:solidFill>
                  <a:cs typeface="Arial" pitchFamily="34" charset="0"/>
                </a:rPr>
                <a:t>Consists tree like structure</a:t>
              </a:r>
            </a:p>
            <a:p>
              <a:pPr marL="228600" indent="-228600" algn="ctr">
                <a:buFont typeface="+mj-lt"/>
                <a:buAutoNum type="arabicPeriod"/>
              </a:pPr>
              <a:r>
                <a:rPr lang="en-US" altLang="ko-KR" sz="1200" dirty="0">
                  <a:solidFill>
                    <a:schemeClr val="tx1">
                      <a:lumMod val="75000"/>
                      <a:lumOff val="25000"/>
                    </a:schemeClr>
                  </a:solidFill>
                  <a:cs typeface="Arial" pitchFamily="34" charset="0"/>
                </a:rPr>
                <a:t>Algorithm that only contains conditional control statements.</a:t>
              </a:r>
            </a:p>
          </p:txBody>
        </p:sp>
      </p:grpSp>
      <p:grpSp>
        <p:nvGrpSpPr>
          <p:cNvPr id="22" name="Group 21">
            <a:extLst>
              <a:ext uri="{FF2B5EF4-FFF2-40B4-BE49-F238E27FC236}">
                <a16:creationId xmlns:a16="http://schemas.microsoft.com/office/drawing/2014/main" id="{0039A71E-CDD9-45E3-B6A8-022A4E703F2A}"/>
              </a:ext>
            </a:extLst>
          </p:cNvPr>
          <p:cNvGrpSpPr/>
          <p:nvPr/>
        </p:nvGrpSpPr>
        <p:grpSpPr>
          <a:xfrm>
            <a:off x="8860448" y="5180162"/>
            <a:ext cx="2649688" cy="1288837"/>
            <a:chOff x="395534" y="3722056"/>
            <a:chExt cx="4317470" cy="1288837"/>
          </a:xfrm>
        </p:grpSpPr>
        <p:sp>
          <p:nvSpPr>
            <p:cNvPr id="23" name="TextBox 22">
              <a:extLst>
                <a:ext uri="{FF2B5EF4-FFF2-40B4-BE49-F238E27FC236}">
                  <a16:creationId xmlns:a16="http://schemas.microsoft.com/office/drawing/2014/main" id="{0839C6ED-63B4-4A1D-AB31-D457752041DD}"/>
                </a:ext>
              </a:extLst>
            </p:cNvPr>
            <p:cNvSpPr txBox="1"/>
            <p:nvPr/>
          </p:nvSpPr>
          <p:spPr>
            <a:xfrm>
              <a:off x="395534" y="3722056"/>
              <a:ext cx="3972999" cy="307777"/>
            </a:xfrm>
            <a:prstGeom prst="rect">
              <a:avLst/>
            </a:prstGeom>
            <a:noFill/>
          </p:spPr>
          <p:txBody>
            <a:bodyPr wrap="square" rtlCol="0" anchor="ctr">
              <a:spAutoFit/>
            </a:bodyPr>
            <a:lstStyle/>
            <a:p>
              <a:pPr algn="ctr"/>
              <a:r>
                <a:rPr lang="en-JM" altLang="ko-KR" sz="1400" b="1" dirty="0">
                  <a:solidFill>
                    <a:schemeClr val="tx1">
                      <a:lumMod val="75000"/>
                      <a:lumOff val="25000"/>
                    </a:schemeClr>
                  </a:solidFill>
                  <a:cs typeface="Arial" pitchFamily="34" charset="0"/>
                </a:rPr>
                <a:t>Random Forest</a:t>
              </a:r>
            </a:p>
          </p:txBody>
        </p:sp>
        <p:sp>
          <p:nvSpPr>
            <p:cNvPr id="24" name="TextBox 23">
              <a:extLst>
                <a:ext uri="{FF2B5EF4-FFF2-40B4-BE49-F238E27FC236}">
                  <a16:creationId xmlns:a16="http://schemas.microsoft.com/office/drawing/2014/main" id="{FC65F997-4568-4542-B20C-9B891F7B6A12}"/>
                </a:ext>
              </a:extLst>
            </p:cNvPr>
            <p:cNvSpPr txBox="1"/>
            <p:nvPr/>
          </p:nvSpPr>
          <p:spPr>
            <a:xfrm>
              <a:off x="395536" y="3995230"/>
              <a:ext cx="4317468" cy="1015663"/>
            </a:xfrm>
            <a:prstGeom prst="rect">
              <a:avLst/>
            </a:prstGeom>
            <a:noFill/>
          </p:spPr>
          <p:txBody>
            <a:bodyPr wrap="square" rtlCol="0">
              <a:spAutoFit/>
            </a:bodyPr>
            <a:lstStyle/>
            <a:p>
              <a:pPr marL="228600" indent="-228600">
                <a:buFont typeface="+mj-lt"/>
                <a:buAutoNum type="arabicPeriod"/>
              </a:pPr>
              <a:r>
                <a:rPr lang="en-US" altLang="ko-KR" sz="1200" dirty="0">
                  <a:solidFill>
                    <a:schemeClr val="tx1">
                      <a:lumMod val="75000"/>
                      <a:lumOff val="25000"/>
                    </a:schemeClr>
                  </a:solidFill>
                  <a:cs typeface="Arial" pitchFamily="34" charset="0"/>
                </a:rPr>
                <a:t>It’s One of Ensemble Techniques</a:t>
              </a:r>
            </a:p>
            <a:p>
              <a:pPr marL="228600" indent="-228600">
                <a:buFont typeface="+mj-lt"/>
                <a:buAutoNum type="arabicPeriod"/>
              </a:pPr>
              <a:r>
                <a:rPr lang="en-US" altLang="ko-KR" sz="1200" dirty="0">
                  <a:solidFill>
                    <a:schemeClr val="tx1">
                      <a:lumMod val="75000"/>
                      <a:lumOff val="25000"/>
                    </a:schemeClr>
                  </a:solidFill>
                  <a:cs typeface="Arial" pitchFamily="34" charset="0"/>
                </a:rPr>
                <a:t>More Time Complexity.</a:t>
              </a:r>
            </a:p>
            <a:p>
              <a:pPr marL="228600" indent="-228600">
                <a:buFont typeface="+mj-lt"/>
                <a:buAutoNum type="arabicPeriod"/>
              </a:pPr>
              <a:r>
                <a:rPr lang="en-US" altLang="ko-KR" sz="1200" dirty="0">
                  <a:solidFill>
                    <a:schemeClr val="tx1">
                      <a:lumMod val="75000"/>
                      <a:lumOff val="25000"/>
                    </a:schemeClr>
                  </a:solidFill>
                  <a:cs typeface="Arial" pitchFamily="34" charset="0"/>
                </a:rPr>
                <a:t>Generally considered as Overfit. In our case, relatively  less accuracy. </a:t>
              </a:r>
            </a:p>
          </p:txBody>
        </p:sp>
      </p:grpSp>
      <p:sp>
        <p:nvSpPr>
          <p:cNvPr id="25" name="Oval 24">
            <a:extLst>
              <a:ext uri="{FF2B5EF4-FFF2-40B4-BE49-F238E27FC236}">
                <a16:creationId xmlns:a16="http://schemas.microsoft.com/office/drawing/2014/main" id="{E940FCE2-BB33-46CB-813A-B7E38BBAF2BA}"/>
              </a:ext>
            </a:extLst>
          </p:cNvPr>
          <p:cNvSpPr/>
          <p:nvPr/>
        </p:nvSpPr>
        <p:spPr>
          <a:xfrm>
            <a:off x="9807618" y="4536169"/>
            <a:ext cx="543943" cy="543943"/>
          </a:xfrm>
          <a:prstGeom prst="ellipse">
            <a:avLst/>
          </a:pr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Oval 25">
            <a:extLst>
              <a:ext uri="{FF2B5EF4-FFF2-40B4-BE49-F238E27FC236}">
                <a16:creationId xmlns:a16="http://schemas.microsoft.com/office/drawing/2014/main" id="{B73AB107-CF3A-4AE6-B843-32F42A72CAEF}"/>
              </a:ext>
            </a:extLst>
          </p:cNvPr>
          <p:cNvSpPr/>
          <p:nvPr/>
        </p:nvSpPr>
        <p:spPr>
          <a:xfrm>
            <a:off x="7157930" y="4536169"/>
            <a:ext cx="543943" cy="54394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Oval 26">
            <a:extLst>
              <a:ext uri="{FF2B5EF4-FFF2-40B4-BE49-F238E27FC236}">
                <a16:creationId xmlns:a16="http://schemas.microsoft.com/office/drawing/2014/main" id="{5E96BCBD-F0F6-4DF2-93EB-59391ABEE706}"/>
              </a:ext>
            </a:extLst>
          </p:cNvPr>
          <p:cNvSpPr/>
          <p:nvPr/>
        </p:nvSpPr>
        <p:spPr>
          <a:xfrm>
            <a:off x="4508242" y="4536169"/>
            <a:ext cx="543943" cy="54394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8" name="Oval 27">
            <a:extLst>
              <a:ext uri="{FF2B5EF4-FFF2-40B4-BE49-F238E27FC236}">
                <a16:creationId xmlns:a16="http://schemas.microsoft.com/office/drawing/2014/main" id="{9F54DD94-6DD8-46A0-983E-772CCD6211FE}"/>
              </a:ext>
            </a:extLst>
          </p:cNvPr>
          <p:cNvSpPr/>
          <p:nvPr/>
        </p:nvSpPr>
        <p:spPr>
          <a:xfrm>
            <a:off x="1858554" y="4536169"/>
            <a:ext cx="543943" cy="54394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Isosceles Triangle 51">
            <a:extLst>
              <a:ext uri="{FF2B5EF4-FFF2-40B4-BE49-F238E27FC236}">
                <a16:creationId xmlns:a16="http://schemas.microsoft.com/office/drawing/2014/main" id="{0C1CDCB1-8232-46C1-9D92-F3D7D92BBEA3}"/>
              </a:ext>
            </a:extLst>
          </p:cNvPr>
          <p:cNvSpPr/>
          <p:nvPr/>
        </p:nvSpPr>
        <p:spPr>
          <a:xfrm>
            <a:off x="1987266" y="4709876"/>
            <a:ext cx="286517" cy="210104"/>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0" name="Parallelogram 15">
            <a:extLst>
              <a:ext uri="{FF2B5EF4-FFF2-40B4-BE49-F238E27FC236}">
                <a16:creationId xmlns:a16="http://schemas.microsoft.com/office/drawing/2014/main" id="{980B922B-D82C-4432-949E-C4058F412B7D}"/>
              </a:ext>
            </a:extLst>
          </p:cNvPr>
          <p:cNvSpPr/>
          <p:nvPr/>
        </p:nvSpPr>
        <p:spPr>
          <a:xfrm flipH="1">
            <a:off x="4635270" y="4658624"/>
            <a:ext cx="307706" cy="307706"/>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1" name="Oval 7">
            <a:extLst>
              <a:ext uri="{FF2B5EF4-FFF2-40B4-BE49-F238E27FC236}">
                <a16:creationId xmlns:a16="http://schemas.microsoft.com/office/drawing/2014/main" id="{0E01BECE-9A6E-458C-8E66-F33CB2F67C80}"/>
              </a:ext>
            </a:extLst>
          </p:cNvPr>
          <p:cNvSpPr/>
          <p:nvPr/>
        </p:nvSpPr>
        <p:spPr>
          <a:xfrm>
            <a:off x="9923439" y="4651635"/>
            <a:ext cx="310807" cy="31080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2" name="Rounded Rectangle 25">
            <a:extLst>
              <a:ext uri="{FF2B5EF4-FFF2-40B4-BE49-F238E27FC236}">
                <a16:creationId xmlns:a16="http://schemas.microsoft.com/office/drawing/2014/main" id="{965BBC53-7B18-483B-ACB0-26528ED3EC20}"/>
              </a:ext>
            </a:extLst>
          </p:cNvPr>
          <p:cNvSpPr/>
          <p:nvPr/>
        </p:nvSpPr>
        <p:spPr>
          <a:xfrm>
            <a:off x="7256902" y="4685001"/>
            <a:ext cx="354588" cy="259857"/>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932532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881996-6422-4D15-A2C1-BFAEC06DADEB}"/>
              </a:ext>
            </a:extLst>
          </p:cNvPr>
          <p:cNvSpPr txBox="1"/>
          <p:nvPr/>
        </p:nvSpPr>
        <p:spPr>
          <a:xfrm>
            <a:off x="145159" y="161238"/>
            <a:ext cx="7129849" cy="584775"/>
          </a:xfrm>
          <a:prstGeom prst="rect">
            <a:avLst/>
          </a:prstGeom>
          <a:noFill/>
        </p:spPr>
        <p:txBody>
          <a:bodyPr wrap="square" rtlCol="0" anchor="ctr">
            <a:spAutoFit/>
          </a:bodyPr>
          <a:lstStyle/>
          <a:p>
            <a:r>
              <a:rPr lang="en-IN" altLang="ko-KR" sz="3200" dirty="0">
                <a:solidFill>
                  <a:schemeClr val="bg1"/>
                </a:solidFill>
                <a:cs typeface="Arial" pitchFamily="34" charset="0"/>
              </a:rPr>
              <a:t>Role of Data Analytics in Healthcare </a:t>
            </a:r>
          </a:p>
        </p:txBody>
      </p:sp>
      <p:grpSp>
        <p:nvGrpSpPr>
          <p:cNvPr id="242" name="Group 241">
            <a:extLst>
              <a:ext uri="{FF2B5EF4-FFF2-40B4-BE49-F238E27FC236}">
                <a16:creationId xmlns:a16="http://schemas.microsoft.com/office/drawing/2014/main" id="{5847D389-6281-415A-BE8D-829D4E7684F9}"/>
              </a:ext>
            </a:extLst>
          </p:cNvPr>
          <p:cNvGrpSpPr/>
          <p:nvPr/>
        </p:nvGrpSpPr>
        <p:grpSpPr>
          <a:xfrm rot="8555283">
            <a:off x="10647363" y="122514"/>
            <a:ext cx="1202555" cy="888358"/>
            <a:chOff x="3442589" y="5410039"/>
            <a:chExt cx="1202555" cy="888358"/>
          </a:xfrm>
          <a:solidFill>
            <a:schemeClr val="accent1">
              <a:lumMod val="75000"/>
            </a:schemeClr>
          </a:solidFill>
        </p:grpSpPr>
        <p:sp>
          <p:nvSpPr>
            <p:cNvPr id="243" name="Oval 242">
              <a:extLst>
                <a:ext uri="{FF2B5EF4-FFF2-40B4-BE49-F238E27FC236}">
                  <a16:creationId xmlns:a16="http://schemas.microsoft.com/office/drawing/2014/main" id="{019740F7-E1E9-4108-8B94-B895BC04A5E2}"/>
                </a:ext>
              </a:extLst>
            </p:cNvPr>
            <p:cNvSpPr/>
            <p:nvPr/>
          </p:nvSpPr>
          <p:spPr>
            <a:xfrm>
              <a:off x="4194644" y="5845659"/>
              <a:ext cx="228869" cy="228869"/>
            </a:xfrm>
            <a:prstGeom prst="ellipse">
              <a:avLst/>
            </a:prstGeom>
            <a:grp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4" name="Straight Connector 243">
              <a:extLst>
                <a:ext uri="{FF2B5EF4-FFF2-40B4-BE49-F238E27FC236}">
                  <a16:creationId xmlns:a16="http://schemas.microsoft.com/office/drawing/2014/main" id="{3A8F62D1-FAD8-4D55-8FE4-9712E1439D78}"/>
                </a:ext>
              </a:extLst>
            </p:cNvPr>
            <p:cNvCxnSpPr>
              <a:cxnSpLocks/>
            </p:cNvCxnSpPr>
            <p:nvPr/>
          </p:nvCxnSpPr>
          <p:spPr>
            <a:xfrm>
              <a:off x="3442589" y="5639826"/>
              <a:ext cx="867151" cy="320268"/>
            </a:xfrm>
            <a:prstGeom prst="line">
              <a:avLst/>
            </a:prstGeom>
            <a:grpFill/>
            <a:ln w="3175">
              <a:solidFill>
                <a:schemeClr val="accent1">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8DC507CE-4F06-40F7-BADB-4073EEA93A1A}"/>
                </a:ext>
              </a:extLst>
            </p:cNvPr>
            <p:cNvCxnSpPr>
              <a:cxnSpLocks/>
            </p:cNvCxnSpPr>
            <p:nvPr/>
          </p:nvCxnSpPr>
          <p:spPr>
            <a:xfrm>
              <a:off x="4309740" y="5960094"/>
              <a:ext cx="167702" cy="338303"/>
            </a:xfrm>
            <a:prstGeom prst="line">
              <a:avLst/>
            </a:prstGeom>
            <a:grpFill/>
            <a:ln w="3175">
              <a:solidFill>
                <a:schemeClr val="accent1">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62E93A0C-6F0E-4BE1-A8C6-7C82C8EB07F5}"/>
                </a:ext>
              </a:extLst>
            </p:cNvPr>
            <p:cNvCxnSpPr>
              <a:cxnSpLocks/>
            </p:cNvCxnSpPr>
            <p:nvPr/>
          </p:nvCxnSpPr>
          <p:spPr>
            <a:xfrm flipV="1">
              <a:off x="4309740" y="5410039"/>
              <a:ext cx="335404" cy="550055"/>
            </a:xfrm>
            <a:prstGeom prst="line">
              <a:avLst/>
            </a:prstGeom>
            <a:grpFill/>
            <a:ln w="3175">
              <a:solidFill>
                <a:schemeClr val="accent1">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7B12D408-6F86-4F9E-8D57-776031B708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627" y="1038225"/>
            <a:ext cx="9058648" cy="5124450"/>
          </a:xfrm>
          <a:prstGeom prst="rect">
            <a:avLst/>
          </a:prstGeom>
        </p:spPr>
      </p:pic>
      <p:sp>
        <p:nvSpPr>
          <p:cNvPr id="5" name="Rectangle 4">
            <a:extLst>
              <a:ext uri="{FF2B5EF4-FFF2-40B4-BE49-F238E27FC236}">
                <a16:creationId xmlns:a16="http://schemas.microsoft.com/office/drawing/2014/main" id="{EED838F9-2151-4536-A21B-0121FBA44E42}"/>
              </a:ext>
            </a:extLst>
          </p:cNvPr>
          <p:cNvSpPr/>
          <p:nvPr/>
        </p:nvSpPr>
        <p:spPr>
          <a:xfrm>
            <a:off x="5174691" y="3323968"/>
            <a:ext cx="1756519" cy="2764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Tree>
    <p:extLst>
      <p:ext uri="{BB962C8B-B14F-4D97-AF65-F5344CB8AC3E}">
        <p14:creationId xmlns:p14="http://schemas.microsoft.com/office/powerpoint/2010/main" val="3699846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AFDE89-6ACC-487F-86B2-DB0F7FEC3A4F}"/>
              </a:ext>
            </a:extLst>
          </p:cNvPr>
          <p:cNvSpPr/>
          <p:nvPr/>
        </p:nvSpPr>
        <p:spPr>
          <a:xfrm>
            <a:off x="3768811" y="377566"/>
            <a:ext cx="4815603" cy="584775"/>
          </a:xfrm>
          <a:prstGeom prst="rect">
            <a:avLst/>
          </a:prstGeom>
        </p:spPr>
        <p:txBody>
          <a:bodyPr wrap="square">
            <a:spAutoFit/>
          </a:bodyPr>
          <a:lstStyle/>
          <a:p>
            <a:pPr algn="ctr"/>
            <a:r>
              <a:rPr lang="en-US" sz="3200" dirty="0"/>
              <a:t>Conclusion</a:t>
            </a:r>
          </a:p>
        </p:txBody>
      </p:sp>
      <p:sp>
        <p:nvSpPr>
          <p:cNvPr id="3" name="Rectangle 2">
            <a:extLst>
              <a:ext uri="{FF2B5EF4-FFF2-40B4-BE49-F238E27FC236}">
                <a16:creationId xmlns:a16="http://schemas.microsoft.com/office/drawing/2014/main" id="{10584113-E057-4399-B26B-C35CDCF2750B}"/>
              </a:ext>
            </a:extLst>
          </p:cNvPr>
          <p:cNvSpPr/>
          <p:nvPr/>
        </p:nvSpPr>
        <p:spPr>
          <a:xfrm>
            <a:off x="1458458" y="1672451"/>
            <a:ext cx="5568778" cy="4524315"/>
          </a:xfrm>
          <a:prstGeom prst="rect">
            <a:avLst/>
          </a:prstGeom>
        </p:spPr>
        <p:txBody>
          <a:bodyPr wrap="square">
            <a:spAutoFit/>
          </a:bodyPr>
          <a:lstStyle/>
          <a:p>
            <a:pPr marL="228600" indent="-228600">
              <a:buFont typeface="+mj-lt"/>
              <a:buAutoNum type="arabicPeriod"/>
            </a:pPr>
            <a:r>
              <a:rPr lang="en-US" sz="1200" dirty="0">
                <a:solidFill>
                  <a:srgbClr val="000000"/>
                </a:solidFill>
              </a:rPr>
              <a:t>First, more data will improve the scope of the data analysis and models</a:t>
            </a:r>
          </a:p>
          <a:p>
            <a:pPr marL="228600" indent="-228600">
              <a:buFont typeface="+mj-lt"/>
              <a:buAutoNum type="arabicPeriod"/>
            </a:pPr>
            <a:endParaRPr lang="en-US" sz="1200" dirty="0">
              <a:solidFill>
                <a:srgbClr val="000000"/>
              </a:solidFill>
            </a:endParaRPr>
          </a:p>
          <a:p>
            <a:pPr marL="228600" indent="-228600">
              <a:buFont typeface="+mj-lt"/>
              <a:buAutoNum type="arabicPeriod"/>
            </a:pPr>
            <a:r>
              <a:rPr lang="en-US" sz="1200" dirty="0"/>
              <a:t> From analysis of this data set, it is clear that there are significant overlaps of attributes, so more patient data or perhaps creating a new data set with additional attributes could help better distinguish the differences and improve the model. If not new data recordings, there are probably similar data sets that have models that predict lung cancer deaths that could be of use in optimizing this model by using it in combination.</a:t>
            </a:r>
            <a:endParaRPr lang="en-US" sz="1200" dirty="0">
              <a:solidFill>
                <a:srgbClr val="000000"/>
              </a:solidFill>
            </a:endParaRPr>
          </a:p>
          <a:p>
            <a:pPr marL="228600" indent="-228600">
              <a:buFont typeface="+mj-lt"/>
              <a:buAutoNum type="arabicPeriod"/>
            </a:pPr>
            <a:endParaRPr lang="en-US" sz="1200" dirty="0">
              <a:solidFill>
                <a:srgbClr val="000000"/>
              </a:solidFill>
            </a:endParaRPr>
          </a:p>
          <a:p>
            <a:pPr marL="228600" indent="-228600">
              <a:buFont typeface="+mj-lt"/>
              <a:buAutoNum type="arabicPeriod"/>
            </a:pPr>
            <a:r>
              <a:rPr lang="en-US" sz="1200" dirty="0"/>
              <a:t>Finally, depending on the desired outcome considering false prediction costs, the models can be used in an ensemble method to maximize the outcome desired.</a:t>
            </a:r>
            <a:endParaRPr lang="en-US" sz="1200" dirty="0">
              <a:solidFill>
                <a:srgbClr val="000000"/>
              </a:solidFill>
            </a:endParaRPr>
          </a:p>
          <a:p>
            <a:pPr marL="228600" indent="-228600">
              <a:buFont typeface="+mj-lt"/>
              <a:buAutoNum type="arabicPeriod"/>
            </a:pPr>
            <a:endParaRPr lang="en-US" sz="1200" dirty="0">
              <a:solidFill>
                <a:srgbClr val="000000"/>
              </a:solidFill>
            </a:endParaRPr>
          </a:p>
          <a:p>
            <a:pPr marL="228600" indent="-228600">
              <a:buFont typeface="+mj-lt"/>
              <a:buAutoNum type="arabicPeriod"/>
            </a:pPr>
            <a:r>
              <a:rPr lang="en-US" sz="1200" dirty="0"/>
              <a:t>the desired outcome will depend on the hospital or client and how they view the detriment of giving false positives and false negatives compared to the true predictions for live or death outcomes for patients; in other words, how they want to score the efficiency of the model.</a:t>
            </a:r>
            <a:endParaRPr lang="en-US" sz="1200" dirty="0">
              <a:solidFill>
                <a:srgbClr val="000000"/>
              </a:solidFill>
            </a:endParaRPr>
          </a:p>
          <a:p>
            <a:endParaRPr lang="en-US" sz="1200" dirty="0">
              <a:solidFill>
                <a:srgbClr val="000000"/>
              </a:solidFill>
            </a:endParaRPr>
          </a:p>
          <a:p>
            <a:endParaRPr lang="en-US" sz="1200" dirty="0">
              <a:solidFill>
                <a:srgbClr val="000000"/>
              </a:solidFill>
            </a:endParaRPr>
          </a:p>
          <a:p>
            <a:endParaRPr lang="en-US" sz="1200" dirty="0">
              <a:solidFill>
                <a:srgbClr val="000000"/>
              </a:solidFill>
            </a:endParaRPr>
          </a:p>
          <a:p>
            <a:endParaRPr lang="en-US" sz="1200" dirty="0">
              <a:solidFill>
                <a:srgbClr val="000000"/>
              </a:solidFill>
            </a:endParaRPr>
          </a:p>
          <a:p>
            <a:endParaRPr lang="en-US" sz="1200" dirty="0">
              <a:solidFill>
                <a:srgbClr val="000000"/>
              </a:solidFill>
            </a:endParaRPr>
          </a:p>
          <a:p>
            <a:endParaRPr lang="en-US" sz="1200" dirty="0">
              <a:solidFill>
                <a:srgbClr val="000000"/>
              </a:solidFill>
            </a:endParaRPr>
          </a:p>
          <a:p>
            <a:endParaRPr lang="en-US" sz="1200" dirty="0">
              <a:solidFill>
                <a:srgbClr val="000000"/>
              </a:solidFill>
            </a:endParaRPr>
          </a:p>
        </p:txBody>
      </p:sp>
      <p:sp>
        <p:nvSpPr>
          <p:cNvPr id="454" name="Freeform: Shape 453">
            <a:extLst>
              <a:ext uri="{FF2B5EF4-FFF2-40B4-BE49-F238E27FC236}">
                <a16:creationId xmlns:a16="http://schemas.microsoft.com/office/drawing/2014/main" id="{D49CFF50-3549-4531-97EE-7C01A2E2AE1D}"/>
              </a:ext>
            </a:extLst>
          </p:cNvPr>
          <p:cNvSpPr/>
          <p:nvPr/>
        </p:nvSpPr>
        <p:spPr>
          <a:xfrm>
            <a:off x="9401093" y="1212970"/>
            <a:ext cx="1332449" cy="4432060"/>
          </a:xfrm>
          <a:custGeom>
            <a:avLst/>
            <a:gdLst>
              <a:gd name="connsiteX0" fmla="*/ 349567 w 972505"/>
              <a:gd name="connsiteY0" fmla="*/ 3743325 h 4242435"/>
              <a:gd name="connsiteX1" fmla="*/ 429577 w 972505"/>
              <a:gd name="connsiteY1" fmla="*/ 3809047 h 4242435"/>
              <a:gd name="connsiteX2" fmla="*/ 459105 w 972505"/>
              <a:gd name="connsiteY2" fmla="*/ 3833812 h 4242435"/>
              <a:gd name="connsiteX3" fmla="*/ 149542 w 972505"/>
              <a:gd name="connsiteY3" fmla="*/ 4242435 h 4242435"/>
              <a:gd name="connsiteX4" fmla="*/ 0 w 972505"/>
              <a:gd name="connsiteY4" fmla="*/ 4242435 h 4242435"/>
              <a:gd name="connsiteX5" fmla="*/ 349567 w 972505"/>
              <a:gd name="connsiteY5" fmla="*/ 3743325 h 4242435"/>
              <a:gd name="connsiteX6" fmla="*/ 156210 w 972505"/>
              <a:gd name="connsiteY6" fmla="*/ 3237547 h 4242435"/>
              <a:gd name="connsiteX7" fmla="*/ 186690 w 972505"/>
              <a:gd name="connsiteY7" fmla="*/ 3317557 h 4242435"/>
              <a:gd name="connsiteX8" fmla="*/ 229552 w 972505"/>
              <a:gd name="connsiteY8" fmla="*/ 3384232 h 4242435"/>
              <a:gd name="connsiteX9" fmla="*/ 243840 w 972505"/>
              <a:gd name="connsiteY9" fmla="*/ 3401377 h 4242435"/>
              <a:gd name="connsiteX10" fmla="*/ 710565 w 972505"/>
              <a:gd name="connsiteY10" fmla="*/ 3401377 h 4242435"/>
              <a:gd name="connsiteX11" fmla="*/ 722947 w 972505"/>
              <a:gd name="connsiteY11" fmla="*/ 3384232 h 4242435"/>
              <a:gd name="connsiteX12" fmla="*/ 762952 w 972505"/>
              <a:gd name="connsiteY12" fmla="*/ 3317557 h 4242435"/>
              <a:gd name="connsiteX13" fmla="*/ 789622 w 972505"/>
              <a:gd name="connsiteY13" fmla="*/ 3237547 h 4242435"/>
              <a:gd name="connsiteX14" fmla="*/ 220027 w 972505"/>
              <a:gd name="connsiteY14" fmla="*/ 3004185 h 4242435"/>
              <a:gd name="connsiteX15" fmla="*/ 183832 w 972505"/>
              <a:gd name="connsiteY15" fmla="*/ 3060382 h 4242435"/>
              <a:gd name="connsiteX16" fmla="*/ 151447 w 972505"/>
              <a:gd name="connsiteY16" fmla="*/ 3155632 h 4242435"/>
              <a:gd name="connsiteX17" fmla="*/ 150495 w 972505"/>
              <a:gd name="connsiteY17" fmla="*/ 3167062 h 4242435"/>
              <a:gd name="connsiteX18" fmla="*/ 790575 w 972505"/>
              <a:gd name="connsiteY18" fmla="*/ 3167062 h 4242435"/>
              <a:gd name="connsiteX19" fmla="*/ 788670 w 972505"/>
              <a:gd name="connsiteY19" fmla="*/ 3155632 h 4242435"/>
              <a:gd name="connsiteX20" fmla="*/ 752475 w 972505"/>
              <a:gd name="connsiteY20" fmla="*/ 3060382 h 4242435"/>
              <a:gd name="connsiteX21" fmla="*/ 716280 w 972505"/>
              <a:gd name="connsiteY21" fmla="*/ 3004185 h 4242435"/>
              <a:gd name="connsiteX22" fmla="*/ 233362 w 972505"/>
              <a:gd name="connsiteY22" fmla="*/ 2179320 h 4242435"/>
              <a:gd name="connsiteX23" fmla="*/ 257175 w 972505"/>
              <a:gd name="connsiteY23" fmla="*/ 2253615 h 4242435"/>
              <a:gd name="connsiteX24" fmla="*/ 289560 w 972505"/>
              <a:gd name="connsiteY24" fmla="*/ 2320290 h 4242435"/>
              <a:gd name="connsiteX25" fmla="*/ 298132 w 972505"/>
              <a:gd name="connsiteY25" fmla="*/ 2333625 h 4242435"/>
              <a:gd name="connsiteX26" fmla="*/ 298132 w 972505"/>
              <a:gd name="connsiteY26" fmla="*/ 2334577 h 4242435"/>
              <a:gd name="connsiteX27" fmla="*/ 724852 w 972505"/>
              <a:gd name="connsiteY27" fmla="*/ 2334577 h 4242435"/>
              <a:gd name="connsiteX28" fmla="*/ 733425 w 972505"/>
              <a:gd name="connsiteY28" fmla="*/ 2321242 h 4242435"/>
              <a:gd name="connsiteX29" fmla="*/ 747712 w 972505"/>
              <a:gd name="connsiteY29" fmla="*/ 2296477 h 4242435"/>
              <a:gd name="connsiteX30" fmla="*/ 746760 w 972505"/>
              <a:gd name="connsiteY30" fmla="*/ 2296477 h 4242435"/>
              <a:gd name="connsiteX31" fmla="*/ 766762 w 972505"/>
              <a:gd name="connsiteY31" fmla="*/ 2253615 h 4242435"/>
              <a:gd name="connsiteX32" fmla="*/ 787717 w 972505"/>
              <a:gd name="connsiteY32" fmla="*/ 2179320 h 4242435"/>
              <a:gd name="connsiteX33" fmla="*/ 544830 w 972505"/>
              <a:gd name="connsiteY33" fmla="*/ 2179320 h 4242435"/>
              <a:gd name="connsiteX34" fmla="*/ 543877 w 972505"/>
              <a:gd name="connsiteY34" fmla="*/ 2179320 h 4242435"/>
              <a:gd name="connsiteX35" fmla="*/ 272415 w 972505"/>
              <a:gd name="connsiteY35" fmla="*/ 1956435 h 4242435"/>
              <a:gd name="connsiteX36" fmla="*/ 248602 w 972505"/>
              <a:gd name="connsiteY36" fmla="*/ 1995487 h 4242435"/>
              <a:gd name="connsiteX37" fmla="*/ 223837 w 972505"/>
              <a:gd name="connsiteY37" fmla="*/ 2090737 h 4242435"/>
              <a:gd name="connsiteX38" fmla="*/ 224790 w 972505"/>
              <a:gd name="connsiteY38" fmla="*/ 2111692 h 4242435"/>
              <a:gd name="connsiteX39" fmla="*/ 543877 w 972505"/>
              <a:gd name="connsiteY39" fmla="*/ 2111692 h 4242435"/>
              <a:gd name="connsiteX40" fmla="*/ 544830 w 972505"/>
              <a:gd name="connsiteY40" fmla="*/ 2111692 h 4242435"/>
              <a:gd name="connsiteX41" fmla="*/ 791527 w 972505"/>
              <a:gd name="connsiteY41" fmla="*/ 2111692 h 4242435"/>
              <a:gd name="connsiteX42" fmla="*/ 789622 w 972505"/>
              <a:gd name="connsiteY42" fmla="*/ 2090737 h 4242435"/>
              <a:gd name="connsiteX43" fmla="*/ 763905 w 972505"/>
              <a:gd name="connsiteY43" fmla="*/ 1995487 h 4242435"/>
              <a:gd name="connsiteX44" fmla="*/ 762000 w 972505"/>
              <a:gd name="connsiteY44" fmla="*/ 1990725 h 4242435"/>
              <a:gd name="connsiteX45" fmla="*/ 744855 w 972505"/>
              <a:gd name="connsiteY45" fmla="*/ 1956435 h 4242435"/>
              <a:gd name="connsiteX46" fmla="*/ 245745 w 972505"/>
              <a:gd name="connsiteY46" fmla="*/ 1160145 h 4242435"/>
              <a:gd name="connsiteX47" fmla="*/ 266700 w 972505"/>
              <a:gd name="connsiteY47" fmla="*/ 1245870 h 4242435"/>
              <a:gd name="connsiteX48" fmla="*/ 299085 w 972505"/>
              <a:gd name="connsiteY48" fmla="*/ 1312545 h 4242435"/>
              <a:gd name="connsiteX49" fmla="*/ 300990 w 972505"/>
              <a:gd name="connsiteY49" fmla="*/ 1314450 h 4242435"/>
              <a:gd name="connsiteX50" fmla="*/ 746760 w 972505"/>
              <a:gd name="connsiteY50" fmla="*/ 1314450 h 4242435"/>
              <a:gd name="connsiteX51" fmla="*/ 747712 w 972505"/>
              <a:gd name="connsiteY51" fmla="*/ 1312545 h 4242435"/>
              <a:gd name="connsiteX52" fmla="*/ 780097 w 972505"/>
              <a:gd name="connsiteY52" fmla="*/ 1245870 h 4242435"/>
              <a:gd name="connsiteX53" fmla="*/ 802005 w 972505"/>
              <a:gd name="connsiteY53" fmla="*/ 1160145 h 4242435"/>
              <a:gd name="connsiteX54" fmla="*/ 300037 w 972505"/>
              <a:gd name="connsiteY54" fmla="*/ 937260 h 4242435"/>
              <a:gd name="connsiteX55" fmla="*/ 278130 w 972505"/>
              <a:gd name="connsiteY55" fmla="*/ 978217 h 4242435"/>
              <a:gd name="connsiteX56" fmla="*/ 245745 w 972505"/>
              <a:gd name="connsiteY56" fmla="*/ 1073467 h 4242435"/>
              <a:gd name="connsiteX57" fmla="*/ 242887 w 972505"/>
              <a:gd name="connsiteY57" fmla="*/ 1092517 h 4242435"/>
              <a:gd name="connsiteX58" fmla="*/ 804862 w 972505"/>
              <a:gd name="connsiteY58" fmla="*/ 1092517 h 4242435"/>
              <a:gd name="connsiteX59" fmla="*/ 802957 w 972505"/>
              <a:gd name="connsiteY59" fmla="*/ 1073467 h 4242435"/>
              <a:gd name="connsiteX60" fmla="*/ 773430 w 972505"/>
              <a:gd name="connsiteY60" fmla="*/ 978217 h 4242435"/>
              <a:gd name="connsiteX61" fmla="*/ 752475 w 972505"/>
              <a:gd name="connsiteY61" fmla="*/ 937260 h 4242435"/>
              <a:gd name="connsiteX62" fmla="*/ 762000 w 972505"/>
              <a:gd name="connsiteY62" fmla="*/ 0 h 4242435"/>
              <a:gd name="connsiteX63" fmla="*/ 903922 w 972505"/>
              <a:gd name="connsiteY63" fmla="*/ 0 h 4242435"/>
              <a:gd name="connsiteX64" fmla="*/ 816292 w 972505"/>
              <a:gd name="connsiteY64" fmla="*/ 288607 h 4242435"/>
              <a:gd name="connsiteX65" fmla="*/ 624840 w 972505"/>
              <a:gd name="connsiteY65" fmla="*/ 535305 h 4242435"/>
              <a:gd name="connsiteX66" fmla="*/ 615315 w 972505"/>
              <a:gd name="connsiteY66" fmla="*/ 546735 h 4242435"/>
              <a:gd name="connsiteX67" fmla="*/ 605790 w 972505"/>
              <a:gd name="connsiteY67" fmla="*/ 558165 h 4242435"/>
              <a:gd name="connsiteX68" fmla="*/ 545782 w 972505"/>
              <a:gd name="connsiteY68" fmla="*/ 626745 h 4242435"/>
              <a:gd name="connsiteX69" fmla="*/ 512445 w 972505"/>
              <a:gd name="connsiteY69" fmla="*/ 663892 h 4242435"/>
              <a:gd name="connsiteX70" fmla="*/ 502920 w 972505"/>
              <a:gd name="connsiteY70" fmla="*/ 675322 h 4242435"/>
              <a:gd name="connsiteX71" fmla="*/ 493395 w 972505"/>
              <a:gd name="connsiteY71" fmla="*/ 686752 h 4242435"/>
              <a:gd name="connsiteX72" fmla="*/ 342900 w 972505"/>
              <a:gd name="connsiteY72" fmla="*/ 873442 h 4242435"/>
              <a:gd name="connsiteX73" fmla="*/ 708660 w 972505"/>
              <a:gd name="connsiteY73" fmla="*/ 873442 h 4242435"/>
              <a:gd name="connsiteX74" fmla="*/ 536257 w 972505"/>
              <a:gd name="connsiteY74" fmla="*/ 684847 h 4242435"/>
              <a:gd name="connsiteX75" fmla="*/ 572452 w 972505"/>
              <a:gd name="connsiteY75" fmla="*/ 643890 h 4242435"/>
              <a:gd name="connsiteX76" fmla="*/ 629602 w 972505"/>
              <a:gd name="connsiteY76" fmla="*/ 578167 h 4242435"/>
              <a:gd name="connsiteX77" fmla="*/ 955357 w 972505"/>
              <a:gd name="connsiteY77" fmla="*/ 1112520 h 4242435"/>
              <a:gd name="connsiteX78" fmla="*/ 662940 w 972505"/>
              <a:gd name="connsiteY78" fmla="*/ 1621155 h 4242435"/>
              <a:gd name="connsiteX79" fmla="*/ 598170 w 972505"/>
              <a:gd name="connsiteY79" fmla="*/ 1568767 h 4242435"/>
              <a:gd name="connsiteX80" fmla="*/ 551497 w 972505"/>
              <a:gd name="connsiteY80" fmla="*/ 1531620 h 4242435"/>
              <a:gd name="connsiteX81" fmla="*/ 701040 w 972505"/>
              <a:gd name="connsiteY81" fmla="*/ 1383030 h 4242435"/>
              <a:gd name="connsiteX82" fmla="*/ 349567 w 972505"/>
              <a:gd name="connsiteY82" fmla="*/ 1383030 h 4242435"/>
              <a:gd name="connsiteX83" fmla="*/ 504825 w 972505"/>
              <a:gd name="connsiteY83" fmla="*/ 1531620 h 4242435"/>
              <a:gd name="connsiteX84" fmla="*/ 516255 w 972505"/>
              <a:gd name="connsiteY84" fmla="*/ 1541145 h 4242435"/>
              <a:gd name="connsiteX85" fmla="*/ 527685 w 972505"/>
              <a:gd name="connsiteY85" fmla="*/ 1550670 h 4242435"/>
              <a:gd name="connsiteX86" fmla="*/ 576262 w 972505"/>
              <a:gd name="connsiteY86" fmla="*/ 1589722 h 4242435"/>
              <a:gd name="connsiteX87" fmla="*/ 639127 w 972505"/>
              <a:gd name="connsiteY87" fmla="*/ 1640205 h 4242435"/>
              <a:gd name="connsiteX88" fmla="*/ 650557 w 972505"/>
              <a:gd name="connsiteY88" fmla="*/ 1649730 h 4242435"/>
              <a:gd name="connsiteX89" fmla="*/ 661987 w 972505"/>
              <a:gd name="connsiteY89" fmla="*/ 1659255 h 4242435"/>
              <a:gd name="connsiteX90" fmla="*/ 920115 w 972505"/>
              <a:gd name="connsiteY90" fmla="*/ 1991677 h 4242435"/>
              <a:gd name="connsiteX91" fmla="*/ 919162 w 972505"/>
              <a:gd name="connsiteY91" fmla="*/ 1991677 h 4242435"/>
              <a:gd name="connsiteX92" fmla="*/ 940117 w 972505"/>
              <a:gd name="connsiteY92" fmla="*/ 2129790 h 4242435"/>
              <a:gd name="connsiteX93" fmla="*/ 906780 w 972505"/>
              <a:gd name="connsiteY93" fmla="*/ 2296477 h 4242435"/>
              <a:gd name="connsiteX94" fmla="*/ 907732 w 972505"/>
              <a:gd name="connsiteY94" fmla="*/ 2296477 h 4242435"/>
              <a:gd name="connsiteX95" fmla="*/ 617220 w 972505"/>
              <a:gd name="connsiteY95" fmla="*/ 2648902 h 4242435"/>
              <a:gd name="connsiteX96" fmla="*/ 605790 w 972505"/>
              <a:gd name="connsiteY96" fmla="*/ 2658427 h 4242435"/>
              <a:gd name="connsiteX97" fmla="*/ 594360 w 972505"/>
              <a:gd name="connsiteY97" fmla="*/ 2667952 h 4242435"/>
              <a:gd name="connsiteX98" fmla="*/ 501015 w 972505"/>
              <a:gd name="connsiteY98" fmla="*/ 2743200 h 4242435"/>
              <a:gd name="connsiteX99" fmla="*/ 482917 w 972505"/>
              <a:gd name="connsiteY99" fmla="*/ 2757487 h 4242435"/>
              <a:gd name="connsiteX100" fmla="*/ 470535 w 972505"/>
              <a:gd name="connsiteY100" fmla="*/ 2767012 h 4242435"/>
              <a:gd name="connsiteX101" fmla="*/ 459105 w 972505"/>
              <a:gd name="connsiteY101" fmla="*/ 2776537 h 4242435"/>
              <a:gd name="connsiteX102" fmla="*/ 280987 w 972505"/>
              <a:gd name="connsiteY102" fmla="*/ 2933700 h 4242435"/>
              <a:gd name="connsiteX103" fmla="*/ 661035 w 972505"/>
              <a:gd name="connsiteY103" fmla="*/ 2933700 h 4242435"/>
              <a:gd name="connsiteX104" fmla="*/ 507682 w 972505"/>
              <a:gd name="connsiteY104" fmla="*/ 2778442 h 4242435"/>
              <a:gd name="connsiteX105" fmla="*/ 524827 w 972505"/>
              <a:gd name="connsiteY105" fmla="*/ 2765107 h 4242435"/>
              <a:gd name="connsiteX106" fmla="*/ 618172 w 972505"/>
              <a:gd name="connsiteY106" fmla="*/ 2688907 h 4242435"/>
              <a:gd name="connsiteX107" fmla="*/ 942975 w 972505"/>
              <a:gd name="connsiteY107" fmla="*/ 3195637 h 4242435"/>
              <a:gd name="connsiteX108" fmla="*/ 615315 w 972505"/>
              <a:gd name="connsiteY108" fmla="*/ 3702367 h 4242435"/>
              <a:gd name="connsiteX109" fmla="*/ 575310 w 972505"/>
              <a:gd name="connsiteY109" fmla="*/ 3669030 h 4242435"/>
              <a:gd name="connsiteX110" fmla="*/ 505777 w 972505"/>
              <a:gd name="connsiteY110" fmla="*/ 3611880 h 4242435"/>
              <a:gd name="connsiteX111" fmla="*/ 651510 w 972505"/>
              <a:gd name="connsiteY111" fmla="*/ 3472815 h 4242435"/>
              <a:gd name="connsiteX112" fmla="*/ 306705 w 972505"/>
              <a:gd name="connsiteY112" fmla="*/ 3472815 h 4242435"/>
              <a:gd name="connsiteX113" fmla="*/ 459105 w 972505"/>
              <a:gd name="connsiteY113" fmla="*/ 3611880 h 4242435"/>
              <a:gd name="connsiteX114" fmla="*/ 470535 w 972505"/>
              <a:gd name="connsiteY114" fmla="*/ 3621405 h 4242435"/>
              <a:gd name="connsiteX115" fmla="*/ 481965 w 972505"/>
              <a:gd name="connsiteY115" fmla="*/ 3630930 h 4242435"/>
              <a:gd name="connsiteX116" fmla="*/ 552450 w 972505"/>
              <a:gd name="connsiteY116" fmla="*/ 3689985 h 4242435"/>
              <a:gd name="connsiteX117" fmla="*/ 591502 w 972505"/>
              <a:gd name="connsiteY117" fmla="*/ 3722370 h 4242435"/>
              <a:gd name="connsiteX118" fmla="*/ 602932 w 972505"/>
              <a:gd name="connsiteY118" fmla="*/ 3731895 h 4242435"/>
              <a:gd name="connsiteX119" fmla="*/ 614362 w 972505"/>
              <a:gd name="connsiteY119" fmla="*/ 3741420 h 4242435"/>
              <a:gd name="connsiteX120" fmla="*/ 972502 w 972505"/>
              <a:gd name="connsiteY120" fmla="*/ 4240530 h 4242435"/>
              <a:gd name="connsiteX121" fmla="*/ 822960 w 972505"/>
              <a:gd name="connsiteY121" fmla="*/ 4240530 h 4242435"/>
              <a:gd name="connsiteX122" fmla="*/ 503872 w 972505"/>
              <a:gd name="connsiteY122" fmla="*/ 3831907 h 4242435"/>
              <a:gd name="connsiteX123" fmla="*/ 492442 w 972505"/>
              <a:gd name="connsiteY123" fmla="*/ 3822382 h 4242435"/>
              <a:gd name="connsiteX124" fmla="*/ 481012 w 972505"/>
              <a:gd name="connsiteY124" fmla="*/ 3812857 h 4242435"/>
              <a:gd name="connsiteX125" fmla="*/ 449580 w 972505"/>
              <a:gd name="connsiteY125" fmla="*/ 3787140 h 4242435"/>
              <a:gd name="connsiteX126" fmla="*/ 371475 w 972505"/>
              <a:gd name="connsiteY126" fmla="*/ 3722370 h 4242435"/>
              <a:gd name="connsiteX127" fmla="*/ 360045 w 972505"/>
              <a:gd name="connsiteY127" fmla="*/ 3712845 h 4242435"/>
              <a:gd name="connsiteX128" fmla="*/ 348615 w 972505"/>
              <a:gd name="connsiteY128" fmla="*/ 3703320 h 4242435"/>
              <a:gd name="connsiteX129" fmla="*/ 0 w 972505"/>
              <a:gd name="connsiteY129" fmla="*/ 3185160 h 4242435"/>
              <a:gd name="connsiteX130" fmla="*/ 360045 w 972505"/>
              <a:gd name="connsiteY130" fmla="*/ 2674620 h 4242435"/>
              <a:gd name="connsiteX131" fmla="*/ 371475 w 972505"/>
              <a:gd name="connsiteY131" fmla="*/ 2665095 h 4242435"/>
              <a:gd name="connsiteX132" fmla="*/ 382905 w 972505"/>
              <a:gd name="connsiteY132" fmla="*/ 2655570 h 4242435"/>
              <a:gd name="connsiteX133" fmla="*/ 402907 w 972505"/>
              <a:gd name="connsiteY133" fmla="*/ 2639377 h 4242435"/>
              <a:gd name="connsiteX134" fmla="*/ 494347 w 972505"/>
              <a:gd name="connsiteY134" fmla="*/ 2566035 h 4242435"/>
              <a:gd name="connsiteX135" fmla="*/ 505777 w 972505"/>
              <a:gd name="connsiteY135" fmla="*/ 2556510 h 4242435"/>
              <a:gd name="connsiteX136" fmla="*/ 517207 w 972505"/>
              <a:gd name="connsiteY136" fmla="*/ 2546985 h 4242435"/>
              <a:gd name="connsiteX137" fmla="*/ 673417 w 972505"/>
              <a:gd name="connsiteY137" fmla="*/ 2397442 h 4242435"/>
              <a:gd name="connsiteX138" fmla="*/ 343852 w 972505"/>
              <a:gd name="connsiteY138" fmla="*/ 2397442 h 4242435"/>
              <a:gd name="connsiteX139" fmla="*/ 472440 w 972505"/>
              <a:gd name="connsiteY139" fmla="*/ 2545080 h 4242435"/>
              <a:gd name="connsiteX140" fmla="*/ 381000 w 972505"/>
              <a:gd name="connsiteY140" fmla="*/ 2618422 h 4242435"/>
              <a:gd name="connsiteX141" fmla="*/ 360997 w 972505"/>
              <a:gd name="connsiteY141" fmla="*/ 2634615 h 4242435"/>
              <a:gd name="connsiteX142" fmla="*/ 74295 w 972505"/>
              <a:gd name="connsiteY142" fmla="*/ 2087880 h 4242435"/>
              <a:gd name="connsiteX143" fmla="*/ 389572 w 972505"/>
              <a:gd name="connsiteY143" fmla="*/ 1653540 h 4242435"/>
              <a:gd name="connsiteX144" fmla="*/ 455295 w 972505"/>
              <a:gd name="connsiteY144" fmla="*/ 1706880 h 4242435"/>
              <a:gd name="connsiteX145" fmla="*/ 501967 w 972505"/>
              <a:gd name="connsiteY145" fmla="*/ 1744027 h 4242435"/>
              <a:gd name="connsiteX146" fmla="*/ 331470 w 972505"/>
              <a:gd name="connsiteY146" fmla="*/ 1886902 h 4242435"/>
              <a:gd name="connsiteX147" fmla="*/ 700087 w 972505"/>
              <a:gd name="connsiteY147" fmla="*/ 1886902 h 4242435"/>
              <a:gd name="connsiteX148" fmla="*/ 551497 w 972505"/>
              <a:gd name="connsiteY148" fmla="*/ 1744980 h 4242435"/>
              <a:gd name="connsiteX149" fmla="*/ 540067 w 972505"/>
              <a:gd name="connsiteY149" fmla="*/ 1735455 h 4242435"/>
              <a:gd name="connsiteX150" fmla="*/ 527685 w 972505"/>
              <a:gd name="connsiteY150" fmla="*/ 1725930 h 4242435"/>
              <a:gd name="connsiteX151" fmla="*/ 478155 w 972505"/>
              <a:gd name="connsiteY151" fmla="*/ 1685925 h 4242435"/>
              <a:gd name="connsiteX152" fmla="*/ 415290 w 972505"/>
              <a:gd name="connsiteY152" fmla="*/ 1635442 h 4242435"/>
              <a:gd name="connsiteX153" fmla="*/ 403860 w 972505"/>
              <a:gd name="connsiteY153" fmla="*/ 1625917 h 4242435"/>
              <a:gd name="connsiteX154" fmla="*/ 392430 w 972505"/>
              <a:gd name="connsiteY154" fmla="*/ 1616392 h 4242435"/>
              <a:gd name="connsiteX155" fmla="*/ 95250 w 972505"/>
              <a:gd name="connsiteY155" fmla="*/ 1108710 h 4242435"/>
              <a:gd name="connsiteX156" fmla="*/ 392430 w 972505"/>
              <a:gd name="connsiteY156" fmla="*/ 583882 h 4242435"/>
              <a:gd name="connsiteX157" fmla="*/ 401955 w 972505"/>
              <a:gd name="connsiteY157" fmla="*/ 572452 h 4242435"/>
              <a:gd name="connsiteX158" fmla="*/ 411480 w 972505"/>
              <a:gd name="connsiteY158" fmla="*/ 561022 h 4242435"/>
              <a:gd name="connsiteX159" fmla="*/ 430530 w 972505"/>
              <a:gd name="connsiteY159" fmla="*/ 540067 h 4242435"/>
              <a:gd name="connsiteX160" fmla="*/ 504825 w 972505"/>
              <a:gd name="connsiteY160" fmla="*/ 455295 h 4242435"/>
              <a:gd name="connsiteX161" fmla="*/ 514350 w 972505"/>
              <a:gd name="connsiteY161" fmla="*/ 443865 h 4242435"/>
              <a:gd name="connsiteX162" fmla="*/ 523875 w 972505"/>
              <a:gd name="connsiteY162" fmla="*/ 432435 h 4242435"/>
              <a:gd name="connsiteX163" fmla="*/ 689610 w 972505"/>
              <a:gd name="connsiteY163" fmla="*/ 217170 h 4242435"/>
              <a:gd name="connsiteX164" fmla="*/ 762000 w 972505"/>
              <a:gd name="connsiteY164" fmla="*/ 0 h 4242435"/>
              <a:gd name="connsiteX165" fmla="*/ 85725 w 972505"/>
              <a:gd name="connsiteY165" fmla="*/ 0 h 4242435"/>
              <a:gd name="connsiteX166" fmla="*/ 251460 w 972505"/>
              <a:gd name="connsiteY166" fmla="*/ 0 h 4242435"/>
              <a:gd name="connsiteX167" fmla="*/ 281940 w 972505"/>
              <a:gd name="connsiteY167" fmla="*/ 214312 h 4242435"/>
              <a:gd name="connsiteX168" fmla="*/ 481013 w 972505"/>
              <a:gd name="connsiteY168" fmla="*/ 434340 h 4242435"/>
              <a:gd name="connsiteX169" fmla="*/ 403860 w 972505"/>
              <a:gd name="connsiteY169" fmla="*/ 522922 h 4242435"/>
              <a:gd name="connsiteX170" fmla="*/ 388620 w 972505"/>
              <a:gd name="connsiteY170" fmla="*/ 541020 h 4242435"/>
              <a:gd name="connsiteX171" fmla="*/ 158115 w 972505"/>
              <a:gd name="connsiteY171" fmla="*/ 287655 h 4242435"/>
              <a:gd name="connsiteX172" fmla="*/ 85725 w 972505"/>
              <a:gd name="connsiteY172" fmla="*/ 0 h 424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972505" h="4242435">
                <a:moveTo>
                  <a:pt x="349567" y="3743325"/>
                </a:moveTo>
                <a:cubicBezTo>
                  <a:pt x="375285" y="3765232"/>
                  <a:pt x="401955" y="3787140"/>
                  <a:pt x="429577" y="3809047"/>
                </a:cubicBezTo>
                <a:cubicBezTo>
                  <a:pt x="439102" y="3817620"/>
                  <a:pt x="449580" y="3825240"/>
                  <a:pt x="459105" y="3833812"/>
                </a:cubicBezTo>
                <a:cubicBezTo>
                  <a:pt x="294322" y="3974782"/>
                  <a:pt x="149542" y="4109085"/>
                  <a:pt x="149542" y="4242435"/>
                </a:cubicBezTo>
                <a:lnTo>
                  <a:pt x="0" y="4242435"/>
                </a:lnTo>
                <a:cubicBezTo>
                  <a:pt x="0" y="4056697"/>
                  <a:pt x="169545" y="3896677"/>
                  <a:pt x="349567" y="3743325"/>
                </a:cubicBezTo>
                <a:close/>
                <a:moveTo>
                  <a:pt x="156210" y="3237547"/>
                </a:moveTo>
                <a:cubicBezTo>
                  <a:pt x="161925" y="3264217"/>
                  <a:pt x="172402" y="3290887"/>
                  <a:pt x="186690" y="3317557"/>
                </a:cubicBezTo>
                <a:cubicBezTo>
                  <a:pt x="198120" y="3339465"/>
                  <a:pt x="213360" y="3362325"/>
                  <a:pt x="229552" y="3384232"/>
                </a:cubicBezTo>
                <a:cubicBezTo>
                  <a:pt x="233362" y="3389947"/>
                  <a:pt x="238125" y="3395662"/>
                  <a:pt x="243840" y="3401377"/>
                </a:cubicBezTo>
                <a:lnTo>
                  <a:pt x="710565" y="3401377"/>
                </a:lnTo>
                <a:cubicBezTo>
                  <a:pt x="714375" y="3395662"/>
                  <a:pt x="719137" y="3389947"/>
                  <a:pt x="722947" y="3384232"/>
                </a:cubicBezTo>
                <a:cubicBezTo>
                  <a:pt x="739140" y="3362325"/>
                  <a:pt x="752475" y="3340417"/>
                  <a:pt x="762952" y="3317557"/>
                </a:cubicBezTo>
                <a:cubicBezTo>
                  <a:pt x="775335" y="3290887"/>
                  <a:pt x="784860" y="3264217"/>
                  <a:pt x="789622" y="3237547"/>
                </a:cubicBezTo>
                <a:close/>
                <a:moveTo>
                  <a:pt x="220027" y="3004185"/>
                </a:moveTo>
                <a:cubicBezTo>
                  <a:pt x="206692" y="3022282"/>
                  <a:pt x="194310" y="3041332"/>
                  <a:pt x="183832" y="3060382"/>
                </a:cubicBezTo>
                <a:cubicBezTo>
                  <a:pt x="166687" y="3090862"/>
                  <a:pt x="156210" y="3123247"/>
                  <a:pt x="151447" y="3155632"/>
                </a:cubicBezTo>
                <a:cubicBezTo>
                  <a:pt x="150495" y="3159442"/>
                  <a:pt x="150495" y="3163252"/>
                  <a:pt x="150495" y="3167062"/>
                </a:cubicBezTo>
                <a:lnTo>
                  <a:pt x="790575" y="3167062"/>
                </a:lnTo>
                <a:cubicBezTo>
                  <a:pt x="789622" y="3163252"/>
                  <a:pt x="789622" y="3159442"/>
                  <a:pt x="788670" y="3155632"/>
                </a:cubicBezTo>
                <a:cubicBezTo>
                  <a:pt x="782002" y="3124200"/>
                  <a:pt x="769620" y="3091815"/>
                  <a:pt x="752475" y="3060382"/>
                </a:cubicBezTo>
                <a:cubicBezTo>
                  <a:pt x="741997" y="3041332"/>
                  <a:pt x="729615" y="3023235"/>
                  <a:pt x="716280" y="3004185"/>
                </a:cubicBezTo>
                <a:close/>
                <a:moveTo>
                  <a:pt x="233362" y="2179320"/>
                </a:moveTo>
                <a:cubicBezTo>
                  <a:pt x="239077" y="2204085"/>
                  <a:pt x="247650" y="2228850"/>
                  <a:pt x="257175" y="2253615"/>
                </a:cubicBezTo>
                <a:cubicBezTo>
                  <a:pt x="265747" y="2276475"/>
                  <a:pt x="277177" y="2298382"/>
                  <a:pt x="289560" y="2320290"/>
                </a:cubicBezTo>
                <a:cubicBezTo>
                  <a:pt x="292417" y="2324100"/>
                  <a:pt x="295275" y="2328862"/>
                  <a:pt x="298132" y="2333625"/>
                </a:cubicBezTo>
                <a:lnTo>
                  <a:pt x="298132" y="2334577"/>
                </a:lnTo>
                <a:lnTo>
                  <a:pt x="724852" y="2334577"/>
                </a:lnTo>
                <a:cubicBezTo>
                  <a:pt x="727710" y="2330767"/>
                  <a:pt x="730567" y="2326005"/>
                  <a:pt x="733425" y="2321242"/>
                </a:cubicBezTo>
                <a:cubicBezTo>
                  <a:pt x="738187" y="2312670"/>
                  <a:pt x="742950" y="2305050"/>
                  <a:pt x="747712" y="2296477"/>
                </a:cubicBezTo>
                <a:lnTo>
                  <a:pt x="746760" y="2296477"/>
                </a:lnTo>
                <a:cubicBezTo>
                  <a:pt x="754380" y="2282190"/>
                  <a:pt x="761047" y="2267902"/>
                  <a:pt x="766762" y="2253615"/>
                </a:cubicBezTo>
                <a:cubicBezTo>
                  <a:pt x="776287" y="2229802"/>
                  <a:pt x="783907" y="2205037"/>
                  <a:pt x="787717" y="2179320"/>
                </a:cubicBezTo>
                <a:lnTo>
                  <a:pt x="544830" y="2179320"/>
                </a:lnTo>
                <a:lnTo>
                  <a:pt x="543877" y="2179320"/>
                </a:lnTo>
                <a:close/>
                <a:moveTo>
                  <a:pt x="272415" y="1956435"/>
                </a:moveTo>
                <a:cubicBezTo>
                  <a:pt x="263842" y="1969770"/>
                  <a:pt x="255270" y="1982152"/>
                  <a:pt x="248602" y="1995487"/>
                </a:cubicBezTo>
                <a:cubicBezTo>
                  <a:pt x="233362" y="2025967"/>
                  <a:pt x="223837" y="2057400"/>
                  <a:pt x="223837" y="2090737"/>
                </a:cubicBezTo>
                <a:cubicBezTo>
                  <a:pt x="223837" y="2097405"/>
                  <a:pt x="223837" y="2105025"/>
                  <a:pt x="224790" y="2111692"/>
                </a:cubicBezTo>
                <a:lnTo>
                  <a:pt x="543877" y="2111692"/>
                </a:lnTo>
                <a:lnTo>
                  <a:pt x="544830" y="2111692"/>
                </a:lnTo>
                <a:lnTo>
                  <a:pt x="791527" y="2111692"/>
                </a:lnTo>
                <a:cubicBezTo>
                  <a:pt x="790575" y="2104072"/>
                  <a:pt x="790575" y="2097405"/>
                  <a:pt x="789622" y="2090737"/>
                </a:cubicBezTo>
                <a:cubicBezTo>
                  <a:pt x="785812" y="2057400"/>
                  <a:pt x="777240" y="2025015"/>
                  <a:pt x="763905" y="1995487"/>
                </a:cubicBezTo>
                <a:cubicBezTo>
                  <a:pt x="763905" y="1993582"/>
                  <a:pt x="762952" y="1992630"/>
                  <a:pt x="762000" y="1990725"/>
                </a:cubicBezTo>
                <a:cubicBezTo>
                  <a:pt x="757237" y="1979295"/>
                  <a:pt x="751522" y="1967865"/>
                  <a:pt x="744855" y="1956435"/>
                </a:cubicBezTo>
                <a:close/>
                <a:moveTo>
                  <a:pt x="245745" y="1160145"/>
                </a:moveTo>
                <a:cubicBezTo>
                  <a:pt x="249555" y="1189672"/>
                  <a:pt x="256222" y="1218247"/>
                  <a:pt x="266700" y="1245870"/>
                </a:cubicBezTo>
                <a:cubicBezTo>
                  <a:pt x="275272" y="1268730"/>
                  <a:pt x="286702" y="1291590"/>
                  <a:pt x="299085" y="1312545"/>
                </a:cubicBezTo>
                <a:cubicBezTo>
                  <a:pt x="300037" y="1313497"/>
                  <a:pt x="300037" y="1313497"/>
                  <a:pt x="300990" y="1314450"/>
                </a:cubicBezTo>
                <a:lnTo>
                  <a:pt x="746760" y="1314450"/>
                </a:lnTo>
                <a:cubicBezTo>
                  <a:pt x="746760" y="1313497"/>
                  <a:pt x="747712" y="1313497"/>
                  <a:pt x="747712" y="1312545"/>
                </a:cubicBezTo>
                <a:cubicBezTo>
                  <a:pt x="760095" y="1291590"/>
                  <a:pt x="771525" y="1268730"/>
                  <a:pt x="780097" y="1245870"/>
                </a:cubicBezTo>
                <a:cubicBezTo>
                  <a:pt x="790575" y="1219200"/>
                  <a:pt x="798195" y="1189672"/>
                  <a:pt x="802005" y="1160145"/>
                </a:cubicBezTo>
                <a:close/>
                <a:moveTo>
                  <a:pt x="300037" y="937260"/>
                </a:moveTo>
                <a:cubicBezTo>
                  <a:pt x="292417" y="951547"/>
                  <a:pt x="284797" y="964882"/>
                  <a:pt x="278130" y="978217"/>
                </a:cubicBezTo>
                <a:cubicBezTo>
                  <a:pt x="261937" y="1010602"/>
                  <a:pt x="250507" y="1042987"/>
                  <a:pt x="245745" y="1073467"/>
                </a:cubicBezTo>
                <a:cubicBezTo>
                  <a:pt x="244792" y="1080135"/>
                  <a:pt x="243840" y="1086802"/>
                  <a:pt x="242887" y="1092517"/>
                </a:cubicBezTo>
                <a:lnTo>
                  <a:pt x="804862" y="1092517"/>
                </a:lnTo>
                <a:cubicBezTo>
                  <a:pt x="804862" y="1085850"/>
                  <a:pt x="803910" y="1080135"/>
                  <a:pt x="802957" y="1073467"/>
                </a:cubicBezTo>
                <a:cubicBezTo>
                  <a:pt x="798195" y="1042035"/>
                  <a:pt x="787717" y="1009650"/>
                  <a:pt x="773430" y="978217"/>
                </a:cubicBezTo>
                <a:cubicBezTo>
                  <a:pt x="767715" y="963930"/>
                  <a:pt x="760095" y="950595"/>
                  <a:pt x="752475" y="937260"/>
                </a:cubicBezTo>
                <a:close/>
                <a:moveTo>
                  <a:pt x="762000" y="0"/>
                </a:moveTo>
                <a:lnTo>
                  <a:pt x="903922" y="0"/>
                </a:lnTo>
                <a:cubicBezTo>
                  <a:pt x="898207" y="89535"/>
                  <a:pt x="872490" y="184785"/>
                  <a:pt x="816292" y="288607"/>
                </a:cubicBezTo>
                <a:cubicBezTo>
                  <a:pt x="766762" y="377190"/>
                  <a:pt x="693420" y="456247"/>
                  <a:pt x="624840" y="535305"/>
                </a:cubicBezTo>
                <a:cubicBezTo>
                  <a:pt x="621982" y="539115"/>
                  <a:pt x="618172" y="542925"/>
                  <a:pt x="615315" y="546735"/>
                </a:cubicBezTo>
                <a:cubicBezTo>
                  <a:pt x="612457" y="550545"/>
                  <a:pt x="608647" y="554355"/>
                  <a:pt x="605790" y="558165"/>
                </a:cubicBezTo>
                <a:cubicBezTo>
                  <a:pt x="585787" y="581025"/>
                  <a:pt x="565785" y="603885"/>
                  <a:pt x="545782" y="626745"/>
                </a:cubicBezTo>
                <a:cubicBezTo>
                  <a:pt x="534352" y="639127"/>
                  <a:pt x="522922" y="651510"/>
                  <a:pt x="512445" y="663892"/>
                </a:cubicBezTo>
                <a:cubicBezTo>
                  <a:pt x="509587" y="667702"/>
                  <a:pt x="505777" y="671512"/>
                  <a:pt x="502920" y="675322"/>
                </a:cubicBezTo>
                <a:cubicBezTo>
                  <a:pt x="500062" y="679132"/>
                  <a:pt x="496252" y="682942"/>
                  <a:pt x="493395" y="686752"/>
                </a:cubicBezTo>
                <a:cubicBezTo>
                  <a:pt x="437197" y="750570"/>
                  <a:pt x="385762" y="813435"/>
                  <a:pt x="342900" y="873442"/>
                </a:cubicBezTo>
                <a:lnTo>
                  <a:pt x="708660" y="873442"/>
                </a:lnTo>
                <a:cubicBezTo>
                  <a:pt x="661035" y="810577"/>
                  <a:pt x="601027" y="748665"/>
                  <a:pt x="536257" y="684847"/>
                </a:cubicBezTo>
                <a:cubicBezTo>
                  <a:pt x="548640" y="671512"/>
                  <a:pt x="560070" y="657225"/>
                  <a:pt x="572452" y="643890"/>
                </a:cubicBezTo>
                <a:cubicBezTo>
                  <a:pt x="591502" y="621982"/>
                  <a:pt x="610552" y="600075"/>
                  <a:pt x="629602" y="578167"/>
                </a:cubicBezTo>
                <a:cubicBezTo>
                  <a:pt x="803910" y="746760"/>
                  <a:pt x="955357" y="912495"/>
                  <a:pt x="955357" y="1112520"/>
                </a:cubicBezTo>
                <a:cubicBezTo>
                  <a:pt x="955357" y="1332547"/>
                  <a:pt x="819150" y="1488757"/>
                  <a:pt x="662940" y="1621155"/>
                </a:cubicBezTo>
                <a:cubicBezTo>
                  <a:pt x="641032" y="1603057"/>
                  <a:pt x="620077" y="1585912"/>
                  <a:pt x="598170" y="1568767"/>
                </a:cubicBezTo>
                <a:cubicBezTo>
                  <a:pt x="582930" y="1556385"/>
                  <a:pt x="566737" y="1544002"/>
                  <a:pt x="551497" y="1531620"/>
                </a:cubicBezTo>
                <a:cubicBezTo>
                  <a:pt x="606742" y="1484947"/>
                  <a:pt x="659130" y="1435417"/>
                  <a:pt x="701040" y="1383030"/>
                </a:cubicBezTo>
                <a:lnTo>
                  <a:pt x="349567" y="1383030"/>
                </a:lnTo>
                <a:cubicBezTo>
                  <a:pt x="393382" y="1435417"/>
                  <a:pt x="447675" y="1483995"/>
                  <a:pt x="504825" y="1531620"/>
                </a:cubicBezTo>
                <a:cubicBezTo>
                  <a:pt x="508635" y="1534477"/>
                  <a:pt x="512445" y="1538287"/>
                  <a:pt x="516255" y="1541145"/>
                </a:cubicBezTo>
                <a:cubicBezTo>
                  <a:pt x="520065" y="1544002"/>
                  <a:pt x="523875" y="1547812"/>
                  <a:pt x="527685" y="1550670"/>
                </a:cubicBezTo>
                <a:cubicBezTo>
                  <a:pt x="543877" y="1563052"/>
                  <a:pt x="560070" y="1576387"/>
                  <a:pt x="576262" y="1589722"/>
                </a:cubicBezTo>
                <a:cubicBezTo>
                  <a:pt x="597217" y="1606867"/>
                  <a:pt x="618172" y="1623060"/>
                  <a:pt x="639127" y="1640205"/>
                </a:cubicBezTo>
                <a:cubicBezTo>
                  <a:pt x="642937" y="1643062"/>
                  <a:pt x="646747" y="1646872"/>
                  <a:pt x="650557" y="1649730"/>
                </a:cubicBezTo>
                <a:cubicBezTo>
                  <a:pt x="654367" y="1652587"/>
                  <a:pt x="658177" y="1656397"/>
                  <a:pt x="661987" y="1659255"/>
                </a:cubicBezTo>
                <a:cubicBezTo>
                  <a:pt x="774382" y="1753552"/>
                  <a:pt x="877252" y="1856422"/>
                  <a:pt x="920115" y="1991677"/>
                </a:cubicBezTo>
                <a:lnTo>
                  <a:pt x="919162" y="1991677"/>
                </a:lnTo>
                <a:cubicBezTo>
                  <a:pt x="932497" y="2034540"/>
                  <a:pt x="940117" y="2080260"/>
                  <a:pt x="940117" y="2129790"/>
                </a:cubicBezTo>
                <a:cubicBezTo>
                  <a:pt x="940117" y="2188845"/>
                  <a:pt x="927735" y="2244090"/>
                  <a:pt x="906780" y="2296477"/>
                </a:cubicBezTo>
                <a:lnTo>
                  <a:pt x="907732" y="2296477"/>
                </a:lnTo>
                <a:cubicBezTo>
                  <a:pt x="853440" y="2431732"/>
                  <a:pt x="739140" y="2546032"/>
                  <a:pt x="617220" y="2648902"/>
                </a:cubicBezTo>
                <a:cubicBezTo>
                  <a:pt x="613410" y="2651760"/>
                  <a:pt x="609600" y="2655570"/>
                  <a:pt x="605790" y="2658427"/>
                </a:cubicBezTo>
                <a:cubicBezTo>
                  <a:pt x="601980" y="2661285"/>
                  <a:pt x="598170" y="2665095"/>
                  <a:pt x="594360" y="2667952"/>
                </a:cubicBezTo>
                <a:cubicBezTo>
                  <a:pt x="562927" y="2693670"/>
                  <a:pt x="531495" y="2718435"/>
                  <a:pt x="501015" y="2743200"/>
                </a:cubicBezTo>
                <a:cubicBezTo>
                  <a:pt x="494347" y="2747962"/>
                  <a:pt x="488632" y="2752725"/>
                  <a:pt x="482917" y="2757487"/>
                </a:cubicBezTo>
                <a:cubicBezTo>
                  <a:pt x="478155" y="2760345"/>
                  <a:pt x="474345" y="2764155"/>
                  <a:pt x="470535" y="2767012"/>
                </a:cubicBezTo>
                <a:cubicBezTo>
                  <a:pt x="466725" y="2769870"/>
                  <a:pt x="462915" y="2773680"/>
                  <a:pt x="459105" y="2776537"/>
                </a:cubicBezTo>
                <a:cubicBezTo>
                  <a:pt x="394335" y="2829877"/>
                  <a:pt x="332422" y="2881312"/>
                  <a:pt x="280987" y="2933700"/>
                </a:cubicBezTo>
                <a:lnTo>
                  <a:pt x="661035" y="2933700"/>
                </a:lnTo>
                <a:cubicBezTo>
                  <a:pt x="616267" y="2882265"/>
                  <a:pt x="562927" y="2830830"/>
                  <a:pt x="507682" y="2778442"/>
                </a:cubicBezTo>
                <a:cubicBezTo>
                  <a:pt x="513397" y="2774632"/>
                  <a:pt x="519112" y="2769870"/>
                  <a:pt x="524827" y="2765107"/>
                </a:cubicBezTo>
                <a:cubicBezTo>
                  <a:pt x="555307" y="2740342"/>
                  <a:pt x="586740" y="2714625"/>
                  <a:pt x="618172" y="2688907"/>
                </a:cubicBezTo>
                <a:cubicBezTo>
                  <a:pt x="787717" y="2850832"/>
                  <a:pt x="942975" y="3005137"/>
                  <a:pt x="942975" y="3195637"/>
                </a:cubicBezTo>
                <a:cubicBezTo>
                  <a:pt x="942975" y="3388042"/>
                  <a:pt x="789622" y="3549967"/>
                  <a:pt x="615315" y="3702367"/>
                </a:cubicBezTo>
                <a:cubicBezTo>
                  <a:pt x="601980" y="3690937"/>
                  <a:pt x="588645" y="3680460"/>
                  <a:pt x="575310" y="3669030"/>
                </a:cubicBezTo>
                <a:cubicBezTo>
                  <a:pt x="552450" y="3649980"/>
                  <a:pt x="528637" y="3630930"/>
                  <a:pt x="505777" y="3611880"/>
                </a:cubicBezTo>
                <a:cubicBezTo>
                  <a:pt x="558165" y="3566160"/>
                  <a:pt x="607695" y="3519487"/>
                  <a:pt x="651510" y="3472815"/>
                </a:cubicBezTo>
                <a:lnTo>
                  <a:pt x="306705" y="3472815"/>
                </a:lnTo>
                <a:cubicBezTo>
                  <a:pt x="352425" y="3519487"/>
                  <a:pt x="404812" y="3566160"/>
                  <a:pt x="459105" y="3611880"/>
                </a:cubicBezTo>
                <a:cubicBezTo>
                  <a:pt x="462915" y="3614737"/>
                  <a:pt x="466725" y="3618547"/>
                  <a:pt x="470535" y="3621405"/>
                </a:cubicBezTo>
                <a:cubicBezTo>
                  <a:pt x="474345" y="3624262"/>
                  <a:pt x="478155" y="3628072"/>
                  <a:pt x="481965" y="3630930"/>
                </a:cubicBezTo>
                <a:cubicBezTo>
                  <a:pt x="504825" y="3650932"/>
                  <a:pt x="528637" y="3670935"/>
                  <a:pt x="552450" y="3689985"/>
                </a:cubicBezTo>
                <a:cubicBezTo>
                  <a:pt x="565785" y="3700462"/>
                  <a:pt x="578167" y="3711892"/>
                  <a:pt x="591502" y="3722370"/>
                </a:cubicBezTo>
                <a:cubicBezTo>
                  <a:pt x="595312" y="3725227"/>
                  <a:pt x="599122" y="3729037"/>
                  <a:pt x="602932" y="3731895"/>
                </a:cubicBezTo>
                <a:cubicBezTo>
                  <a:pt x="606742" y="3734752"/>
                  <a:pt x="610552" y="3738562"/>
                  <a:pt x="614362" y="3741420"/>
                </a:cubicBezTo>
                <a:cubicBezTo>
                  <a:pt x="800100" y="3896677"/>
                  <a:pt x="973455" y="4057650"/>
                  <a:pt x="972502" y="4240530"/>
                </a:cubicBezTo>
                <a:lnTo>
                  <a:pt x="822960" y="4240530"/>
                </a:lnTo>
                <a:cubicBezTo>
                  <a:pt x="822960" y="4109085"/>
                  <a:pt x="668655" y="3969067"/>
                  <a:pt x="503872" y="3831907"/>
                </a:cubicBezTo>
                <a:cubicBezTo>
                  <a:pt x="500062" y="3829050"/>
                  <a:pt x="496252" y="3825240"/>
                  <a:pt x="492442" y="3822382"/>
                </a:cubicBezTo>
                <a:cubicBezTo>
                  <a:pt x="488632" y="3819525"/>
                  <a:pt x="484822" y="3815715"/>
                  <a:pt x="481012" y="3812857"/>
                </a:cubicBezTo>
                <a:cubicBezTo>
                  <a:pt x="470535" y="3804285"/>
                  <a:pt x="460057" y="3795712"/>
                  <a:pt x="449580" y="3787140"/>
                </a:cubicBezTo>
                <a:cubicBezTo>
                  <a:pt x="423862" y="3766185"/>
                  <a:pt x="397192" y="3744277"/>
                  <a:pt x="371475" y="3722370"/>
                </a:cubicBezTo>
                <a:cubicBezTo>
                  <a:pt x="367665" y="3719512"/>
                  <a:pt x="363855" y="3715702"/>
                  <a:pt x="360045" y="3712845"/>
                </a:cubicBezTo>
                <a:cubicBezTo>
                  <a:pt x="356235" y="3709987"/>
                  <a:pt x="352425" y="3706177"/>
                  <a:pt x="348615" y="3703320"/>
                </a:cubicBezTo>
                <a:cubicBezTo>
                  <a:pt x="163830" y="3546157"/>
                  <a:pt x="0" y="3381375"/>
                  <a:pt x="0" y="3185160"/>
                </a:cubicBezTo>
                <a:cubicBezTo>
                  <a:pt x="0" y="2981325"/>
                  <a:pt x="175260" y="2825115"/>
                  <a:pt x="360045" y="2674620"/>
                </a:cubicBezTo>
                <a:cubicBezTo>
                  <a:pt x="363855" y="2671762"/>
                  <a:pt x="367665" y="2667952"/>
                  <a:pt x="371475" y="2665095"/>
                </a:cubicBezTo>
                <a:cubicBezTo>
                  <a:pt x="375285" y="2662237"/>
                  <a:pt x="379095" y="2658427"/>
                  <a:pt x="382905" y="2655570"/>
                </a:cubicBezTo>
                <a:cubicBezTo>
                  <a:pt x="389572" y="2649855"/>
                  <a:pt x="396240" y="2645092"/>
                  <a:pt x="402907" y="2639377"/>
                </a:cubicBezTo>
                <a:cubicBezTo>
                  <a:pt x="433387" y="2615565"/>
                  <a:pt x="464820" y="2590800"/>
                  <a:pt x="494347" y="2566035"/>
                </a:cubicBezTo>
                <a:cubicBezTo>
                  <a:pt x="498157" y="2563177"/>
                  <a:pt x="501967" y="2559367"/>
                  <a:pt x="505777" y="2556510"/>
                </a:cubicBezTo>
                <a:cubicBezTo>
                  <a:pt x="509587" y="2553652"/>
                  <a:pt x="513397" y="2549842"/>
                  <a:pt x="517207" y="2546985"/>
                </a:cubicBezTo>
                <a:cubicBezTo>
                  <a:pt x="574357" y="2498407"/>
                  <a:pt x="628650" y="2448877"/>
                  <a:pt x="673417" y="2397442"/>
                </a:cubicBezTo>
                <a:lnTo>
                  <a:pt x="343852" y="2397442"/>
                </a:lnTo>
                <a:cubicBezTo>
                  <a:pt x="381000" y="2447925"/>
                  <a:pt x="425767" y="2497455"/>
                  <a:pt x="472440" y="2545080"/>
                </a:cubicBezTo>
                <a:cubicBezTo>
                  <a:pt x="441960" y="2569845"/>
                  <a:pt x="411480" y="2593657"/>
                  <a:pt x="381000" y="2618422"/>
                </a:cubicBezTo>
                <a:cubicBezTo>
                  <a:pt x="374332" y="2624137"/>
                  <a:pt x="367665" y="2628900"/>
                  <a:pt x="360997" y="2634615"/>
                </a:cubicBezTo>
                <a:cubicBezTo>
                  <a:pt x="209550" y="2480310"/>
                  <a:pt x="74295" y="2305050"/>
                  <a:pt x="74295" y="2087880"/>
                </a:cubicBezTo>
                <a:cubicBezTo>
                  <a:pt x="74295" y="1908810"/>
                  <a:pt x="222885" y="1783080"/>
                  <a:pt x="389572" y="1653540"/>
                </a:cubicBezTo>
                <a:cubicBezTo>
                  <a:pt x="411480" y="1671637"/>
                  <a:pt x="433387" y="1689735"/>
                  <a:pt x="455295" y="1706880"/>
                </a:cubicBezTo>
                <a:cubicBezTo>
                  <a:pt x="471487" y="1719262"/>
                  <a:pt x="486727" y="1731645"/>
                  <a:pt x="501967" y="1744027"/>
                </a:cubicBezTo>
                <a:cubicBezTo>
                  <a:pt x="438150" y="1793557"/>
                  <a:pt x="379095" y="1840230"/>
                  <a:pt x="331470" y="1886902"/>
                </a:cubicBezTo>
                <a:lnTo>
                  <a:pt x="700087" y="1886902"/>
                </a:lnTo>
                <a:cubicBezTo>
                  <a:pt x="659130" y="1838325"/>
                  <a:pt x="607695" y="1791652"/>
                  <a:pt x="551497" y="1744980"/>
                </a:cubicBezTo>
                <a:cubicBezTo>
                  <a:pt x="547687" y="1742122"/>
                  <a:pt x="543877" y="1738312"/>
                  <a:pt x="540067" y="1735455"/>
                </a:cubicBezTo>
                <a:cubicBezTo>
                  <a:pt x="535305" y="1732597"/>
                  <a:pt x="531495" y="1728787"/>
                  <a:pt x="527685" y="1725930"/>
                </a:cubicBezTo>
                <a:cubicBezTo>
                  <a:pt x="511492" y="1712595"/>
                  <a:pt x="495300" y="1699260"/>
                  <a:pt x="478155" y="1685925"/>
                </a:cubicBezTo>
                <a:cubicBezTo>
                  <a:pt x="457200" y="1669732"/>
                  <a:pt x="436245" y="1652587"/>
                  <a:pt x="415290" y="1635442"/>
                </a:cubicBezTo>
                <a:cubicBezTo>
                  <a:pt x="411480" y="1632585"/>
                  <a:pt x="407670" y="1628775"/>
                  <a:pt x="403860" y="1625917"/>
                </a:cubicBezTo>
                <a:cubicBezTo>
                  <a:pt x="400050" y="1623060"/>
                  <a:pt x="396240" y="1619250"/>
                  <a:pt x="392430" y="1616392"/>
                </a:cubicBezTo>
                <a:cubicBezTo>
                  <a:pt x="240030" y="1488757"/>
                  <a:pt x="95250" y="1337310"/>
                  <a:pt x="95250" y="1108710"/>
                </a:cubicBezTo>
                <a:cubicBezTo>
                  <a:pt x="95250" y="936307"/>
                  <a:pt x="235267" y="764857"/>
                  <a:pt x="392430" y="583882"/>
                </a:cubicBezTo>
                <a:cubicBezTo>
                  <a:pt x="395287" y="580072"/>
                  <a:pt x="398145" y="576262"/>
                  <a:pt x="401955" y="572452"/>
                </a:cubicBezTo>
                <a:cubicBezTo>
                  <a:pt x="404812" y="568642"/>
                  <a:pt x="407670" y="564832"/>
                  <a:pt x="411480" y="561022"/>
                </a:cubicBezTo>
                <a:cubicBezTo>
                  <a:pt x="418147" y="554355"/>
                  <a:pt x="423862" y="547687"/>
                  <a:pt x="430530" y="540067"/>
                </a:cubicBezTo>
                <a:cubicBezTo>
                  <a:pt x="455295" y="512445"/>
                  <a:pt x="480060" y="483870"/>
                  <a:pt x="504825" y="455295"/>
                </a:cubicBezTo>
                <a:cubicBezTo>
                  <a:pt x="507682" y="451485"/>
                  <a:pt x="511492" y="447675"/>
                  <a:pt x="514350" y="443865"/>
                </a:cubicBezTo>
                <a:cubicBezTo>
                  <a:pt x="517207" y="440055"/>
                  <a:pt x="521017" y="436245"/>
                  <a:pt x="523875" y="432435"/>
                </a:cubicBezTo>
                <a:cubicBezTo>
                  <a:pt x="583882" y="361950"/>
                  <a:pt x="641985" y="290512"/>
                  <a:pt x="689610" y="217170"/>
                </a:cubicBezTo>
                <a:cubicBezTo>
                  <a:pt x="731520" y="152400"/>
                  <a:pt x="755332" y="76200"/>
                  <a:pt x="762000" y="0"/>
                </a:cubicBezTo>
                <a:close/>
                <a:moveTo>
                  <a:pt x="85725" y="0"/>
                </a:moveTo>
                <a:lnTo>
                  <a:pt x="251460" y="0"/>
                </a:lnTo>
                <a:cubicBezTo>
                  <a:pt x="243840" y="72390"/>
                  <a:pt x="251460" y="144780"/>
                  <a:pt x="281940" y="214312"/>
                </a:cubicBezTo>
                <a:cubicBezTo>
                  <a:pt x="319088" y="299085"/>
                  <a:pt x="407670" y="362902"/>
                  <a:pt x="481013" y="434340"/>
                </a:cubicBezTo>
                <a:cubicBezTo>
                  <a:pt x="455295" y="463867"/>
                  <a:pt x="429578" y="493395"/>
                  <a:pt x="403860" y="522922"/>
                </a:cubicBezTo>
                <a:cubicBezTo>
                  <a:pt x="399098" y="528637"/>
                  <a:pt x="393383" y="535305"/>
                  <a:pt x="388620" y="541020"/>
                </a:cubicBezTo>
                <a:cubicBezTo>
                  <a:pt x="305753" y="461010"/>
                  <a:pt x="210503" y="384810"/>
                  <a:pt x="158115" y="287655"/>
                </a:cubicBezTo>
                <a:cubicBezTo>
                  <a:pt x="104775" y="188595"/>
                  <a:pt x="84773" y="91440"/>
                  <a:pt x="85725" y="0"/>
                </a:cubicBezTo>
                <a:close/>
              </a:path>
            </a:pathLst>
          </a:custGeom>
          <a:solidFill>
            <a:schemeClr val="accent2"/>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3148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FDEB76-4CC4-4459-A89F-7EFF55A7C3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9308" y="764367"/>
            <a:ext cx="8542329" cy="5585254"/>
          </a:xfrm>
          <a:prstGeom prst="rect">
            <a:avLst/>
          </a:prstGeom>
        </p:spPr>
      </p:pic>
    </p:spTree>
    <p:extLst>
      <p:ext uri="{BB962C8B-B14F-4D97-AF65-F5344CB8AC3E}">
        <p14:creationId xmlns:p14="http://schemas.microsoft.com/office/powerpoint/2010/main" val="2836814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sz="3200" dirty="0"/>
              <a:t>Execution Summary</a:t>
            </a:r>
          </a:p>
        </p:txBody>
      </p:sp>
      <p:cxnSp>
        <p:nvCxnSpPr>
          <p:cNvPr id="3" name="Straight Connector 2">
            <a:extLst>
              <a:ext uri="{FF2B5EF4-FFF2-40B4-BE49-F238E27FC236}">
                <a16:creationId xmlns:a16="http://schemas.microsoft.com/office/drawing/2014/main" id="{D5A9A7DB-CC5B-423F-AE07-21BFFE99FD8B}"/>
              </a:ext>
            </a:extLst>
          </p:cNvPr>
          <p:cNvCxnSpPr>
            <a:cxnSpLocks/>
          </p:cNvCxnSpPr>
          <p:nvPr/>
        </p:nvCxnSpPr>
        <p:spPr>
          <a:xfrm flipV="1">
            <a:off x="914400" y="3872032"/>
            <a:ext cx="10392508" cy="70335"/>
          </a:xfrm>
          <a:prstGeom prst="line">
            <a:avLst/>
          </a:prstGeom>
          <a:ln w="50800">
            <a:solidFill>
              <a:schemeClr val="bg1">
                <a:lumMod val="8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4" name="그룹 4">
            <a:extLst>
              <a:ext uri="{FF2B5EF4-FFF2-40B4-BE49-F238E27FC236}">
                <a16:creationId xmlns:a16="http://schemas.microsoft.com/office/drawing/2014/main" id="{61CDADE7-68BD-4886-8E78-7F76297E2307}"/>
              </a:ext>
            </a:extLst>
          </p:cNvPr>
          <p:cNvGrpSpPr/>
          <p:nvPr/>
        </p:nvGrpSpPr>
        <p:grpSpPr>
          <a:xfrm>
            <a:off x="1233807" y="3585725"/>
            <a:ext cx="648072" cy="1133328"/>
            <a:chOff x="1234621" y="3594272"/>
            <a:chExt cx="648072" cy="1133328"/>
          </a:xfrm>
        </p:grpSpPr>
        <p:cxnSp>
          <p:nvCxnSpPr>
            <p:cNvPr id="5" name="Straight Connector 4">
              <a:extLst>
                <a:ext uri="{FF2B5EF4-FFF2-40B4-BE49-F238E27FC236}">
                  <a16:creationId xmlns:a16="http://schemas.microsoft.com/office/drawing/2014/main" id="{D34BFDB3-553F-4C00-8194-E676A86B6875}"/>
                </a:ext>
              </a:extLst>
            </p:cNvPr>
            <p:cNvCxnSpPr/>
            <p:nvPr/>
          </p:nvCxnSpPr>
          <p:spPr>
            <a:xfrm flipV="1">
              <a:off x="1558657" y="3946745"/>
              <a:ext cx="0" cy="780855"/>
            </a:xfrm>
            <a:prstGeom prst="line">
              <a:avLst/>
            </a:prstGeom>
            <a:ln w="101600">
              <a:solidFill>
                <a:schemeClr val="accent1"/>
              </a:solidFill>
              <a:headEnd type="oval" w="sm" len="sm"/>
              <a:tailEnd type="ova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7DD630C-4631-42AB-B573-B8D4CE935FBB}"/>
                </a:ext>
              </a:extLst>
            </p:cNvPr>
            <p:cNvSpPr/>
            <p:nvPr/>
          </p:nvSpPr>
          <p:spPr>
            <a:xfrm>
              <a:off x="1234621" y="3594272"/>
              <a:ext cx="648072" cy="648072"/>
            </a:xfrm>
            <a:prstGeom prst="ellipse">
              <a:avLst/>
            </a:prstGeom>
            <a:solidFill>
              <a:schemeClr val="bg1"/>
            </a:solidFill>
            <a:ln w="889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7" name="그룹 5">
            <a:extLst>
              <a:ext uri="{FF2B5EF4-FFF2-40B4-BE49-F238E27FC236}">
                <a16:creationId xmlns:a16="http://schemas.microsoft.com/office/drawing/2014/main" id="{348CE40B-6925-4337-9E66-01C78A9B14F3}"/>
              </a:ext>
            </a:extLst>
          </p:cNvPr>
          <p:cNvGrpSpPr/>
          <p:nvPr/>
        </p:nvGrpSpPr>
        <p:grpSpPr>
          <a:xfrm>
            <a:off x="3480543" y="3135495"/>
            <a:ext cx="648072" cy="1109112"/>
            <a:chOff x="4137552" y="3133232"/>
            <a:chExt cx="648072" cy="1109112"/>
          </a:xfrm>
        </p:grpSpPr>
        <p:cxnSp>
          <p:nvCxnSpPr>
            <p:cNvPr id="8" name="Straight Connector 7">
              <a:extLst>
                <a:ext uri="{FF2B5EF4-FFF2-40B4-BE49-F238E27FC236}">
                  <a16:creationId xmlns:a16="http://schemas.microsoft.com/office/drawing/2014/main" id="{2F610E7B-506C-4EDC-AE2A-7A0D4295AC13}"/>
                </a:ext>
              </a:extLst>
            </p:cNvPr>
            <p:cNvCxnSpPr/>
            <p:nvPr/>
          </p:nvCxnSpPr>
          <p:spPr>
            <a:xfrm flipV="1">
              <a:off x="4461588" y="3133232"/>
              <a:ext cx="0" cy="780855"/>
            </a:xfrm>
            <a:prstGeom prst="line">
              <a:avLst/>
            </a:prstGeom>
            <a:ln w="101600">
              <a:solidFill>
                <a:schemeClr val="accent2"/>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9278EA71-8379-4FFE-B92A-A3346EEA6C55}"/>
                </a:ext>
              </a:extLst>
            </p:cNvPr>
            <p:cNvSpPr/>
            <p:nvPr/>
          </p:nvSpPr>
          <p:spPr>
            <a:xfrm>
              <a:off x="4137552" y="3594272"/>
              <a:ext cx="648072" cy="648072"/>
            </a:xfrm>
            <a:prstGeom prst="ellipse">
              <a:avLst/>
            </a:prstGeom>
            <a:solidFill>
              <a:schemeClr val="bg1"/>
            </a:solidFill>
            <a:ln w="889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19" name="TextBox 18">
            <a:extLst>
              <a:ext uri="{FF2B5EF4-FFF2-40B4-BE49-F238E27FC236}">
                <a16:creationId xmlns:a16="http://schemas.microsoft.com/office/drawing/2014/main" id="{BAD76CD5-3FE8-468B-921C-F260BEC3297A}"/>
              </a:ext>
            </a:extLst>
          </p:cNvPr>
          <p:cNvSpPr txBox="1"/>
          <p:nvPr/>
        </p:nvSpPr>
        <p:spPr>
          <a:xfrm>
            <a:off x="9995229" y="2873885"/>
            <a:ext cx="1080120" cy="523220"/>
          </a:xfrm>
          <a:prstGeom prst="rect">
            <a:avLst/>
          </a:prstGeom>
          <a:noFill/>
        </p:spPr>
        <p:txBody>
          <a:bodyPr wrap="square" rtlCol="0" anchor="ctr">
            <a:spAutoFit/>
          </a:bodyPr>
          <a:lstStyle/>
          <a:p>
            <a:pPr algn="ctr"/>
            <a:r>
              <a:rPr lang="en-US" altLang="ko-KR" sz="1400" b="1" dirty="0">
                <a:solidFill>
                  <a:schemeClr val="accent1"/>
                </a:solidFill>
                <a:cs typeface="Arial" pitchFamily="34" charset="0"/>
              </a:rPr>
              <a:t>Model Evaluation</a:t>
            </a:r>
            <a:endParaRPr lang="ko-KR" altLang="en-US" sz="1400" b="1" dirty="0">
              <a:solidFill>
                <a:schemeClr val="accent1"/>
              </a:solidFill>
              <a:cs typeface="Arial" pitchFamily="34" charset="0"/>
            </a:endParaRPr>
          </a:p>
        </p:txBody>
      </p:sp>
      <p:sp>
        <p:nvSpPr>
          <p:cNvPr id="23" name="TextBox 22">
            <a:extLst>
              <a:ext uri="{FF2B5EF4-FFF2-40B4-BE49-F238E27FC236}">
                <a16:creationId xmlns:a16="http://schemas.microsoft.com/office/drawing/2014/main" id="{AA45755F-1B14-4B9A-821F-861DE6EAD9ED}"/>
              </a:ext>
            </a:extLst>
          </p:cNvPr>
          <p:cNvSpPr txBox="1"/>
          <p:nvPr/>
        </p:nvSpPr>
        <p:spPr>
          <a:xfrm>
            <a:off x="5433134" y="2849443"/>
            <a:ext cx="1242676" cy="523220"/>
          </a:xfrm>
          <a:prstGeom prst="rect">
            <a:avLst/>
          </a:prstGeom>
          <a:noFill/>
        </p:spPr>
        <p:txBody>
          <a:bodyPr wrap="square" rtlCol="0" anchor="ctr">
            <a:spAutoFit/>
          </a:bodyPr>
          <a:lstStyle/>
          <a:p>
            <a:pPr algn="ctr"/>
            <a:r>
              <a:rPr lang="en-US" altLang="ko-KR" sz="1400" b="1" dirty="0">
                <a:solidFill>
                  <a:schemeClr val="accent1"/>
                </a:solidFill>
                <a:cs typeface="Arial" pitchFamily="34" charset="0"/>
              </a:rPr>
              <a:t>Feature Engineering</a:t>
            </a:r>
            <a:endParaRPr lang="ko-KR" altLang="en-US" sz="1400" b="1" dirty="0">
              <a:solidFill>
                <a:schemeClr val="accent1"/>
              </a:solidFill>
              <a:cs typeface="Arial" pitchFamily="34" charset="0"/>
            </a:endParaRPr>
          </a:p>
        </p:txBody>
      </p:sp>
      <p:sp>
        <p:nvSpPr>
          <p:cNvPr id="27" name="TextBox 26">
            <a:extLst>
              <a:ext uri="{FF2B5EF4-FFF2-40B4-BE49-F238E27FC236}">
                <a16:creationId xmlns:a16="http://schemas.microsoft.com/office/drawing/2014/main" id="{2DA7F119-31B3-4E6F-84DA-72E118D0D77A}"/>
              </a:ext>
            </a:extLst>
          </p:cNvPr>
          <p:cNvSpPr txBox="1"/>
          <p:nvPr/>
        </p:nvSpPr>
        <p:spPr>
          <a:xfrm>
            <a:off x="754603" y="3039250"/>
            <a:ext cx="1645956" cy="307777"/>
          </a:xfrm>
          <a:prstGeom prst="rect">
            <a:avLst/>
          </a:prstGeom>
          <a:noFill/>
        </p:spPr>
        <p:txBody>
          <a:bodyPr wrap="square" rtlCol="0" anchor="ctr">
            <a:spAutoFit/>
          </a:bodyPr>
          <a:lstStyle/>
          <a:p>
            <a:pPr algn="ctr"/>
            <a:r>
              <a:rPr lang="en-US" altLang="ko-KR" sz="1400" b="1" dirty="0">
                <a:solidFill>
                  <a:schemeClr val="accent1"/>
                </a:solidFill>
                <a:cs typeface="Arial" pitchFamily="34" charset="0"/>
              </a:rPr>
              <a:t>Data Preparation</a:t>
            </a:r>
            <a:endParaRPr lang="ko-KR" altLang="en-US" sz="1400" b="1" dirty="0">
              <a:solidFill>
                <a:schemeClr val="accent1"/>
              </a:solidFill>
              <a:cs typeface="Arial" pitchFamily="34" charset="0"/>
            </a:endParaRPr>
          </a:p>
        </p:txBody>
      </p:sp>
      <p:sp>
        <p:nvSpPr>
          <p:cNvPr id="30" name="TextBox 29">
            <a:extLst>
              <a:ext uri="{FF2B5EF4-FFF2-40B4-BE49-F238E27FC236}">
                <a16:creationId xmlns:a16="http://schemas.microsoft.com/office/drawing/2014/main" id="{1BA7B3D7-18FC-4A50-97CB-A40994D7E61C}"/>
              </a:ext>
            </a:extLst>
          </p:cNvPr>
          <p:cNvSpPr txBox="1"/>
          <p:nvPr/>
        </p:nvSpPr>
        <p:spPr>
          <a:xfrm>
            <a:off x="2794390" y="1653510"/>
            <a:ext cx="2107662" cy="1200329"/>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Descriptive Statistics</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Univariate Analysis</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Bivariate Analysis</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Multivariate Analysis</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Statistical Analysis</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Observation &amp; Inferences</a:t>
            </a:r>
            <a:endParaRPr lang="ko-KR" altLang="en-US" sz="1200" dirty="0">
              <a:solidFill>
                <a:schemeClr val="tx1">
                  <a:lumMod val="75000"/>
                  <a:lumOff val="25000"/>
                </a:schemeClr>
              </a:solidFill>
              <a:cs typeface="Arial" pitchFamily="34" charset="0"/>
            </a:endParaRPr>
          </a:p>
        </p:txBody>
      </p:sp>
      <p:sp>
        <p:nvSpPr>
          <p:cNvPr id="34" name="TextBox 33">
            <a:extLst>
              <a:ext uri="{FF2B5EF4-FFF2-40B4-BE49-F238E27FC236}">
                <a16:creationId xmlns:a16="http://schemas.microsoft.com/office/drawing/2014/main" id="{7205370A-6D52-4BC8-80B3-13AA577C478F}"/>
              </a:ext>
            </a:extLst>
          </p:cNvPr>
          <p:cNvSpPr txBox="1"/>
          <p:nvPr/>
        </p:nvSpPr>
        <p:spPr>
          <a:xfrm>
            <a:off x="3258315" y="4521981"/>
            <a:ext cx="1365859" cy="523220"/>
          </a:xfrm>
          <a:prstGeom prst="rect">
            <a:avLst/>
          </a:prstGeom>
          <a:noFill/>
        </p:spPr>
        <p:txBody>
          <a:bodyPr wrap="square" rtlCol="0" anchor="ctr">
            <a:spAutoFit/>
          </a:bodyPr>
          <a:lstStyle/>
          <a:p>
            <a:pPr algn="ctr"/>
            <a:r>
              <a:rPr lang="en-US" altLang="ko-KR" sz="1400" b="1" dirty="0">
                <a:solidFill>
                  <a:schemeClr val="accent1"/>
                </a:solidFill>
                <a:cs typeface="Arial" pitchFamily="34" charset="0"/>
              </a:rPr>
              <a:t>Exploratory Data Analysis</a:t>
            </a:r>
            <a:endParaRPr lang="ko-KR" altLang="en-US" sz="1400" b="1" dirty="0">
              <a:solidFill>
                <a:schemeClr val="accent1"/>
              </a:solidFill>
              <a:cs typeface="Arial" pitchFamily="34" charset="0"/>
            </a:endParaRPr>
          </a:p>
        </p:txBody>
      </p:sp>
      <p:sp>
        <p:nvSpPr>
          <p:cNvPr id="38" name="TextBox 37">
            <a:extLst>
              <a:ext uri="{FF2B5EF4-FFF2-40B4-BE49-F238E27FC236}">
                <a16:creationId xmlns:a16="http://schemas.microsoft.com/office/drawing/2014/main" id="{B81A20CB-4205-4F50-B494-A9D813618717}"/>
              </a:ext>
            </a:extLst>
          </p:cNvPr>
          <p:cNvSpPr txBox="1"/>
          <p:nvPr/>
        </p:nvSpPr>
        <p:spPr>
          <a:xfrm>
            <a:off x="7764388" y="4415448"/>
            <a:ext cx="1080120" cy="523220"/>
          </a:xfrm>
          <a:prstGeom prst="rect">
            <a:avLst/>
          </a:prstGeom>
          <a:noFill/>
        </p:spPr>
        <p:txBody>
          <a:bodyPr wrap="square" rtlCol="0" anchor="ctr">
            <a:spAutoFit/>
          </a:bodyPr>
          <a:lstStyle/>
          <a:p>
            <a:pPr algn="ctr"/>
            <a:r>
              <a:rPr lang="en-US" altLang="ko-KR" sz="1400" b="1" dirty="0">
                <a:solidFill>
                  <a:schemeClr val="accent1"/>
                </a:solidFill>
                <a:cs typeface="Arial" pitchFamily="34" charset="0"/>
              </a:rPr>
              <a:t>Model Building</a:t>
            </a:r>
            <a:endParaRPr lang="ko-KR" altLang="en-US" sz="1400" b="1" dirty="0">
              <a:solidFill>
                <a:schemeClr val="accent1"/>
              </a:solidFill>
              <a:cs typeface="Arial" pitchFamily="34" charset="0"/>
            </a:endParaRPr>
          </a:p>
        </p:txBody>
      </p:sp>
      <p:sp>
        <p:nvSpPr>
          <p:cNvPr id="44" name="TextBox 43">
            <a:extLst>
              <a:ext uri="{FF2B5EF4-FFF2-40B4-BE49-F238E27FC236}">
                <a16:creationId xmlns:a16="http://schemas.microsoft.com/office/drawing/2014/main" id="{DD0A2F2B-ECEA-4ECA-9D1C-A2445C765051}"/>
              </a:ext>
            </a:extLst>
          </p:cNvPr>
          <p:cNvSpPr txBox="1"/>
          <p:nvPr/>
        </p:nvSpPr>
        <p:spPr>
          <a:xfrm>
            <a:off x="459690" y="4949211"/>
            <a:ext cx="2540487" cy="1015663"/>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Missing/Null value treatment</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Outlier detection and treatment</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Imbalanced data treatment</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Correction of inconsistent data</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Variable Identification </a:t>
            </a:r>
            <a:endParaRPr lang="ko-KR" altLang="en-US" sz="1200" dirty="0">
              <a:solidFill>
                <a:schemeClr val="tx1">
                  <a:lumMod val="75000"/>
                  <a:lumOff val="25000"/>
                </a:schemeClr>
              </a:solidFill>
              <a:cs typeface="Arial" pitchFamily="34" charset="0"/>
            </a:endParaRPr>
          </a:p>
        </p:txBody>
      </p:sp>
      <p:sp>
        <p:nvSpPr>
          <p:cNvPr id="45" name="TextBox 44">
            <a:extLst>
              <a:ext uri="{FF2B5EF4-FFF2-40B4-BE49-F238E27FC236}">
                <a16:creationId xmlns:a16="http://schemas.microsoft.com/office/drawing/2014/main" id="{F96F7C88-83DA-4E35-8420-865E21631B3F}"/>
              </a:ext>
            </a:extLst>
          </p:cNvPr>
          <p:cNvSpPr txBox="1"/>
          <p:nvPr/>
        </p:nvSpPr>
        <p:spPr>
          <a:xfrm>
            <a:off x="5140450" y="4863019"/>
            <a:ext cx="2107662" cy="830997"/>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Feature Transformation</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Feature Scaling</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Feature Selection</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Feature Creation</a:t>
            </a:r>
          </a:p>
        </p:txBody>
      </p:sp>
      <p:sp>
        <p:nvSpPr>
          <p:cNvPr id="46" name="TextBox 45">
            <a:extLst>
              <a:ext uri="{FF2B5EF4-FFF2-40B4-BE49-F238E27FC236}">
                <a16:creationId xmlns:a16="http://schemas.microsoft.com/office/drawing/2014/main" id="{1D035EEE-37D8-4DFF-866E-E56141A725FD}"/>
              </a:ext>
            </a:extLst>
          </p:cNvPr>
          <p:cNvSpPr txBox="1"/>
          <p:nvPr/>
        </p:nvSpPr>
        <p:spPr>
          <a:xfrm>
            <a:off x="7289949" y="1589655"/>
            <a:ext cx="2418436" cy="1384995"/>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Classification</a:t>
            </a:r>
          </a:p>
          <a:p>
            <a:pPr marL="628594" lvl="1"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Logistic Regression</a:t>
            </a:r>
          </a:p>
          <a:p>
            <a:pPr marL="628594" lvl="1"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K Nearest Neighbors</a:t>
            </a:r>
          </a:p>
          <a:p>
            <a:pPr marL="628594" lvl="1"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Decision Tree</a:t>
            </a:r>
          </a:p>
          <a:p>
            <a:pPr marL="628594" lvl="1"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Random Forest</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Grid Search</a:t>
            </a:r>
          </a:p>
          <a:p>
            <a:pPr marL="628594" lvl="1"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K fold</a:t>
            </a:r>
          </a:p>
        </p:txBody>
      </p:sp>
      <p:sp>
        <p:nvSpPr>
          <p:cNvPr id="47" name="TextBox 46">
            <a:extLst>
              <a:ext uri="{FF2B5EF4-FFF2-40B4-BE49-F238E27FC236}">
                <a16:creationId xmlns:a16="http://schemas.microsoft.com/office/drawing/2014/main" id="{2ED82660-F6E2-46AA-A7DE-0551EF513406}"/>
              </a:ext>
            </a:extLst>
          </p:cNvPr>
          <p:cNvSpPr txBox="1"/>
          <p:nvPr/>
        </p:nvSpPr>
        <p:spPr>
          <a:xfrm>
            <a:off x="9688776" y="4874855"/>
            <a:ext cx="2107662" cy="646331"/>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Classification Evaluation Metrics</a:t>
            </a:r>
          </a:p>
          <a:p>
            <a:pPr marL="171450" indent="-171450">
              <a:buFont typeface="Arial" panose="020B0604020202020204" pitchFamily="34" charset="0"/>
              <a:buChar char="•"/>
            </a:pPr>
            <a:r>
              <a:rPr lang="en-US" altLang="ko-KR" sz="1200" dirty="0">
                <a:solidFill>
                  <a:schemeClr val="tx1">
                    <a:lumMod val="75000"/>
                    <a:lumOff val="25000"/>
                  </a:schemeClr>
                </a:solidFill>
                <a:cs typeface="Arial" pitchFamily="34" charset="0"/>
              </a:rPr>
              <a:t>Overfit or Underfit</a:t>
            </a:r>
          </a:p>
        </p:txBody>
      </p:sp>
      <p:grpSp>
        <p:nvGrpSpPr>
          <p:cNvPr id="149" name="Group 148">
            <a:extLst>
              <a:ext uri="{FF2B5EF4-FFF2-40B4-BE49-F238E27FC236}">
                <a16:creationId xmlns:a16="http://schemas.microsoft.com/office/drawing/2014/main" id="{52A11AB6-23E6-45D6-B033-103D75004687}"/>
              </a:ext>
            </a:extLst>
          </p:cNvPr>
          <p:cNvGrpSpPr/>
          <p:nvPr/>
        </p:nvGrpSpPr>
        <p:grpSpPr>
          <a:xfrm rot="8266020" flipV="1">
            <a:off x="7421194" y="5331369"/>
            <a:ext cx="1274057" cy="1142313"/>
            <a:chOff x="7643465" y="1330780"/>
            <a:chExt cx="2350271" cy="2107241"/>
          </a:xfrm>
        </p:grpSpPr>
        <p:grpSp>
          <p:nvGrpSpPr>
            <p:cNvPr id="150" name="Group 149">
              <a:extLst>
                <a:ext uri="{FF2B5EF4-FFF2-40B4-BE49-F238E27FC236}">
                  <a16:creationId xmlns:a16="http://schemas.microsoft.com/office/drawing/2014/main" id="{350E8D97-7382-40D4-A96B-755398156FA3}"/>
                </a:ext>
              </a:extLst>
            </p:cNvPr>
            <p:cNvGrpSpPr/>
            <p:nvPr/>
          </p:nvGrpSpPr>
          <p:grpSpPr>
            <a:xfrm rot="14189974" flipH="1">
              <a:off x="7820788" y="2761873"/>
              <a:ext cx="449297" cy="803943"/>
              <a:chOff x="4860364" y="1440904"/>
              <a:chExt cx="607009" cy="1086144"/>
            </a:xfrm>
            <a:solidFill>
              <a:schemeClr val="accent2"/>
            </a:solidFill>
          </p:grpSpPr>
          <p:sp>
            <p:nvSpPr>
              <p:cNvPr id="167" name="Rectangle 166">
                <a:extLst>
                  <a:ext uri="{FF2B5EF4-FFF2-40B4-BE49-F238E27FC236}">
                    <a16:creationId xmlns:a16="http://schemas.microsoft.com/office/drawing/2014/main" id="{B26745A7-C656-41A7-BE93-79DD21BE62CF}"/>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reeform: Shape 167">
                <a:extLst>
                  <a:ext uri="{FF2B5EF4-FFF2-40B4-BE49-F238E27FC236}">
                    <a16:creationId xmlns:a16="http://schemas.microsoft.com/office/drawing/2014/main" id="{D63CA97B-DF53-49C4-B9FD-B091527174EE}"/>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51" name="Group 150">
              <a:extLst>
                <a:ext uri="{FF2B5EF4-FFF2-40B4-BE49-F238E27FC236}">
                  <a16:creationId xmlns:a16="http://schemas.microsoft.com/office/drawing/2014/main" id="{B198D81C-325D-4C12-9055-B8F738BD7ABD}"/>
                </a:ext>
              </a:extLst>
            </p:cNvPr>
            <p:cNvGrpSpPr/>
            <p:nvPr/>
          </p:nvGrpSpPr>
          <p:grpSpPr>
            <a:xfrm>
              <a:off x="8590072" y="1330780"/>
              <a:ext cx="449297" cy="803943"/>
              <a:chOff x="4860364" y="1440904"/>
              <a:chExt cx="607009" cy="1086144"/>
            </a:xfrm>
            <a:solidFill>
              <a:schemeClr val="accent2"/>
            </a:solidFill>
          </p:grpSpPr>
          <p:sp>
            <p:nvSpPr>
              <p:cNvPr id="165" name="Rectangle 164">
                <a:extLst>
                  <a:ext uri="{FF2B5EF4-FFF2-40B4-BE49-F238E27FC236}">
                    <a16:creationId xmlns:a16="http://schemas.microsoft.com/office/drawing/2014/main" id="{462EF4A7-0C69-4AD9-8C95-254700D0D70B}"/>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Freeform: Shape 165">
                <a:extLst>
                  <a:ext uri="{FF2B5EF4-FFF2-40B4-BE49-F238E27FC236}">
                    <a16:creationId xmlns:a16="http://schemas.microsoft.com/office/drawing/2014/main" id="{0563F3BE-BCFF-44AA-953F-BAB8018477AB}"/>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152" name="Freeform: Shape 151">
              <a:extLst>
                <a:ext uri="{FF2B5EF4-FFF2-40B4-BE49-F238E27FC236}">
                  <a16:creationId xmlns:a16="http://schemas.microsoft.com/office/drawing/2014/main" id="{91E04EFE-9E60-4FB5-8BE7-BDFC0F0C7246}"/>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62FC61FE-02D8-46B5-A966-31DEDA46D590}"/>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7CECBE8B-A148-4FC3-89C0-A868200FF433}"/>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26819BE5-C31D-49CF-ACB0-41395B3EA47E}"/>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D2BE253-F508-40D0-A5DD-F2EDB5B476C2}"/>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85E767AB-5BF6-46C8-BDAB-AF8DE7114F86}"/>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7647C459-1D8D-49EB-BB4E-90413368DD89}"/>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E5A79C5E-4F6C-4C6F-AED0-75625137227F}"/>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63561674-B0A1-496E-9727-4FB297EBA736}"/>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479E1EC0-076E-4E87-BD34-6B4DB1F1397B}"/>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162" name="Group 161">
              <a:extLst>
                <a:ext uri="{FF2B5EF4-FFF2-40B4-BE49-F238E27FC236}">
                  <a16:creationId xmlns:a16="http://schemas.microsoft.com/office/drawing/2014/main" id="{077C0BA3-135C-4AB6-8465-70E89A97E546}"/>
                </a:ext>
              </a:extLst>
            </p:cNvPr>
            <p:cNvGrpSpPr/>
            <p:nvPr/>
          </p:nvGrpSpPr>
          <p:grpSpPr>
            <a:xfrm rot="7661305" flipH="1">
              <a:off x="9367116" y="2811401"/>
              <a:ext cx="449297" cy="803943"/>
              <a:chOff x="4860364" y="1440904"/>
              <a:chExt cx="607009" cy="1086144"/>
            </a:xfrm>
            <a:solidFill>
              <a:schemeClr val="accent2"/>
            </a:solidFill>
          </p:grpSpPr>
          <p:sp>
            <p:nvSpPr>
              <p:cNvPr id="163" name="Rectangle 162">
                <a:extLst>
                  <a:ext uri="{FF2B5EF4-FFF2-40B4-BE49-F238E27FC236}">
                    <a16:creationId xmlns:a16="http://schemas.microsoft.com/office/drawing/2014/main" id="{52EC2EB9-EDEB-46F9-BD7E-40DCE9DF5872}"/>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Freeform: Shape 163">
                <a:extLst>
                  <a:ext uri="{FF2B5EF4-FFF2-40B4-BE49-F238E27FC236}">
                    <a16:creationId xmlns:a16="http://schemas.microsoft.com/office/drawing/2014/main" id="{53640BA5-FA2B-4483-A96F-58676B3A010C}"/>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169" name="Group 168">
            <a:extLst>
              <a:ext uri="{FF2B5EF4-FFF2-40B4-BE49-F238E27FC236}">
                <a16:creationId xmlns:a16="http://schemas.microsoft.com/office/drawing/2014/main" id="{EED1189C-28B8-4CDE-8F4D-E6F30574562B}"/>
              </a:ext>
            </a:extLst>
          </p:cNvPr>
          <p:cNvGrpSpPr/>
          <p:nvPr/>
        </p:nvGrpSpPr>
        <p:grpSpPr>
          <a:xfrm rot="2087517" flipV="1">
            <a:off x="640134" y="1089322"/>
            <a:ext cx="1274057" cy="1142313"/>
            <a:chOff x="7643465" y="1330780"/>
            <a:chExt cx="2350271" cy="2107241"/>
          </a:xfrm>
        </p:grpSpPr>
        <p:grpSp>
          <p:nvGrpSpPr>
            <p:cNvPr id="170" name="Group 169">
              <a:extLst>
                <a:ext uri="{FF2B5EF4-FFF2-40B4-BE49-F238E27FC236}">
                  <a16:creationId xmlns:a16="http://schemas.microsoft.com/office/drawing/2014/main" id="{D9CE836D-48DB-41F3-8482-EF9A1BE45C17}"/>
                </a:ext>
              </a:extLst>
            </p:cNvPr>
            <p:cNvGrpSpPr/>
            <p:nvPr/>
          </p:nvGrpSpPr>
          <p:grpSpPr>
            <a:xfrm rot="14189974" flipH="1">
              <a:off x="7820788" y="2761873"/>
              <a:ext cx="449297" cy="803943"/>
              <a:chOff x="4860364" y="1440904"/>
              <a:chExt cx="607009" cy="1086144"/>
            </a:xfrm>
            <a:solidFill>
              <a:schemeClr val="accent2"/>
            </a:solidFill>
          </p:grpSpPr>
          <p:sp>
            <p:nvSpPr>
              <p:cNvPr id="187" name="Rectangle 186">
                <a:extLst>
                  <a:ext uri="{FF2B5EF4-FFF2-40B4-BE49-F238E27FC236}">
                    <a16:creationId xmlns:a16="http://schemas.microsoft.com/office/drawing/2014/main" id="{766FD6D4-9B64-4F2A-95F6-BAA0EAC7E77F}"/>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Freeform: Shape 187">
                <a:extLst>
                  <a:ext uri="{FF2B5EF4-FFF2-40B4-BE49-F238E27FC236}">
                    <a16:creationId xmlns:a16="http://schemas.microsoft.com/office/drawing/2014/main" id="{2EFED8BF-51E4-40A9-88AD-779B484D8C83}"/>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71" name="Group 170">
              <a:extLst>
                <a:ext uri="{FF2B5EF4-FFF2-40B4-BE49-F238E27FC236}">
                  <a16:creationId xmlns:a16="http://schemas.microsoft.com/office/drawing/2014/main" id="{7AFC3936-E2FD-41EF-8083-D330D5F4C835}"/>
                </a:ext>
              </a:extLst>
            </p:cNvPr>
            <p:cNvGrpSpPr/>
            <p:nvPr/>
          </p:nvGrpSpPr>
          <p:grpSpPr>
            <a:xfrm>
              <a:off x="8590072" y="1330780"/>
              <a:ext cx="449297" cy="803943"/>
              <a:chOff x="4860364" y="1440904"/>
              <a:chExt cx="607009" cy="1086144"/>
            </a:xfrm>
            <a:solidFill>
              <a:schemeClr val="accent2"/>
            </a:solidFill>
          </p:grpSpPr>
          <p:sp>
            <p:nvSpPr>
              <p:cNvPr id="185" name="Rectangle 184">
                <a:extLst>
                  <a:ext uri="{FF2B5EF4-FFF2-40B4-BE49-F238E27FC236}">
                    <a16:creationId xmlns:a16="http://schemas.microsoft.com/office/drawing/2014/main" id="{9D0A30E7-5C40-4108-AAC1-8B4F073C70D9}"/>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Freeform: Shape 185">
                <a:extLst>
                  <a:ext uri="{FF2B5EF4-FFF2-40B4-BE49-F238E27FC236}">
                    <a16:creationId xmlns:a16="http://schemas.microsoft.com/office/drawing/2014/main" id="{F3D18152-DCAE-46D3-BD14-96B329B1A7D4}"/>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172" name="Freeform: Shape 171">
              <a:extLst>
                <a:ext uri="{FF2B5EF4-FFF2-40B4-BE49-F238E27FC236}">
                  <a16:creationId xmlns:a16="http://schemas.microsoft.com/office/drawing/2014/main" id="{058858C1-A474-4687-8CF3-C6DB8A51E343}"/>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E4000F35-A0AD-4696-8BA8-899742FE7538}"/>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F7883B3C-37D5-42EF-AA55-A049B90DAC96}"/>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D0928263-CD9D-4427-BF48-BF50E9273768}"/>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E4233BFD-E01F-4E17-8E5E-26A4168C7C4A}"/>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25F4A04-4E56-43AA-860A-CB3C59033DD2}"/>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716000CA-2116-4CA5-A6C5-46F1EA86A7FE}"/>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4FC9E5A-97FE-4981-B78E-C95EA959448C}"/>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A5CEA817-FC86-443D-A9B6-48B519600515}"/>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317F1FA2-652C-4E6C-B55E-B03F13C03973}"/>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182" name="Group 181">
              <a:extLst>
                <a:ext uri="{FF2B5EF4-FFF2-40B4-BE49-F238E27FC236}">
                  <a16:creationId xmlns:a16="http://schemas.microsoft.com/office/drawing/2014/main" id="{9D76FF0D-6F5F-4E5A-B1D2-6C885BA5F873}"/>
                </a:ext>
              </a:extLst>
            </p:cNvPr>
            <p:cNvGrpSpPr/>
            <p:nvPr/>
          </p:nvGrpSpPr>
          <p:grpSpPr>
            <a:xfrm rot="7661305" flipH="1">
              <a:off x="9367116" y="2811401"/>
              <a:ext cx="449297" cy="803943"/>
              <a:chOff x="4860364" y="1440904"/>
              <a:chExt cx="607009" cy="1086144"/>
            </a:xfrm>
            <a:solidFill>
              <a:schemeClr val="accent2"/>
            </a:solidFill>
          </p:grpSpPr>
          <p:sp>
            <p:nvSpPr>
              <p:cNvPr id="183" name="Rectangle 182">
                <a:extLst>
                  <a:ext uri="{FF2B5EF4-FFF2-40B4-BE49-F238E27FC236}">
                    <a16:creationId xmlns:a16="http://schemas.microsoft.com/office/drawing/2014/main" id="{69B412F6-6036-4275-AE2C-E7B73284A593}"/>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Freeform: Shape 183">
                <a:extLst>
                  <a:ext uri="{FF2B5EF4-FFF2-40B4-BE49-F238E27FC236}">
                    <a16:creationId xmlns:a16="http://schemas.microsoft.com/office/drawing/2014/main" id="{DA5A51EE-6599-4BE0-B1DC-153B9CC099FD}"/>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189" name="Group 188">
            <a:extLst>
              <a:ext uri="{FF2B5EF4-FFF2-40B4-BE49-F238E27FC236}">
                <a16:creationId xmlns:a16="http://schemas.microsoft.com/office/drawing/2014/main" id="{3BBC2270-B073-43A1-9DBC-EBE55235450B}"/>
              </a:ext>
            </a:extLst>
          </p:cNvPr>
          <p:cNvGrpSpPr/>
          <p:nvPr/>
        </p:nvGrpSpPr>
        <p:grpSpPr>
          <a:xfrm rot="5400000" flipV="1">
            <a:off x="10528379" y="226708"/>
            <a:ext cx="1274057" cy="1142313"/>
            <a:chOff x="7643465" y="1330780"/>
            <a:chExt cx="2350271" cy="2107241"/>
          </a:xfrm>
        </p:grpSpPr>
        <p:grpSp>
          <p:nvGrpSpPr>
            <p:cNvPr id="190" name="Group 189">
              <a:extLst>
                <a:ext uri="{FF2B5EF4-FFF2-40B4-BE49-F238E27FC236}">
                  <a16:creationId xmlns:a16="http://schemas.microsoft.com/office/drawing/2014/main" id="{5AEB241C-2D7F-4917-A01F-34D6E9427376}"/>
                </a:ext>
              </a:extLst>
            </p:cNvPr>
            <p:cNvGrpSpPr/>
            <p:nvPr/>
          </p:nvGrpSpPr>
          <p:grpSpPr>
            <a:xfrm rot="14189974" flipH="1">
              <a:off x="7820788" y="2761873"/>
              <a:ext cx="449297" cy="803943"/>
              <a:chOff x="4860364" y="1440904"/>
              <a:chExt cx="607009" cy="1086144"/>
            </a:xfrm>
            <a:solidFill>
              <a:schemeClr val="accent2"/>
            </a:solidFill>
          </p:grpSpPr>
          <p:sp>
            <p:nvSpPr>
              <p:cNvPr id="207" name="Rectangle 206">
                <a:extLst>
                  <a:ext uri="{FF2B5EF4-FFF2-40B4-BE49-F238E27FC236}">
                    <a16:creationId xmlns:a16="http://schemas.microsoft.com/office/drawing/2014/main" id="{E0FCD555-7DDF-4B49-9AFE-7BCA3B2F6C4F}"/>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Freeform: Shape 207">
                <a:extLst>
                  <a:ext uri="{FF2B5EF4-FFF2-40B4-BE49-F238E27FC236}">
                    <a16:creationId xmlns:a16="http://schemas.microsoft.com/office/drawing/2014/main" id="{8440FB96-3074-4854-A85B-A59C9E98FC25}"/>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nvGrpSpPr>
            <p:cNvPr id="191" name="Group 190">
              <a:extLst>
                <a:ext uri="{FF2B5EF4-FFF2-40B4-BE49-F238E27FC236}">
                  <a16:creationId xmlns:a16="http://schemas.microsoft.com/office/drawing/2014/main" id="{F816C0DE-1CF4-445C-A82E-E81C79FBB417}"/>
                </a:ext>
              </a:extLst>
            </p:cNvPr>
            <p:cNvGrpSpPr/>
            <p:nvPr/>
          </p:nvGrpSpPr>
          <p:grpSpPr>
            <a:xfrm>
              <a:off x="8590072" y="1330780"/>
              <a:ext cx="449297" cy="803943"/>
              <a:chOff x="4860364" y="1440904"/>
              <a:chExt cx="607009" cy="1086144"/>
            </a:xfrm>
            <a:solidFill>
              <a:schemeClr val="accent2"/>
            </a:solidFill>
          </p:grpSpPr>
          <p:sp>
            <p:nvSpPr>
              <p:cNvPr id="205" name="Rectangle 204">
                <a:extLst>
                  <a:ext uri="{FF2B5EF4-FFF2-40B4-BE49-F238E27FC236}">
                    <a16:creationId xmlns:a16="http://schemas.microsoft.com/office/drawing/2014/main" id="{967B3A72-B1A0-4031-8878-B02B784E46BC}"/>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Freeform: Shape 205">
                <a:extLst>
                  <a:ext uri="{FF2B5EF4-FFF2-40B4-BE49-F238E27FC236}">
                    <a16:creationId xmlns:a16="http://schemas.microsoft.com/office/drawing/2014/main" id="{7215BF0E-4099-4B04-9634-507C3C208435}"/>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sp>
          <p:nvSpPr>
            <p:cNvPr id="192" name="Freeform: Shape 191">
              <a:extLst>
                <a:ext uri="{FF2B5EF4-FFF2-40B4-BE49-F238E27FC236}">
                  <a16:creationId xmlns:a16="http://schemas.microsoft.com/office/drawing/2014/main" id="{8AA45EBE-6CCB-467A-AD58-E52BAE6372C3}"/>
                </a:ext>
              </a:extLst>
            </p:cNvPr>
            <p:cNvSpPr/>
            <p:nvPr/>
          </p:nvSpPr>
          <p:spPr>
            <a:xfrm>
              <a:off x="8243473" y="2027766"/>
              <a:ext cx="1155334" cy="1315798"/>
            </a:xfrm>
            <a:custGeom>
              <a:avLst/>
              <a:gdLst>
                <a:gd name="connsiteX0" fmla="*/ 789601 w 1560880"/>
                <a:gd name="connsiteY0" fmla="*/ 147906 h 1777669"/>
                <a:gd name="connsiteX1" fmla="*/ 1110449 w 1560880"/>
                <a:gd name="connsiteY1" fmla="*/ 334345 h 1777669"/>
                <a:gd name="connsiteX2" fmla="*/ 1431297 w 1560880"/>
                <a:gd name="connsiteY2" fmla="*/ 520783 h 1777669"/>
                <a:gd name="connsiteX3" fmla="*/ 1431297 w 1560880"/>
                <a:gd name="connsiteY3" fmla="*/ 889324 h 1777669"/>
                <a:gd name="connsiteX4" fmla="*/ 1431297 w 1560880"/>
                <a:gd name="connsiteY4" fmla="*/ 1257866 h 1777669"/>
                <a:gd name="connsiteX5" fmla="*/ 1110449 w 1560880"/>
                <a:gd name="connsiteY5" fmla="*/ 1444304 h 1777669"/>
                <a:gd name="connsiteX6" fmla="*/ 789601 w 1560880"/>
                <a:gd name="connsiteY6" fmla="*/ 1630743 h 1777669"/>
                <a:gd name="connsiteX7" fmla="*/ 468754 w 1560880"/>
                <a:gd name="connsiteY7" fmla="*/ 1444304 h 1777669"/>
                <a:gd name="connsiteX8" fmla="*/ 147906 w 1560880"/>
                <a:gd name="connsiteY8" fmla="*/ 1257866 h 1777669"/>
                <a:gd name="connsiteX9" fmla="*/ 147906 w 1560880"/>
                <a:gd name="connsiteY9" fmla="*/ 889324 h 1777669"/>
                <a:gd name="connsiteX10" fmla="*/ 147906 w 1560880"/>
                <a:gd name="connsiteY10" fmla="*/ 520783 h 1777669"/>
                <a:gd name="connsiteX11" fmla="*/ 468754 w 1560880"/>
                <a:gd name="connsiteY11" fmla="*/ 334345 h 1777669"/>
                <a:gd name="connsiteX12" fmla="*/ 789601 w 1560880"/>
                <a:gd name="connsiteY12" fmla="*/ 147906 h 1777669"/>
                <a:gd name="connsiteX13" fmla="*/ 789601 w 1560880"/>
                <a:gd name="connsiteY13" fmla="*/ 147906 h 1777669"/>
                <a:gd name="connsiteX14" fmla="*/ 789601 w 1560880"/>
                <a:gd name="connsiteY14" fmla="*/ 277979 h 1777669"/>
                <a:gd name="connsiteX15" fmla="*/ 264972 w 1560880"/>
                <a:gd name="connsiteY15" fmla="*/ 581484 h 1777669"/>
                <a:gd name="connsiteX16" fmla="*/ 264972 w 1560880"/>
                <a:gd name="connsiteY16" fmla="*/ 1188493 h 1777669"/>
                <a:gd name="connsiteX17" fmla="*/ 789601 w 1560880"/>
                <a:gd name="connsiteY17" fmla="*/ 1491998 h 1777669"/>
                <a:gd name="connsiteX18" fmla="*/ 1314231 w 1560880"/>
                <a:gd name="connsiteY18" fmla="*/ 1188493 h 1777669"/>
                <a:gd name="connsiteX19" fmla="*/ 1314231 w 1560880"/>
                <a:gd name="connsiteY19" fmla="*/ 581484 h 1777669"/>
                <a:gd name="connsiteX20" fmla="*/ 789601 w 1560880"/>
                <a:gd name="connsiteY20" fmla="*/ 277979 h 1777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60880" h="1777669">
                  <a:moveTo>
                    <a:pt x="789601" y="147906"/>
                  </a:moveTo>
                  <a:lnTo>
                    <a:pt x="1110449" y="334345"/>
                  </a:lnTo>
                  <a:lnTo>
                    <a:pt x="1431297" y="520783"/>
                  </a:lnTo>
                  <a:lnTo>
                    <a:pt x="1431297" y="889324"/>
                  </a:lnTo>
                  <a:lnTo>
                    <a:pt x="1431297" y="1257866"/>
                  </a:lnTo>
                  <a:lnTo>
                    <a:pt x="1110449" y="1444304"/>
                  </a:lnTo>
                  <a:lnTo>
                    <a:pt x="789601" y="1630743"/>
                  </a:lnTo>
                  <a:lnTo>
                    <a:pt x="468754" y="1444304"/>
                  </a:lnTo>
                  <a:lnTo>
                    <a:pt x="147906" y="1257866"/>
                  </a:lnTo>
                  <a:lnTo>
                    <a:pt x="147906" y="889324"/>
                  </a:lnTo>
                  <a:lnTo>
                    <a:pt x="147906" y="520783"/>
                  </a:lnTo>
                  <a:lnTo>
                    <a:pt x="468754" y="334345"/>
                  </a:lnTo>
                  <a:lnTo>
                    <a:pt x="789601" y="147906"/>
                  </a:lnTo>
                  <a:lnTo>
                    <a:pt x="789601" y="147906"/>
                  </a:lnTo>
                  <a:close/>
                  <a:moveTo>
                    <a:pt x="789601" y="277979"/>
                  </a:moveTo>
                  <a:lnTo>
                    <a:pt x="264972" y="581484"/>
                  </a:lnTo>
                  <a:lnTo>
                    <a:pt x="264972" y="1188493"/>
                  </a:lnTo>
                  <a:lnTo>
                    <a:pt x="789601" y="1491998"/>
                  </a:lnTo>
                  <a:lnTo>
                    <a:pt x="1314231" y="1188493"/>
                  </a:lnTo>
                  <a:lnTo>
                    <a:pt x="1314231" y="581484"/>
                  </a:lnTo>
                  <a:lnTo>
                    <a:pt x="789601" y="277979"/>
                  </a:lnTo>
                  <a:close/>
                </a:path>
              </a:pathLst>
            </a:custGeom>
            <a:solidFill>
              <a:schemeClr val="accent2"/>
            </a:solidFill>
            <a:ln w="43323"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EA28E529-0116-48AF-9E6D-49CEE753CA20}"/>
                </a:ext>
              </a:extLst>
            </p:cNvPr>
            <p:cNvSpPr/>
            <p:nvPr/>
          </p:nvSpPr>
          <p:spPr>
            <a:xfrm>
              <a:off x="8595937" y="1959818"/>
              <a:ext cx="449297" cy="449297"/>
            </a:xfrm>
            <a:custGeom>
              <a:avLst/>
              <a:gdLst>
                <a:gd name="connsiteX0" fmla="*/ 486846 w 607009"/>
                <a:gd name="connsiteY0" fmla="*/ 317351 h 607009"/>
                <a:gd name="connsiteX1" fmla="*/ 318150 w 607009"/>
                <a:gd name="connsiteY1" fmla="*/ 486846 h 607009"/>
                <a:gd name="connsiteX2" fmla="*/ 148655 w 607009"/>
                <a:gd name="connsiteY2" fmla="*/ 318150 h 607009"/>
                <a:gd name="connsiteX3" fmla="*/ 317351 w 607009"/>
                <a:gd name="connsiteY3" fmla="*/ 148655 h 607009"/>
                <a:gd name="connsiteX4" fmla="*/ 486846 w 607009"/>
                <a:gd name="connsiteY4" fmla="*/ 317351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486846" y="317351"/>
                  </a:moveTo>
                  <a:cubicBezTo>
                    <a:pt x="487066" y="410740"/>
                    <a:pt x="411538" y="486625"/>
                    <a:pt x="318150" y="486846"/>
                  </a:cubicBezTo>
                  <a:cubicBezTo>
                    <a:pt x="224761" y="487066"/>
                    <a:pt x="148875" y="411538"/>
                    <a:pt x="148655" y="318150"/>
                  </a:cubicBezTo>
                  <a:cubicBezTo>
                    <a:pt x="148434" y="224761"/>
                    <a:pt x="223962" y="148875"/>
                    <a:pt x="317351" y="148655"/>
                  </a:cubicBezTo>
                  <a:cubicBezTo>
                    <a:pt x="410740" y="148434"/>
                    <a:pt x="486625" y="223962"/>
                    <a:pt x="486846" y="317351"/>
                  </a:cubicBezTo>
                  <a:close/>
                </a:path>
              </a:pathLst>
            </a:custGeom>
            <a:solidFill>
              <a:schemeClr val="accent2"/>
            </a:solidFill>
            <a:ln w="43323"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BBB7D923-E0B7-4A60-8059-276B27524B32}"/>
                </a:ext>
              </a:extLst>
            </p:cNvPr>
            <p:cNvSpPr/>
            <p:nvPr/>
          </p:nvSpPr>
          <p:spPr>
            <a:xfrm>
              <a:off x="9023323" y="2704920"/>
              <a:ext cx="449297" cy="449297"/>
            </a:xfrm>
            <a:custGeom>
              <a:avLst/>
              <a:gdLst>
                <a:gd name="connsiteX0" fmla="*/ 308330 w 607009"/>
                <a:gd name="connsiteY0" fmla="*/ 468754 h 607009"/>
                <a:gd name="connsiteX1" fmla="*/ 468754 w 607009"/>
                <a:gd name="connsiteY1" fmla="*/ 308330 h 607009"/>
                <a:gd name="connsiteX2" fmla="*/ 308330 w 607009"/>
                <a:gd name="connsiteY2" fmla="*/ 147906 h 607009"/>
                <a:gd name="connsiteX3" fmla="*/ 147906 w 607009"/>
                <a:gd name="connsiteY3" fmla="*/ 308330 h 607009"/>
                <a:gd name="connsiteX4" fmla="*/ 308330 w 607009"/>
                <a:gd name="connsiteY4" fmla="*/ 468754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08330" y="468754"/>
                  </a:moveTo>
                  <a:cubicBezTo>
                    <a:pt x="395045" y="468754"/>
                    <a:pt x="468754" y="395045"/>
                    <a:pt x="468754" y="308330"/>
                  </a:cubicBezTo>
                  <a:cubicBezTo>
                    <a:pt x="468754" y="221614"/>
                    <a:pt x="395045" y="147906"/>
                    <a:pt x="308330" y="147906"/>
                  </a:cubicBezTo>
                  <a:cubicBezTo>
                    <a:pt x="221614" y="147906"/>
                    <a:pt x="147906" y="221614"/>
                    <a:pt x="147906" y="308330"/>
                  </a:cubicBezTo>
                  <a:cubicBezTo>
                    <a:pt x="147906" y="395045"/>
                    <a:pt x="221614" y="468754"/>
                    <a:pt x="308330" y="468754"/>
                  </a:cubicBezTo>
                  <a:close/>
                </a:path>
              </a:pathLst>
            </a:custGeom>
            <a:solidFill>
              <a:schemeClr val="accent2"/>
            </a:solidFill>
            <a:ln w="43323"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AB1B20E5-3FA0-424E-BFAC-69EF36CAE7AD}"/>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A6C0AAB5-2A13-45C7-B3CD-7CECCB17AADB}"/>
                </a:ext>
              </a:extLst>
            </p:cNvPr>
            <p:cNvSpPr/>
            <p:nvPr/>
          </p:nvSpPr>
          <p:spPr>
            <a:xfrm>
              <a:off x="8166450" y="2708130"/>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1614"/>
                    <a:pt x="147906" y="317001"/>
                  </a:cubicBezTo>
                  <a:cubicBezTo>
                    <a:pt x="147906" y="408053"/>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2F8C4AA5-CB9F-4060-8325-30DB0E8D4CAE}"/>
                </a:ext>
              </a:extLst>
            </p:cNvPr>
            <p:cNvSpPr/>
            <p:nvPr/>
          </p:nvSpPr>
          <p:spPr>
            <a:xfrm>
              <a:off x="8166450" y="2204275"/>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1614" y="147906"/>
                    <a:pt x="147906" y="225950"/>
                    <a:pt x="147906" y="317001"/>
                  </a:cubicBezTo>
                  <a:cubicBezTo>
                    <a:pt x="147906" y="412389"/>
                    <a:pt x="221614"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DDCB4972-F879-46ED-B86D-51B77B91BB52}"/>
                </a:ext>
              </a:extLst>
            </p:cNvPr>
            <p:cNvSpPr/>
            <p:nvPr/>
          </p:nvSpPr>
          <p:spPr>
            <a:xfrm>
              <a:off x="9142066" y="2704920"/>
              <a:ext cx="320926" cy="449297"/>
            </a:xfrm>
            <a:custGeom>
              <a:avLst/>
              <a:gdLst>
                <a:gd name="connsiteX0" fmla="*/ 147906 w 433577"/>
                <a:gd name="connsiteY0" fmla="*/ 468754 h 607009"/>
                <a:gd name="connsiteX1" fmla="*/ 147906 w 433577"/>
                <a:gd name="connsiteY1" fmla="*/ 147906 h 607009"/>
                <a:gd name="connsiteX2" fmla="*/ 308330 w 433577"/>
                <a:gd name="connsiteY2" fmla="*/ 308330 h 607009"/>
                <a:gd name="connsiteX3" fmla="*/ 147906 w 433577"/>
                <a:gd name="connsiteY3" fmla="*/ 468754 h 607009"/>
              </a:gdLst>
              <a:ahLst/>
              <a:cxnLst>
                <a:cxn ang="0">
                  <a:pos x="connsiteX0" y="connsiteY0"/>
                </a:cxn>
                <a:cxn ang="0">
                  <a:pos x="connsiteX1" y="connsiteY1"/>
                </a:cxn>
                <a:cxn ang="0">
                  <a:pos x="connsiteX2" y="connsiteY2"/>
                </a:cxn>
                <a:cxn ang="0">
                  <a:pos x="connsiteX3" y="connsiteY3"/>
                </a:cxn>
              </a:cxnLst>
              <a:rect l="l" t="t" r="r" b="b"/>
              <a:pathLst>
                <a:path w="433577" h="607009">
                  <a:moveTo>
                    <a:pt x="147906" y="468754"/>
                  </a:moveTo>
                  <a:lnTo>
                    <a:pt x="147906" y="147906"/>
                  </a:lnTo>
                  <a:cubicBezTo>
                    <a:pt x="234622" y="147906"/>
                    <a:pt x="308330" y="221614"/>
                    <a:pt x="308330" y="308330"/>
                  </a:cubicBezTo>
                  <a:cubicBezTo>
                    <a:pt x="308330" y="395045"/>
                    <a:pt x="238957" y="468754"/>
                    <a:pt x="147906" y="468754"/>
                  </a:cubicBezTo>
                  <a:close/>
                </a:path>
              </a:pathLst>
            </a:custGeom>
            <a:solidFill>
              <a:schemeClr val="accent2"/>
            </a:solidFill>
            <a:ln w="43323"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0437447-B9A5-4ADE-92F8-D03B32EE52DF}"/>
                </a:ext>
              </a:extLst>
            </p:cNvPr>
            <p:cNvSpPr/>
            <p:nvPr/>
          </p:nvSpPr>
          <p:spPr>
            <a:xfrm>
              <a:off x="9016905" y="2197857"/>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1BD5307B-3F99-4B71-AF3C-81695D5B8D3F}"/>
                </a:ext>
              </a:extLst>
            </p:cNvPr>
            <p:cNvSpPr/>
            <p:nvPr/>
          </p:nvSpPr>
          <p:spPr>
            <a:xfrm>
              <a:off x="9016905" y="2692083"/>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8" y="147906"/>
                    <a:pt x="317001" y="147906"/>
                  </a:cubicBezTo>
                  <a:cubicBezTo>
                    <a:pt x="225950" y="147906"/>
                    <a:pt x="147906" y="221614"/>
                    <a:pt x="147906" y="317001"/>
                  </a:cubicBezTo>
                  <a:cubicBezTo>
                    <a:pt x="147906" y="408053"/>
                    <a:pt x="225950" y="486097"/>
                    <a:pt x="317001" y="486097"/>
                  </a:cubicBezTo>
                  <a:close/>
                </a:path>
              </a:pathLst>
            </a:custGeom>
            <a:solidFill>
              <a:schemeClr val="accent2"/>
            </a:solidFill>
            <a:ln w="43323"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01B54053-31EB-4874-8F4F-5162494BF022}"/>
                </a:ext>
              </a:extLst>
            </p:cNvPr>
            <p:cNvSpPr/>
            <p:nvPr/>
          </p:nvSpPr>
          <p:spPr>
            <a:xfrm>
              <a:off x="8590073" y="2939196"/>
              <a:ext cx="449297" cy="449297"/>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12389"/>
                    <a:pt x="225950" y="486097"/>
                    <a:pt x="317001" y="486097"/>
                  </a:cubicBezTo>
                  <a:close/>
                </a:path>
              </a:pathLst>
            </a:custGeom>
            <a:solidFill>
              <a:schemeClr val="accent2"/>
            </a:solidFill>
            <a:ln w="43323" cap="flat">
              <a:noFill/>
              <a:prstDash val="solid"/>
              <a:miter/>
            </a:ln>
          </p:spPr>
          <p:txBody>
            <a:bodyPr rtlCol="0" anchor="ctr"/>
            <a:lstStyle/>
            <a:p>
              <a:endParaRPr lang="en-US"/>
            </a:p>
          </p:txBody>
        </p:sp>
        <p:grpSp>
          <p:nvGrpSpPr>
            <p:cNvPr id="202" name="Group 201">
              <a:extLst>
                <a:ext uri="{FF2B5EF4-FFF2-40B4-BE49-F238E27FC236}">
                  <a16:creationId xmlns:a16="http://schemas.microsoft.com/office/drawing/2014/main" id="{E797DA29-3446-40E0-BEF6-AF87A387B3EA}"/>
                </a:ext>
              </a:extLst>
            </p:cNvPr>
            <p:cNvGrpSpPr/>
            <p:nvPr/>
          </p:nvGrpSpPr>
          <p:grpSpPr>
            <a:xfrm rot="7661305" flipH="1">
              <a:off x="9367116" y="2811401"/>
              <a:ext cx="449297" cy="803943"/>
              <a:chOff x="4860364" y="1440904"/>
              <a:chExt cx="607009" cy="1086144"/>
            </a:xfrm>
            <a:solidFill>
              <a:schemeClr val="accent2"/>
            </a:solidFill>
          </p:grpSpPr>
          <p:sp>
            <p:nvSpPr>
              <p:cNvPr id="203" name="Rectangle 202">
                <a:extLst>
                  <a:ext uri="{FF2B5EF4-FFF2-40B4-BE49-F238E27FC236}">
                    <a16:creationId xmlns:a16="http://schemas.microsoft.com/office/drawing/2014/main" id="{0B6A90D4-2E14-454F-BFAC-9425291633D4}"/>
                  </a:ext>
                </a:extLst>
              </p:cNvPr>
              <p:cNvSpPr/>
              <p:nvPr/>
            </p:nvSpPr>
            <p:spPr>
              <a:xfrm>
                <a:off x="5133776" y="1776958"/>
                <a:ext cx="106964" cy="7500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Freeform: Shape 203">
                <a:extLst>
                  <a:ext uri="{FF2B5EF4-FFF2-40B4-BE49-F238E27FC236}">
                    <a16:creationId xmlns:a16="http://schemas.microsoft.com/office/drawing/2014/main" id="{7D6347BB-D42A-432A-978D-C21ADA4E2D97}"/>
                  </a:ext>
                </a:extLst>
              </p:cNvPr>
              <p:cNvSpPr/>
              <p:nvPr/>
            </p:nvSpPr>
            <p:spPr>
              <a:xfrm>
                <a:off x="4860364" y="1440904"/>
                <a:ext cx="607009" cy="607009"/>
              </a:xfrm>
              <a:custGeom>
                <a:avLst/>
                <a:gdLst>
                  <a:gd name="connsiteX0" fmla="*/ 317001 w 607009"/>
                  <a:gd name="connsiteY0" fmla="*/ 486097 h 607009"/>
                  <a:gd name="connsiteX1" fmla="*/ 486097 w 607009"/>
                  <a:gd name="connsiteY1" fmla="*/ 317001 h 607009"/>
                  <a:gd name="connsiteX2" fmla="*/ 317001 w 607009"/>
                  <a:gd name="connsiteY2" fmla="*/ 147906 h 607009"/>
                  <a:gd name="connsiteX3" fmla="*/ 147906 w 607009"/>
                  <a:gd name="connsiteY3" fmla="*/ 317001 h 607009"/>
                  <a:gd name="connsiteX4" fmla="*/ 317001 w 607009"/>
                  <a:gd name="connsiteY4" fmla="*/ 486097 h 607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009" h="607009">
                    <a:moveTo>
                      <a:pt x="317001" y="486097"/>
                    </a:moveTo>
                    <a:cubicBezTo>
                      <a:pt x="408053" y="486097"/>
                      <a:pt x="486097" y="412389"/>
                      <a:pt x="486097" y="317001"/>
                    </a:cubicBezTo>
                    <a:cubicBezTo>
                      <a:pt x="486097" y="225950"/>
                      <a:pt x="412389" y="147906"/>
                      <a:pt x="317001" y="147906"/>
                    </a:cubicBezTo>
                    <a:cubicBezTo>
                      <a:pt x="225950" y="147906"/>
                      <a:pt x="147906" y="221614"/>
                      <a:pt x="147906" y="317001"/>
                    </a:cubicBezTo>
                    <a:cubicBezTo>
                      <a:pt x="147906" y="408053"/>
                      <a:pt x="221614" y="486097"/>
                      <a:pt x="317001" y="486097"/>
                    </a:cubicBezTo>
                    <a:close/>
                  </a:path>
                </a:pathLst>
              </a:custGeom>
              <a:grpFill/>
              <a:ln w="43323" cap="flat">
                <a:noFill/>
                <a:prstDash val="solid"/>
                <a:miter/>
              </a:ln>
            </p:spPr>
            <p:txBody>
              <a:bodyPr rtlCol="0" anchor="ctr"/>
              <a:lstStyle/>
              <a:p>
                <a:endParaRPr lang="en-US"/>
              </a:p>
            </p:txBody>
          </p:sp>
        </p:grpSp>
      </p:grpSp>
      <p:grpSp>
        <p:nvGrpSpPr>
          <p:cNvPr id="89" name="그룹 5">
            <a:extLst>
              <a:ext uri="{FF2B5EF4-FFF2-40B4-BE49-F238E27FC236}">
                <a16:creationId xmlns:a16="http://schemas.microsoft.com/office/drawing/2014/main" id="{5A3E2EC1-DA63-4D4E-929A-030AEE3CD3F8}"/>
              </a:ext>
            </a:extLst>
          </p:cNvPr>
          <p:cNvGrpSpPr/>
          <p:nvPr/>
        </p:nvGrpSpPr>
        <p:grpSpPr>
          <a:xfrm rot="10800000">
            <a:off x="5706833" y="3567946"/>
            <a:ext cx="648072" cy="1109112"/>
            <a:chOff x="4137552" y="3133232"/>
            <a:chExt cx="648072" cy="1109112"/>
          </a:xfrm>
        </p:grpSpPr>
        <p:cxnSp>
          <p:nvCxnSpPr>
            <p:cNvPr id="90" name="Straight Connector 89">
              <a:extLst>
                <a:ext uri="{FF2B5EF4-FFF2-40B4-BE49-F238E27FC236}">
                  <a16:creationId xmlns:a16="http://schemas.microsoft.com/office/drawing/2014/main" id="{49CCA51E-801D-4F44-94C7-93220BA44EAB}"/>
                </a:ext>
              </a:extLst>
            </p:cNvPr>
            <p:cNvCxnSpPr/>
            <p:nvPr/>
          </p:nvCxnSpPr>
          <p:spPr>
            <a:xfrm flipV="1">
              <a:off x="4461588" y="3133232"/>
              <a:ext cx="0" cy="780855"/>
            </a:xfrm>
            <a:prstGeom prst="line">
              <a:avLst/>
            </a:prstGeom>
            <a:ln w="101600">
              <a:solidFill>
                <a:schemeClr val="accent2"/>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09C9947E-5391-4C2B-82EB-5BE5E8413861}"/>
                </a:ext>
              </a:extLst>
            </p:cNvPr>
            <p:cNvSpPr/>
            <p:nvPr/>
          </p:nvSpPr>
          <p:spPr>
            <a:xfrm>
              <a:off x="4137552" y="3594272"/>
              <a:ext cx="648072" cy="648072"/>
            </a:xfrm>
            <a:prstGeom prst="ellipse">
              <a:avLst/>
            </a:prstGeom>
            <a:solidFill>
              <a:schemeClr val="bg1"/>
            </a:solidFill>
            <a:ln w="889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92" name="그룹 5">
            <a:extLst>
              <a:ext uri="{FF2B5EF4-FFF2-40B4-BE49-F238E27FC236}">
                <a16:creationId xmlns:a16="http://schemas.microsoft.com/office/drawing/2014/main" id="{16285D94-8A8F-489F-92FF-CF3B2EE6A715}"/>
              </a:ext>
            </a:extLst>
          </p:cNvPr>
          <p:cNvGrpSpPr/>
          <p:nvPr/>
        </p:nvGrpSpPr>
        <p:grpSpPr>
          <a:xfrm>
            <a:off x="7953569" y="3126693"/>
            <a:ext cx="648072" cy="1109112"/>
            <a:chOff x="4137552" y="3133232"/>
            <a:chExt cx="648072" cy="1109112"/>
          </a:xfrm>
        </p:grpSpPr>
        <p:cxnSp>
          <p:nvCxnSpPr>
            <p:cNvPr id="93" name="Straight Connector 92">
              <a:extLst>
                <a:ext uri="{FF2B5EF4-FFF2-40B4-BE49-F238E27FC236}">
                  <a16:creationId xmlns:a16="http://schemas.microsoft.com/office/drawing/2014/main" id="{1C8B7015-6A2B-454E-8EFA-41409C71F467}"/>
                </a:ext>
              </a:extLst>
            </p:cNvPr>
            <p:cNvCxnSpPr/>
            <p:nvPr/>
          </p:nvCxnSpPr>
          <p:spPr>
            <a:xfrm flipV="1">
              <a:off x="4461588" y="3133232"/>
              <a:ext cx="0" cy="780855"/>
            </a:xfrm>
            <a:prstGeom prst="line">
              <a:avLst/>
            </a:prstGeom>
            <a:ln w="101600">
              <a:solidFill>
                <a:schemeClr val="accent2"/>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0147626F-39D6-4B8B-A961-EAEBF69EEFC0}"/>
                </a:ext>
              </a:extLst>
            </p:cNvPr>
            <p:cNvSpPr/>
            <p:nvPr/>
          </p:nvSpPr>
          <p:spPr>
            <a:xfrm>
              <a:off x="4137552" y="3594272"/>
              <a:ext cx="648072" cy="648072"/>
            </a:xfrm>
            <a:prstGeom prst="ellipse">
              <a:avLst/>
            </a:prstGeom>
            <a:solidFill>
              <a:schemeClr val="bg1"/>
            </a:solidFill>
            <a:ln w="889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95" name="그룹 5">
            <a:extLst>
              <a:ext uri="{FF2B5EF4-FFF2-40B4-BE49-F238E27FC236}">
                <a16:creationId xmlns:a16="http://schemas.microsoft.com/office/drawing/2014/main" id="{651B0F26-31EF-4F66-B413-D24EBE482E3D}"/>
              </a:ext>
            </a:extLst>
          </p:cNvPr>
          <p:cNvGrpSpPr/>
          <p:nvPr/>
        </p:nvGrpSpPr>
        <p:grpSpPr>
          <a:xfrm rot="10800000">
            <a:off x="10211253" y="3489826"/>
            <a:ext cx="648072" cy="1109112"/>
            <a:chOff x="4137552" y="3133232"/>
            <a:chExt cx="648072" cy="1109112"/>
          </a:xfrm>
        </p:grpSpPr>
        <p:cxnSp>
          <p:nvCxnSpPr>
            <p:cNvPr id="96" name="Straight Connector 95">
              <a:extLst>
                <a:ext uri="{FF2B5EF4-FFF2-40B4-BE49-F238E27FC236}">
                  <a16:creationId xmlns:a16="http://schemas.microsoft.com/office/drawing/2014/main" id="{176E2F40-5654-40FB-B5FC-FAF6AD6C7618}"/>
                </a:ext>
              </a:extLst>
            </p:cNvPr>
            <p:cNvCxnSpPr/>
            <p:nvPr/>
          </p:nvCxnSpPr>
          <p:spPr>
            <a:xfrm flipV="1">
              <a:off x="4461588" y="3133232"/>
              <a:ext cx="0" cy="780855"/>
            </a:xfrm>
            <a:prstGeom prst="line">
              <a:avLst/>
            </a:prstGeom>
            <a:ln w="101600">
              <a:solidFill>
                <a:schemeClr val="accent2"/>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97" name="Oval 96">
              <a:extLst>
                <a:ext uri="{FF2B5EF4-FFF2-40B4-BE49-F238E27FC236}">
                  <a16:creationId xmlns:a16="http://schemas.microsoft.com/office/drawing/2014/main" id="{417B0656-8729-492A-8AD8-88B19B864B71}"/>
                </a:ext>
              </a:extLst>
            </p:cNvPr>
            <p:cNvSpPr/>
            <p:nvPr/>
          </p:nvSpPr>
          <p:spPr>
            <a:xfrm>
              <a:off x="4137552" y="3594272"/>
              <a:ext cx="648072" cy="648072"/>
            </a:xfrm>
            <a:prstGeom prst="ellipse">
              <a:avLst/>
            </a:prstGeom>
            <a:solidFill>
              <a:schemeClr val="bg1"/>
            </a:solidFill>
            <a:ln w="889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Tree>
    <p:extLst>
      <p:ext uri="{BB962C8B-B14F-4D97-AF65-F5344CB8AC3E}">
        <p14:creationId xmlns:p14="http://schemas.microsoft.com/office/powerpoint/2010/main" val="545688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EA221B-A280-4865-9CB5-20FD72ED2B3C}"/>
              </a:ext>
            </a:extLst>
          </p:cNvPr>
          <p:cNvSpPr txBox="1"/>
          <p:nvPr/>
        </p:nvSpPr>
        <p:spPr>
          <a:xfrm>
            <a:off x="338673" y="270263"/>
            <a:ext cx="4529889" cy="584775"/>
          </a:xfrm>
          <a:prstGeom prst="rect">
            <a:avLst/>
          </a:prstGeom>
          <a:noFill/>
        </p:spPr>
        <p:txBody>
          <a:bodyPr wrap="square" rtlCol="0">
            <a:spAutoFit/>
          </a:bodyPr>
          <a:lstStyle/>
          <a:p>
            <a:r>
              <a:rPr lang="en-IN" sz="3200" dirty="0">
                <a:solidFill>
                  <a:schemeClr val="tx2"/>
                </a:solidFill>
              </a:rPr>
              <a:t>Data Set Information</a:t>
            </a:r>
          </a:p>
        </p:txBody>
      </p:sp>
      <p:sp>
        <p:nvSpPr>
          <p:cNvPr id="4" name="TextBox 3">
            <a:extLst>
              <a:ext uri="{FF2B5EF4-FFF2-40B4-BE49-F238E27FC236}">
                <a16:creationId xmlns:a16="http://schemas.microsoft.com/office/drawing/2014/main" id="{0093A8D0-0E83-4F65-BC8B-311AA3EBBACB}"/>
              </a:ext>
            </a:extLst>
          </p:cNvPr>
          <p:cNvSpPr txBox="1"/>
          <p:nvPr/>
        </p:nvSpPr>
        <p:spPr>
          <a:xfrm>
            <a:off x="233463" y="1350254"/>
            <a:ext cx="4529889" cy="4524315"/>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tx2"/>
                </a:solidFill>
              </a:rPr>
              <a:t>The data was collected retrospectively at Wroclaw Thoracic Surgery Centre for patients who underwent major lung resections for primary lung cancer in the years 2007-2011.</a:t>
            </a:r>
          </a:p>
          <a:p>
            <a:endParaRPr lang="en-IN" dirty="0">
              <a:solidFill>
                <a:schemeClr val="tx2"/>
              </a:solidFill>
            </a:endParaRPr>
          </a:p>
          <a:p>
            <a:pPr marL="285750" indent="-285750">
              <a:buFont typeface="Arial" panose="020B0604020202020204" pitchFamily="34" charset="0"/>
              <a:buChar char="•"/>
            </a:pPr>
            <a:r>
              <a:rPr lang="en-IN" dirty="0">
                <a:solidFill>
                  <a:schemeClr val="tx2"/>
                </a:solidFill>
              </a:rPr>
              <a:t>The Centre is associated with the Department of Thoracic Surgery of the Medical University of Wroclaw and Lower-Silesian Centre for Pulmonary Diseases, Poland, while the research database constitutes a part of the National Lung Cancer Registry, administered by the Institute of Tuberculosis and Pulmonary Diseases in Warsaw, Poland.</a:t>
            </a:r>
          </a:p>
        </p:txBody>
      </p:sp>
      <p:sp>
        <p:nvSpPr>
          <p:cNvPr id="6" name="Freeform 47">
            <a:extLst>
              <a:ext uri="{FF2B5EF4-FFF2-40B4-BE49-F238E27FC236}">
                <a16:creationId xmlns:a16="http://schemas.microsoft.com/office/drawing/2014/main" id="{050C0756-612B-444D-B781-1B03CF141D4D}"/>
              </a:ext>
            </a:extLst>
          </p:cNvPr>
          <p:cNvSpPr>
            <a:spLocks noChangeAspect="1"/>
          </p:cNvSpPr>
          <p:nvPr/>
        </p:nvSpPr>
        <p:spPr>
          <a:xfrm>
            <a:off x="5040065" y="3812101"/>
            <a:ext cx="674904" cy="529812"/>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ounded Rectangle 40">
            <a:extLst>
              <a:ext uri="{FF2B5EF4-FFF2-40B4-BE49-F238E27FC236}">
                <a16:creationId xmlns:a16="http://schemas.microsoft.com/office/drawing/2014/main" id="{D8BDB8A2-E094-4C82-9EFC-39603A7237A2}"/>
              </a:ext>
            </a:extLst>
          </p:cNvPr>
          <p:cNvSpPr/>
          <p:nvPr/>
        </p:nvSpPr>
        <p:spPr>
          <a:xfrm rot="2942052">
            <a:off x="5102551" y="1889309"/>
            <a:ext cx="535543" cy="591962"/>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aphicFrame>
        <p:nvGraphicFramePr>
          <p:cNvPr id="8" name="Table 7">
            <a:extLst>
              <a:ext uri="{FF2B5EF4-FFF2-40B4-BE49-F238E27FC236}">
                <a16:creationId xmlns:a16="http://schemas.microsoft.com/office/drawing/2014/main" id="{52F60E9B-0659-4DE6-A2A3-C6894A019D56}"/>
              </a:ext>
            </a:extLst>
          </p:cNvPr>
          <p:cNvGraphicFramePr>
            <a:graphicFrameLocks noGrp="1"/>
          </p:cNvGraphicFramePr>
          <p:nvPr>
            <p:extLst>
              <p:ext uri="{D42A27DB-BD31-4B8C-83A1-F6EECF244321}">
                <p14:modId xmlns:p14="http://schemas.microsoft.com/office/powerpoint/2010/main" val="1430683529"/>
              </p:ext>
            </p:extLst>
          </p:nvPr>
        </p:nvGraphicFramePr>
        <p:xfrm>
          <a:off x="5874581" y="562650"/>
          <a:ext cx="6317419" cy="5913832"/>
        </p:xfrm>
        <a:graphic>
          <a:graphicData uri="http://schemas.openxmlformats.org/drawingml/2006/table">
            <a:tbl>
              <a:tblPr/>
              <a:tblGrid>
                <a:gridCol w="1397076">
                  <a:extLst>
                    <a:ext uri="{9D8B030D-6E8A-4147-A177-3AD203B41FA5}">
                      <a16:colId xmlns:a16="http://schemas.microsoft.com/office/drawing/2014/main" val="1006654705"/>
                    </a:ext>
                  </a:extLst>
                </a:gridCol>
                <a:gridCol w="4920343">
                  <a:extLst>
                    <a:ext uri="{9D8B030D-6E8A-4147-A177-3AD203B41FA5}">
                      <a16:colId xmlns:a16="http://schemas.microsoft.com/office/drawing/2014/main" val="2687440875"/>
                    </a:ext>
                  </a:extLst>
                </a:gridCol>
              </a:tblGrid>
              <a:tr h="262980">
                <a:tc>
                  <a:txBody>
                    <a:bodyPr/>
                    <a:lstStyle/>
                    <a:p>
                      <a:pPr algn="l" fontAlgn="ctr">
                        <a:lnSpc>
                          <a:spcPct val="100000"/>
                        </a:lnSpc>
                      </a:pPr>
                      <a:r>
                        <a:rPr lang="en-IN" sz="1200" b="1" dirty="0">
                          <a:effectLst/>
                        </a:rPr>
                        <a:t>Attribute</a:t>
                      </a:r>
                    </a:p>
                  </a:txBody>
                  <a:tcPr marL="43953" marR="43953" marT="21976" marB="21976" anchor="ctr">
                    <a:lnL>
                      <a:noFill/>
                    </a:lnL>
                    <a:lnR>
                      <a:noFill/>
                    </a:lnR>
                    <a:lnT>
                      <a:noFill/>
                    </a:lnT>
                    <a:lnB>
                      <a:noFill/>
                    </a:lnB>
                    <a:solidFill>
                      <a:schemeClr val="bg1"/>
                    </a:solidFill>
                  </a:tcPr>
                </a:tc>
                <a:tc>
                  <a:txBody>
                    <a:bodyPr/>
                    <a:lstStyle/>
                    <a:p>
                      <a:pPr algn="l" fontAlgn="ctr">
                        <a:lnSpc>
                          <a:spcPct val="100000"/>
                        </a:lnSpc>
                      </a:pPr>
                      <a:r>
                        <a:rPr lang="en-IN" sz="1200" b="1" dirty="0">
                          <a:effectLst/>
                        </a:rPr>
                        <a:t>Description</a:t>
                      </a:r>
                    </a:p>
                  </a:txBody>
                  <a:tcPr marL="43953" marR="43953" marT="21976" marB="21976" anchor="ctr">
                    <a:lnL>
                      <a:noFill/>
                    </a:lnL>
                    <a:lnR>
                      <a:noFill/>
                    </a:lnR>
                    <a:lnT>
                      <a:noFill/>
                    </a:lnT>
                    <a:lnB>
                      <a:noFill/>
                    </a:lnB>
                    <a:solidFill>
                      <a:schemeClr val="bg1"/>
                    </a:solidFill>
                  </a:tcPr>
                </a:tc>
                <a:extLst>
                  <a:ext uri="{0D108BD9-81ED-4DB2-BD59-A6C34878D82A}">
                    <a16:rowId xmlns:a16="http://schemas.microsoft.com/office/drawing/2014/main" val="2983648526"/>
                  </a:ext>
                </a:extLst>
              </a:tr>
              <a:tr h="372354">
                <a:tc>
                  <a:txBody>
                    <a:bodyPr/>
                    <a:lstStyle/>
                    <a:p>
                      <a:pPr algn="l" fontAlgn="ctr">
                        <a:lnSpc>
                          <a:spcPct val="100000"/>
                        </a:lnSpc>
                      </a:pPr>
                      <a:r>
                        <a:rPr lang="en-IN" sz="1100" b="1" dirty="0">
                          <a:effectLst/>
                        </a:rPr>
                        <a:t>Diagnosis</a:t>
                      </a:r>
                      <a:endParaRPr lang="en-IN" sz="1100" dirty="0">
                        <a:effectLst/>
                      </a:endParaRPr>
                    </a:p>
                  </a:txBody>
                  <a:tcPr marL="43953" marR="43953" marT="21976" marB="21976" anchor="ctr">
                    <a:lnL>
                      <a:noFill/>
                    </a:lnL>
                    <a:lnR>
                      <a:noFill/>
                    </a:lnR>
                    <a:lnT>
                      <a:noFill/>
                    </a:lnT>
                    <a:lnB>
                      <a:noFill/>
                    </a:lnB>
                    <a:solidFill>
                      <a:schemeClr val="bg1"/>
                    </a:solidFill>
                  </a:tcPr>
                </a:tc>
                <a:tc>
                  <a:txBody>
                    <a:bodyPr/>
                    <a:lstStyle/>
                    <a:p>
                      <a:pPr algn="l" fontAlgn="ctr">
                        <a:lnSpc>
                          <a:spcPct val="100000"/>
                        </a:lnSpc>
                      </a:pPr>
                      <a:r>
                        <a:rPr lang="en-IN" sz="1100" dirty="0">
                          <a:effectLst/>
                        </a:rPr>
                        <a:t>ICD-10 codes for primary and secondary as well multiple tumours if any</a:t>
                      </a:r>
                    </a:p>
                  </a:txBody>
                  <a:tcPr marL="43953" marR="43953" marT="21976" marB="21976" anchor="ctr">
                    <a:lnL>
                      <a:noFill/>
                    </a:lnL>
                    <a:lnR>
                      <a:noFill/>
                    </a:lnR>
                    <a:lnT>
                      <a:noFill/>
                    </a:lnT>
                    <a:lnB>
                      <a:noFill/>
                    </a:lnB>
                    <a:solidFill>
                      <a:schemeClr val="bg1"/>
                    </a:solidFill>
                  </a:tcPr>
                </a:tc>
                <a:extLst>
                  <a:ext uri="{0D108BD9-81ED-4DB2-BD59-A6C34878D82A}">
                    <a16:rowId xmlns:a16="http://schemas.microsoft.com/office/drawing/2014/main" val="3062753001"/>
                  </a:ext>
                </a:extLst>
              </a:tr>
              <a:tr h="532820">
                <a:tc>
                  <a:txBody>
                    <a:bodyPr/>
                    <a:lstStyle/>
                    <a:p>
                      <a:pPr algn="l" fontAlgn="ctr">
                        <a:lnSpc>
                          <a:spcPct val="100000"/>
                        </a:lnSpc>
                      </a:pPr>
                      <a:r>
                        <a:rPr lang="en-IN" sz="1100" b="1" dirty="0">
                          <a:effectLst/>
                        </a:rPr>
                        <a:t>FVC</a:t>
                      </a:r>
                      <a:endParaRPr lang="en-IN" sz="1100" dirty="0">
                        <a:effectLst/>
                      </a:endParaRPr>
                    </a:p>
                  </a:txBody>
                  <a:tcPr marL="43953" marR="43953" marT="21976" marB="21976" anchor="ctr">
                    <a:lnL>
                      <a:noFill/>
                    </a:lnL>
                    <a:lnR>
                      <a:noFill/>
                    </a:lnR>
                    <a:lnT>
                      <a:noFill/>
                    </a:lnT>
                    <a:lnB>
                      <a:noFill/>
                    </a:lnB>
                    <a:solidFill>
                      <a:schemeClr val="bg1"/>
                    </a:solidFill>
                  </a:tcPr>
                </a:tc>
                <a:tc>
                  <a:txBody>
                    <a:bodyPr/>
                    <a:lstStyle/>
                    <a:p>
                      <a:pPr algn="l" fontAlgn="ctr">
                        <a:lnSpc>
                          <a:spcPct val="100000"/>
                        </a:lnSpc>
                      </a:pPr>
                      <a:r>
                        <a:rPr lang="en-IN" sz="1100" dirty="0">
                          <a:effectLst/>
                        </a:rPr>
                        <a:t>Amount of air which can be forcibly exhaled from the lungs after taking the deepest breath possible</a:t>
                      </a:r>
                    </a:p>
                  </a:txBody>
                  <a:tcPr marL="43953" marR="43953" marT="21976" marB="21976" anchor="ctr">
                    <a:lnL>
                      <a:noFill/>
                    </a:lnL>
                    <a:lnR>
                      <a:noFill/>
                    </a:lnR>
                    <a:lnT>
                      <a:noFill/>
                    </a:lnT>
                    <a:lnB>
                      <a:noFill/>
                    </a:lnB>
                    <a:solidFill>
                      <a:schemeClr val="bg1"/>
                    </a:solidFill>
                  </a:tcPr>
                </a:tc>
                <a:extLst>
                  <a:ext uri="{0D108BD9-81ED-4DB2-BD59-A6C34878D82A}">
                    <a16:rowId xmlns:a16="http://schemas.microsoft.com/office/drawing/2014/main" val="3820017185"/>
                  </a:ext>
                </a:extLst>
              </a:tr>
              <a:tr h="395101">
                <a:tc>
                  <a:txBody>
                    <a:bodyPr/>
                    <a:lstStyle/>
                    <a:p>
                      <a:pPr algn="l" fontAlgn="ctr">
                        <a:lnSpc>
                          <a:spcPct val="100000"/>
                        </a:lnSpc>
                      </a:pPr>
                      <a:r>
                        <a:rPr lang="en-IN" sz="1100" b="1" dirty="0">
                          <a:effectLst/>
                        </a:rPr>
                        <a:t>FEV1</a:t>
                      </a:r>
                      <a:endParaRPr lang="en-IN" sz="1100" dirty="0">
                        <a:effectLst/>
                      </a:endParaRPr>
                    </a:p>
                  </a:txBody>
                  <a:tcPr marL="43953" marR="43953" marT="21976" marB="21976" anchor="ctr">
                    <a:lnL>
                      <a:noFill/>
                    </a:lnL>
                    <a:lnR>
                      <a:noFill/>
                    </a:lnR>
                    <a:lnT>
                      <a:noFill/>
                    </a:lnT>
                    <a:lnB>
                      <a:noFill/>
                    </a:lnB>
                    <a:solidFill>
                      <a:schemeClr val="bg1"/>
                    </a:solidFill>
                  </a:tcPr>
                </a:tc>
                <a:tc>
                  <a:txBody>
                    <a:bodyPr/>
                    <a:lstStyle/>
                    <a:p>
                      <a:pPr algn="l" fontAlgn="ctr">
                        <a:lnSpc>
                          <a:spcPct val="100000"/>
                        </a:lnSpc>
                      </a:pPr>
                      <a:r>
                        <a:rPr lang="en-IN" sz="1100" dirty="0">
                          <a:effectLst/>
                        </a:rPr>
                        <a:t>Volume that has been exhaled at the end of the first second of forced expiration</a:t>
                      </a:r>
                    </a:p>
                  </a:txBody>
                  <a:tcPr marL="43953" marR="43953" marT="21976" marB="21976" anchor="ctr">
                    <a:lnL>
                      <a:noFill/>
                    </a:lnL>
                    <a:lnR>
                      <a:noFill/>
                    </a:lnR>
                    <a:lnT>
                      <a:noFill/>
                    </a:lnT>
                    <a:lnB>
                      <a:noFill/>
                    </a:lnB>
                    <a:solidFill>
                      <a:schemeClr val="bg1"/>
                    </a:solidFill>
                  </a:tcPr>
                </a:tc>
                <a:extLst>
                  <a:ext uri="{0D108BD9-81ED-4DB2-BD59-A6C34878D82A}">
                    <a16:rowId xmlns:a16="http://schemas.microsoft.com/office/drawing/2014/main" val="2551695828"/>
                  </a:ext>
                </a:extLst>
              </a:tr>
              <a:tr h="372354">
                <a:tc>
                  <a:txBody>
                    <a:bodyPr/>
                    <a:lstStyle/>
                    <a:p>
                      <a:pPr algn="l" fontAlgn="ctr">
                        <a:lnSpc>
                          <a:spcPct val="100000"/>
                        </a:lnSpc>
                      </a:pPr>
                      <a:r>
                        <a:rPr lang="en-IN" sz="1100" b="1" dirty="0">
                          <a:effectLst/>
                        </a:rPr>
                        <a:t>Performance</a:t>
                      </a:r>
                      <a:endParaRPr lang="en-IN" sz="1100" dirty="0">
                        <a:effectLst/>
                      </a:endParaRPr>
                    </a:p>
                  </a:txBody>
                  <a:tcPr marL="43953" marR="43953" marT="21976" marB="21976" anchor="ctr">
                    <a:lnL>
                      <a:noFill/>
                    </a:lnL>
                    <a:lnR>
                      <a:noFill/>
                    </a:lnR>
                    <a:lnT>
                      <a:noFill/>
                    </a:lnT>
                    <a:lnB>
                      <a:noFill/>
                    </a:lnB>
                    <a:solidFill>
                      <a:schemeClr val="bg1"/>
                    </a:solidFill>
                  </a:tcPr>
                </a:tc>
                <a:tc>
                  <a:txBody>
                    <a:bodyPr/>
                    <a:lstStyle/>
                    <a:p>
                      <a:pPr algn="l" fontAlgn="ctr">
                        <a:lnSpc>
                          <a:spcPct val="100000"/>
                        </a:lnSpc>
                      </a:pPr>
                      <a:r>
                        <a:rPr lang="en-IN" sz="1100" dirty="0">
                          <a:effectLst/>
                        </a:rPr>
                        <a:t>Performance status on Zubrod scale, Good (0) to Poor (2)</a:t>
                      </a:r>
                    </a:p>
                  </a:txBody>
                  <a:tcPr marL="43953" marR="43953" marT="21976" marB="21976" anchor="ctr">
                    <a:lnL>
                      <a:noFill/>
                    </a:lnL>
                    <a:lnR>
                      <a:noFill/>
                    </a:lnR>
                    <a:lnT>
                      <a:noFill/>
                    </a:lnT>
                    <a:lnB>
                      <a:noFill/>
                    </a:lnB>
                    <a:solidFill>
                      <a:schemeClr val="bg1"/>
                    </a:solidFill>
                  </a:tcPr>
                </a:tc>
                <a:extLst>
                  <a:ext uri="{0D108BD9-81ED-4DB2-BD59-A6C34878D82A}">
                    <a16:rowId xmlns:a16="http://schemas.microsoft.com/office/drawing/2014/main" val="2374714818"/>
                  </a:ext>
                </a:extLst>
              </a:tr>
              <a:tr h="224833">
                <a:tc>
                  <a:txBody>
                    <a:bodyPr/>
                    <a:lstStyle/>
                    <a:p>
                      <a:pPr algn="l" fontAlgn="ctr">
                        <a:lnSpc>
                          <a:spcPct val="100000"/>
                        </a:lnSpc>
                      </a:pPr>
                      <a:r>
                        <a:rPr lang="en-IN" sz="1100" b="1" dirty="0">
                          <a:effectLst/>
                        </a:rPr>
                        <a:t>Pain</a:t>
                      </a:r>
                      <a:endParaRPr lang="en-IN" sz="1100" dirty="0">
                        <a:effectLst/>
                      </a:endParaRPr>
                    </a:p>
                  </a:txBody>
                  <a:tcPr marL="43953" marR="43953" marT="21976" marB="21976" anchor="ctr">
                    <a:lnL>
                      <a:noFill/>
                    </a:lnL>
                    <a:lnR>
                      <a:noFill/>
                    </a:lnR>
                    <a:lnT>
                      <a:noFill/>
                    </a:lnT>
                    <a:lnB>
                      <a:noFill/>
                    </a:lnB>
                    <a:solidFill>
                      <a:schemeClr val="bg1"/>
                    </a:solidFill>
                  </a:tcPr>
                </a:tc>
                <a:tc>
                  <a:txBody>
                    <a:bodyPr/>
                    <a:lstStyle/>
                    <a:p>
                      <a:pPr algn="l" fontAlgn="ctr">
                        <a:lnSpc>
                          <a:spcPct val="100000"/>
                        </a:lnSpc>
                      </a:pPr>
                      <a:r>
                        <a:rPr lang="en-IN" sz="1100" dirty="0">
                          <a:effectLst/>
                        </a:rPr>
                        <a:t>Pain before surgery (T = 1, F = 0)</a:t>
                      </a:r>
                    </a:p>
                  </a:txBody>
                  <a:tcPr marL="43953" marR="43953" marT="21976" marB="21976" anchor="ctr">
                    <a:lnL>
                      <a:noFill/>
                    </a:lnL>
                    <a:lnR>
                      <a:noFill/>
                    </a:lnR>
                    <a:lnT>
                      <a:noFill/>
                    </a:lnT>
                    <a:lnB>
                      <a:noFill/>
                    </a:lnB>
                    <a:solidFill>
                      <a:schemeClr val="bg1"/>
                    </a:solidFill>
                  </a:tcPr>
                </a:tc>
                <a:extLst>
                  <a:ext uri="{0D108BD9-81ED-4DB2-BD59-A6C34878D82A}">
                    <a16:rowId xmlns:a16="http://schemas.microsoft.com/office/drawing/2014/main" val="2653392566"/>
                  </a:ext>
                </a:extLst>
              </a:tr>
              <a:tr h="372354">
                <a:tc>
                  <a:txBody>
                    <a:bodyPr/>
                    <a:lstStyle/>
                    <a:p>
                      <a:pPr algn="l" fontAlgn="ctr">
                        <a:lnSpc>
                          <a:spcPct val="100000"/>
                        </a:lnSpc>
                      </a:pPr>
                      <a:r>
                        <a:rPr lang="en-IN" sz="1100" b="1" dirty="0">
                          <a:effectLst/>
                        </a:rPr>
                        <a:t>Haemoptysis</a:t>
                      </a:r>
                      <a:endParaRPr lang="en-IN" sz="1100" dirty="0">
                        <a:effectLst/>
                      </a:endParaRPr>
                    </a:p>
                  </a:txBody>
                  <a:tcPr marL="43953" marR="43953" marT="21976" marB="21976" anchor="ctr">
                    <a:lnL>
                      <a:noFill/>
                    </a:lnL>
                    <a:lnR>
                      <a:noFill/>
                    </a:lnR>
                    <a:lnT>
                      <a:noFill/>
                    </a:lnT>
                    <a:lnB>
                      <a:noFill/>
                    </a:lnB>
                    <a:solidFill>
                      <a:schemeClr val="bg1"/>
                    </a:solidFill>
                  </a:tcPr>
                </a:tc>
                <a:tc>
                  <a:txBody>
                    <a:bodyPr/>
                    <a:lstStyle/>
                    <a:p>
                      <a:pPr algn="l" fontAlgn="ctr">
                        <a:lnSpc>
                          <a:spcPct val="100000"/>
                        </a:lnSpc>
                      </a:pPr>
                      <a:r>
                        <a:rPr lang="en-IN" sz="1100" dirty="0">
                          <a:effectLst/>
                        </a:rPr>
                        <a:t>Coughing up blood, before surgery (T = 1, F = 0)</a:t>
                      </a:r>
                    </a:p>
                  </a:txBody>
                  <a:tcPr marL="43953" marR="43953" marT="21976" marB="21976" anchor="ctr">
                    <a:lnL>
                      <a:noFill/>
                    </a:lnL>
                    <a:lnR>
                      <a:noFill/>
                    </a:lnR>
                    <a:lnT>
                      <a:noFill/>
                    </a:lnT>
                    <a:lnB>
                      <a:noFill/>
                    </a:lnB>
                    <a:solidFill>
                      <a:schemeClr val="bg1"/>
                    </a:solidFill>
                  </a:tcPr>
                </a:tc>
                <a:extLst>
                  <a:ext uri="{0D108BD9-81ED-4DB2-BD59-A6C34878D82A}">
                    <a16:rowId xmlns:a16="http://schemas.microsoft.com/office/drawing/2014/main" val="487620497"/>
                  </a:ext>
                </a:extLst>
              </a:tr>
              <a:tr h="372354">
                <a:tc>
                  <a:txBody>
                    <a:bodyPr/>
                    <a:lstStyle/>
                    <a:p>
                      <a:pPr algn="l" fontAlgn="ctr">
                        <a:lnSpc>
                          <a:spcPct val="100000"/>
                        </a:lnSpc>
                      </a:pPr>
                      <a:r>
                        <a:rPr lang="en-IN" sz="1100" b="1" dirty="0">
                          <a:effectLst/>
                        </a:rPr>
                        <a:t>Dyspnoea</a:t>
                      </a:r>
                      <a:endParaRPr lang="en-IN" sz="1100" dirty="0">
                        <a:effectLst/>
                      </a:endParaRPr>
                    </a:p>
                  </a:txBody>
                  <a:tcPr marL="43953" marR="43953" marT="21976" marB="21976" anchor="ctr">
                    <a:lnL>
                      <a:noFill/>
                    </a:lnL>
                    <a:lnR>
                      <a:noFill/>
                    </a:lnR>
                    <a:lnT>
                      <a:noFill/>
                    </a:lnT>
                    <a:lnB>
                      <a:noFill/>
                    </a:lnB>
                    <a:solidFill>
                      <a:schemeClr val="bg1"/>
                    </a:solidFill>
                  </a:tcPr>
                </a:tc>
                <a:tc>
                  <a:txBody>
                    <a:bodyPr/>
                    <a:lstStyle/>
                    <a:p>
                      <a:pPr algn="l" fontAlgn="ctr">
                        <a:lnSpc>
                          <a:spcPct val="100000"/>
                        </a:lnSpc>
                      </a:pPr>
                      <a:r>
                        <a:rPr lang="en-IN" sz="1100" dirty="0">
                          <a:effectLst/>
                        </a:rPr>
                        <a:t>Difficulty or laboured breathing, before surgery (T = 1, F = 0)</a:t>
                      </a:r>
                    </a:p>
                  </a:txBody>
                  <a:tcPr marL="43953" marR="43953" marT="21976" marB="21976" anchor="ctr">
                    <a:lnL>
                      <a:noFill/>
                    </a:lnL>
                    <a:lnR>
                      <a:noFill/>
                    </a:lnR>
                    <a:lnT>
                      <a:noFill/>
                    </a:lnT>
                    <a:lnB>
                      <a:noFill/>
                    </a:lnB>
                    <a:solidFill>
                      <a:schemeClr val="bg1"/>
                    </a:solidFill>
                  </a:tcPr>
                </a:tc>
                <a:extLst>
                  <a:ext uri="{0D108BD9-81ED-4DB2-BD59-A6C34878D82A}">
                    <a16:rowId xmlns:a16="http://schemas.microsoft.com/office/drawing/2014/main" val="1883433441"/>
                  </a:ext>
                </a:extLst>
              </a:tr>
              <a:tr h="372354">
                <a:tc>
                  <a:txBody>
                    <a:bodyPr/>
                    <a:lstStyle/>
                    <a:p>
                      <a:pPr algn="l" fontAlgn="ctr">
                        <a:lnSpc>
                          <a:spcPct val="100000"/>
                        </a:lnSpc>
                      </a:pPr>
                      <a:r>
                        <a:rPr lang="en-IN" sz="1100" b="1" dirty="0">
                          <a:effectLst/>
                        </a:rPr>
                        <a:t>Cough</a:t>
                      </a:r>
                      <a:endParaRPr lang="en-IN" sz="1100" dirty="0">
                        <a:effectLst/>
                      </a:endParaRPr>
                    </a:p>
                  </a:txBody>
                  <a:tcPr marL="43953" marR="43953" marT="21976" marB="21976" anchor="ctr">
                    <a:lnL>
                      <a:noFill/>
                    </a:lnL>
                    <a:lnR>
                      <a:noFill/>
                    </a:lnR>
                    <a:lnT>
                      <a:noFill/>
                    </a:lnT>
                    <a:lnB>
                      <a:noFill/>
                    </a:lnB>
                    <a:solidFill>
                      <a:schemeClr val="bg1"/>
                    </a:solidFill>
                  </a:tcPr>
                </a:tc>
                <a:tc>
                  <a:txBody>
                    <a:bodyPr/>
                    <a:lstStyle/>
                    <a:p>
                      <a:pPr algn="l" fontAlgn="ctr">
                        <a:lnSpc>
                          <a:spcPct val="100000"/>
                        </a:lnSpc>
                      </a:pPr>
                      <a:r>
                        <a:rPr lang="en-IN" sz="1100" dirty="0">
                          <a:effectLst/>
                        </a:rPr>
                        <a:t>Symptoms of Coughing, before surgery (T = 1, F = 0)</a:t>
                      </a:r>
                    </a:p>
                  </a:txBody>
                  <a:tcPr marL="43953" marR="43953" marT="21976" marB="21976" anchor="ctr">
                    <a:lnL>
                      <a:noFill/>
                    </a:lnL>
                    <a:lnR>
                      <a:noFill/>
                    </a:lnR>
                    <a:lnT>
                      <a:noFill/>
                    </a:lnT>
                    <a:lnB>
                      <a:noFill/>
                    </a:lnB>
                    <a:solidFill>
                      <a:schemeClr val="bg1"/>
                    </a:solidFill>
                  </a:tcPr>
                </a:tc>
                <a:extLst>
                  <a:ext uri="{0D108BD9-81ED-4DB2-BD59-A6C34878D82A}">
                    <a16:rowId xmlns:a16="http://schemas.microsoft.com/office/drawing/2014/main" val="3783654345"/>
                  </a:ext>
                </a:extLst>
              </a:tr>
              <a:tr h="224833">
                <a:tc>
                  <a:txBody>
                    <a:bodyPr/>
                    <a:lstStyle/>
                    <a:p>
                      <a:pPr algn="l" fontAlgn="ctr">
                        <a:lnSpc>
                          <a:spcPct val="100000"/>
                        </a:lnSpc>
                      </a:pPr>
                      <a:r>
                        <a:rPr lang="en-IN" sz="1100" b="1" dirty="0">
                          <a:effectLst/>
                        </a:rPr>
                        <a:t>Weakness</a:t>
                      </a:r>
                      <a:endParaRPr lang="en-IN" sz="1100" dirty="0">
                        <a:effectLst/>
                      </a:endParaRPr>
                    </a:p>
                  </a:txBody>
                  <a:tcPr marL="43953" marR="43953" marT="21976" marB="21976" anchor="ctr">
                    <a:lnL>
                      <a:noFill/>
                    </a:lnL>
                    <a:lnR>
                      <a:noFill/>
                    </a:lnR>
                    <a:lnT>
                      <a:noFill/>
                    </a:lnT>
                    <a:lnB>
                      <a:noFill/>
                    </a:lnB>
                    <a:solidFill>
                      <a:schemeClr val="bg1"/>
                    </a:solidFill>
                  </a:tcPr>
                </a:tc>
                <a:tc>
                  <a:txBody>
                    <a:bodyPr/>
                    <a:lstStyle/>
                    <a:p>
                      <a:pPr algn="l" fontAlgn="ctr">
                        <a:lnSpc>
                          <a:spcPct val="100000"/>
                        </a:lnSpc>
                      </a:pPr>
                      <a:r>
                        <a:rPr lang="en-IN" sz="1100" dirty="0">
                          <a:effectLst/>
                        </a:rPr>
                        <a:t>Weakness, before surgery (T = 1, F = 0)</a:t>
                      </a:r>
                    </a:p>
                  </a:txBody>
                  <a:tcPr marL="43953" marR="43953" marT="21976" marB="21976" anchor="ctr">
                    <a:lnL>
                      <a:noFill/>
                    </a:lnL>
                    <a:lnR>
                      <a:noFill/>
                    </a:lnR>
                    <a:lnT>
                      <a:noFill/>
                    </a:lnT>
                    <a:lnB>
                      <a:noFill/>
                    </a:lnB>
                    <a:solidFill>
                      <a:schemeClr val="bg1"/>
                    </a:solidFill>
                  </a:tcPr>
                </a:tc>
                <a:extLst>
                  <a:ext uri="{0D108BD9-81ED-4DB2-BD59-A6C34878D82A}">
                    <a16:rowId xmlns:a16="http://schemas.microsoft.com/office/drawing/2014/main" val="892942812"/>
                  </a:ext>
                </a:extLst>
              </a:tr>
              <a:tr h="372354">
                <a:tc>
                  <a:txBody>
                    <a:bodyPr/>
                    <a:lstStyle/>
                    <a:p>
                      <a:pPr algn="l" fontAlgn="ctr">
                        <a:lnSpc>
                          <a:spcPct val="100000"/>
                        </a:lnSpc>
                      </a:pPr>
                      <a:r>
                        <a:rPr lang="en-IN" sz="1100" b="1" dirty="0">
                          <a:effectLst/>
                        </a:rPr>
                        <a:t>Tumour Size</a:t>
                      </a:r>
                      <a:endParaRPr lang="en-IN" sz="1100" dirty="0">
                        <a:effectLst/>
                      </a:endParaRPr>
                    </a:p>
                  </a:txBody>
                  <a:tcPr marL="43953" marR="43953" marT="21976" marB="21976" anchor="ctr">
                    <a:lnL>
                      <a:noFill/>
                    </a:lnL>
                    <a:lnR>
                      <a:noFill/>
                    </a:lnR>
                    <a:lnT>
                      <a:noFill/>
                    </a:lnT>
                    <a:lnB>
                      <a:noFill/>
                    </a:lnB>
                    <a:solidFill>
                      <a:schemeClr val="bg1"/>
                    </a:solidFill>
                  </a:tcPr>
                </a:tc>
                <a:tc>
                  <a:txBody>
                    <a:bodyPr/>
                    <a:lstStyle/>
                    <a:p>
                      <a:pPr algn="l" fontAlgn="ctr">
                        <a:lnSpc>
                          <a:spcPct val="100000"/>
                        </a:lnSpc>
                      </a:pPr>
                      <a:r>
                        <a:rPr lang="en-IN" sz="1100" dirty="0">
                          <a:effectLst/>
                        </a:rPr>
                        <a:t>T in clinical TNM - size of the original tumour, 1 (smallest) to 4 (largest)</a:t>
                      </a:r>
                    </a:p>
                  </a:txBody>
                  <a:tcPr marL="43953" marR="43953" marT="21976" marB="21976" anchor="ctr">
                    <a:lnL>
                      <a:noFill/>
                    </a:lnL>
                    <a:lnR>
                      <a:noFill/>
                    </a:lnR>
                    <a:lnT>
                      <a:noFill/>
                    </a:lnT>
                    <a:lnB>
                      <a:noFill/>
                    </a:lnB>
                    <a:solidFill>
                      <a:schemeClr val="bg1"/>
                    </a:solidFill>
                  </a:tcPr>
                </a:tc>
                <a:extLst>
                  <a:ext uri="{0D108BD9-81ED-4DB2-BD59-A6C34878D82A}">
                    <a16:rowId xmlns:a16="http://schemas.microsoft.com/office/drawing/2014/main" val="3776125219"/>
                  </a:ext>
                </a:extLst>
              </a:tr>
              <a:tr h="395101">
                <a:tc>
                  <a:txBody>
                    <a:bodyPr/>
                    <a:lstStyle/>
                    <a:p>
                      <a:pPr algn="l" fontAlgn="ctr">
                        <a:lnSpc>
                          <a:spcPct val="100000"/>
                        </a:lnSpc>
                      </a:pPr>
                      <a:r>
                        <a:rPr lang="en-IN" sz="1100" b="1" dirty="0">
                          <a:effectLst/>
                        </a:rPr>
                        <a:t>Diabetes Mellitus</a:t>
                      </a:r>
                      <a:endParaRPr lang="en-IN" sz="1100" dirty="0">
                        <a:effectLst/>
                      </a:endParaRPr>
                    </a:p>
                  </a:txBody>
                  <a:tcPr marL="43953" marR="43953" marT="21976" marB="21976" anchor="ctr">
                    <a:lnL>
                      <a:noFill/>
                    </a:lnL>
                    <a:lnR>
                      <a:noFill/>
                    </a:lnR>
                    <a:lnT>
                      <a:noFill/>
                    </a:lnT>
                    <a:lnB>
                      <a:noFill/>
                    </a:lnB>
                    <a:solidFill>
                      <a:schemeClr val="bg1"/>
                    </a:solidFill>
                  </a:tcPr>
                </a:tc>
                <a:tc>
                  <a:txBody>
                    <a:bodyPr/>
                    <a:lstStyle/>
                    <a:p>
                      <a:pPr algn="l" fontAlgn="ctr">
                        <a:lnSpc>
                          <a:spcPct val="100000"/>
                        </a:lnSpc>
                      </a:pPr>
                      <a:r>
                        <a:rPr lang="en-IN" sz="1100" dirty="0">
                          <a:effectLst/>
                        </a:rPr>
                        <a:t>Type 2 diabetes mellitus (T = 1, F = 0)</a:t>
                      </a:r>
                    </a:p>
                  </a:txBody>
                  <a:tcPr marL="43953" marR="43953" marT="21976" marB="21976" anchor="ctr">
                    <a:lnL>
                      <a:noFill/>
                    </a:lnL>
                    <a:lnR>
                      <a:noFill/>
                    </a:lnR>
                    <a:lnT>
                      <a:noFill/>
                    </a:lnT>
                    <a:lnB>
                      <a:noFill/>
                    </a:lnB>
                    <a:solidFill>
                      <a:schemeClr val="bg1"/>
                    </a:solidFill>
                  </a:tcPr>
                </a:tc>
                <a:extLst>
                  <a:ext uri="{0D108BD9-81ED-4DB2-BD59-A6C34878D82A}">
                    <a16:rowId xmlns:a16="http://schemas.microsoft.com/office/drawing/2014/main" val="1930505032"/>
                  </a:ext>
                </a:extLst>
              </a:tr>
              <a:tr h="372354">
                <a:tc>
                  <a:txBody>
                    <a:bodyPr/>
                    <a:lstStyle/>
                    <a:p>
                      <a:pPr algn="l" fontAlgn="ctr">
                        <a:lnSpc>
                          <a:spcPct val="100000"/>
                        </a:lnSpc>
                      </a:pPr>
                      <a:r>
                        <a:rPr lang="en-IN" sz="1100" b="1" dirty="0">
                          <a:effectLst/>
                        </a:rPr>
                        <a:t>MI_6mo</a:t>
                      </a:r>
                      <a:endParaRPr lang="en-IN" sz="1100" dirty="0">
                        <a:effectLst/>
                      </a:endParaRPr>
                    </a:p>
                  </a:txBody>
                  <a:tcPr marL="43953" marR="43953" marT="21976" marB="21976" anchor="ctr">
                    <a:lnL>
                      <a:noFill/>
                    </a:lnL>
                    <a:lnR>
                      <a:noFill/>
                    </a:lnR>
                    <a:lnT>
                      <a:noFill/>
                    </a:lnT>
                    <a:lnB>
                      <a:noFill/>
                    </a:lnB>
                    <a:solidFill>
                      <a:schemeClr val="bg1"/>
                    </a:solidFill>
                  </a:tcPr>
                </a:tc>
                <a:tc>
                  <a:txBody>
                    <a:bodyPr/>
                    <a:lstStyle/>
                    <a:p>
                      <a:pPr algn="l" fontAlgn="ctr">
                        <a:lnSpc>
                          <a:spcPct val="100000"/>
                        </a:lnSpc>
                      </a:pPr>
                      <a:r>
                        <a:rPr lang="en-IN" sz="1100" dirty="0">
                          <a:effectLst/>
                        </a:rPr>
                        <a:t>Myocardial infarction (Heart Attack), up to 6 months prior(T = 1, F = 0)</a:t>
                      </a:r>
                    </a:p>
                  </a:txBody>
                  <a:tcPr marL="43953" marR="43953" marT="21976" marB="21976" anchor="ctr">
                    <a:lnL>
                      <a:noFill/>
                    </a:lnL>
                    <a:lnR>
                      <a:noFill/>
                    </a:lnR>
                    <a:lnT>
                      <a:noFill/>
                    </a:lnT>
                    <a:lnB>
                      <a:noFill/>
                    </a:lnB>
                    <a:solidFill>
                      <a:schemeClr val="bg1"/>
                    </a:solidFill>
                  </a:tcPr>
                </a:tc>
                <a:extLst>
                  <a:ext uri="{0D108BD9-81ED-4DB2-BD59-A6C34878D82A}">
                    <a16:rowId xmlns:a16="http://schemas.microsoft.com/office/drawing/2014/main" val="268470507"/>
                  </a:ext>
                </a:extLst>
              </a:tr>
              <a:tr h="224833">
                <a:tc>
                  <a:txBody>
                    <a:bodyPr/>
                    <a:lstStyle/>
                    <a:p>
                      <a:pPr algn="l" fontAlgn="ctr">
                        <a:lnSpc>
                          <a:spcPct val="100000"/>
                        </a:lnSpc>
                      </a:pPr>
                      <a:r>
                        <a:rPr lang="en-IN" sz="1100" b="1" dirty="0">
                          <a:effectLst/>
                        </a:rPr>
                        <a:t>PAD</a:t>
                      </a:r>
                      <a:endParaRPr lang="en-IN" sz="1100" dirty="0">
                        <a:effectLst/>
                      </a:endParaRPr>
                    </a:p>
                  </a:txBody>
                  <a:tcPr marL="43953" marR="43953" marT="21976" marB="21976" anchor="ctr">
                    <a:lnL>
                      <a:noFill/>
                    </a:lnL>
                    <a:lnR>
                      <a:noFill/>
                    </a:lnR>
                    <a:lnT>
                      <a:noFill/>
                    </a:lnT>
                    <a:lnB>
                      <a:noFill/>
                    </a:lnB>
                    <a:solidFill>
                      <a:schemeClr val="bg1"/>
                    </a:solidFill>
                  </a:tcPr>
                </a:tc>
                <a:tc>
                  <a:txBody>
                    <a:bodyPr/>
                    <a:lstStyle/>
                    <a:p>
                      <a:pPr algn="l" fontAlgn="ctr">
                        <a:lnSpc>
                          <a:spcPct val="100000"/>
                        </a:lnSpc>
                      </a:pPr>
                      <a:r>
                        <a:rPr lang="en-IN" sz="1100" dirty="0">
                          <a:effectLst/>
                        </a:rPr>
                        <a:t>Peripheral arterial diseases (T = 1, F = 0)</a:t>
                      </a:r>
                    </a:p>
                  </a:txBody>
                  <a:tcPr marL="43953" marR="43953" marT="21976" marB="21976" anchor="ctr">
                    <a:lnL>
                      <a:noFill/>
                    </a:lnL>
                    <a:lnR>
                      <a:noFill/>
                    </a:lnR>
                    <a:lnT>
                      <a:noFill/>
                    </a:lnT>
                    <a:lnB>
                      <a:noFill/>
                    </a:lnB>
                    <a:solidFill>
                      <a:schemeClr val="bg1"/>
                    </a:solidFill>
                  </a:tcPr>
                </a:tc>
                <a:extLst>
                  <a:ext uri="{0D108BD9-81ED-4DB2-BD59-A6C34878D82A}">
                    <a16:rowId xmlns:a16="http://schemas.microsoft.com/office/drawing/2014/main" val="3139110503"/>
                  </a:ext>
                </a:extLst>
              </a:tr>
              <a:tr h="224833">
                <a:tc>
                  <a:txBody>
                    <a:bodyPr/>
                    <a:lstStyle/>
                    <a:p>
                      <a:pPr algn="l" fontAlgn="ctr">
                        <a:lnSpc>
                          <a:spcPct val="100000"/>
                        </a:lnSpc>
                      </a:pPr>
                      <a:r>
                        <a:rPr lang="en-IN" sz="1100" b="1" dirty="0">
                          <a:effectLst/>
                        </a:rPr>
                        <a:t>Smoking</a:t>
                      </a:r>
                      <a:endParaRPr lang="en-IN" sz="1100" dirty="0">
                        <a:effectLst/>
                      </a:endParaRPr>
                    </a:p>
                  </a:txBody>
                  <a:tcPr marL="43953" marR="43953" marT="21976" marB="21976" anchor="ctr">
                    <a:lnL>
                      <a:noFill/>
                    </a:lnL>
                    <a:lnR>
                      <a:noFill/>
                    </a:lnR>
                    <a:lnT>
                      <a:noFill/>
                    </a:lnT>
                    <a:lnB>
                      <a:noFill/>
                    </a:lnB>
                    <a:solidFill>
                      <a:schemeClr val="bg1"/>
                    </a:solidFill>
                  </a:tcPr>
                </a:tc>
                <a:tc>
                  <a:txBody>
                    <a:bodyPr/>
                    <a:lstStyle/>
                    <a:p>
                      <a:pPr algn="l" fontAlgn="ctr">
                        <a:lnSpc>
                          <a:spcPct val="100000"/>
                        </a:lnSpc>
                      </a:pPr>
                      <a:r>
                        <a:rPr lang="en-IN" sz="1100" dirty="0">
                          <a:effectLst/>
                        </a:rPr>
                        <a:t>Patient smoked (T = 1, F = 0)</a:t>
                      </a:r>
                    </a:p>
                  </a:txBody>
                  <a:tcPr marL="43953" marR="43953" marT="21976" marB="21976" anchor="ctr">
                    <a:lnL>
                      <a:noFill/>
                    </a:lnL>
                    <a:lnR>
                      <a:noFill/>
                    </a:lnR>
                    <a:lnT>
                      <a:noFill/>
                    </a:lnT>
                    <a:lnB>
                      <a:noFill/>
                    </a:lnB>
                    <a:solidFill>
                      <a:schemeClr val="bg1"/>
                    </a:solidFill>
                  </a:tcPr>
                </a:tc>
                <a:extLst>
                  <a:ext uri="{0D108BD9-81ED-4DB2-BD59-A6C34878D82A}">
                    <a16:rowId xmlns:a16="http://schemas.microsoft.com/office/drawing/2014/main" val="3615313491"/>
                  </a:ext>
                </a:extLst>
              </a:tr>
              <a:tr h="224833">
                <a:tc>
                  <a:txBody>
                    <a:bodyPr/>
                    <a:lstStyle/>
                    <a:p>
                      <a:pPr algn="l" fontAlgn="ctr">
                        <a:lnSpc>
                          <a:spcPct val="100000"/>
                        </a:lnSpc>
                      </a:pPr>
                      <a:r>
                        <a:rPr lang="en-IN" sz="1100" b="1" dirty="0">
                          <a:effectLst/>
                        </a:rPr>
                        <a:t>Asthma</a:t>
                      </a:r>
                      <a:endParaRPr lang="en-IN" sz="1100" dirty="0">
                        <a:effectLst/>
                      </a:endParaRPr>
                    </a:p>
                  </a:txBody>
                  <a:tcPr marL="43953" marR="43953" marT="21976" marB="21976" anchor="ctr">
                    <a:lnL>
                      <a:noFill/>
                    </a:lnL>
                    <a:lnR>
                      <a:noFill/>
                    </a:lnR>
                    <a:lnT>
                      <a:noFill/>
                    </a:lnT>
                    <a:lnB>
                      <a:noFill/>
                    </a:lnB>
                    <a:solidFill>
                      <a:schemeClr val="bg1"/>
                    </a:solidFill>
                  </a:tcPr>
                </a:tc>
                <a:tc>
                  <a:txBody>
                    <a:bodyPr/>
                    <a:lstStyle/>
                    <a:p>
                      <a:pPr algn="l" fontAlgn="ctr">
                        <a:lnSpc>
                          <a:spcPct val="100000"/>
                        </a:lnSpc>
                      </a:pPr>
                      <a:r>
                        <a:rPr lang="en-IN" sz="1100" dirty="0">
                          <a:effectLst/>
                        </a:rPr>
                        <a:t>Patient has asthma (T = 1, F = 0)</a:t>
                      </a:r>
                    </a:p>
                  </a:txBody>
                  <a:tcPr marL="43953" marR="43953" marT="21976" marB="21976" anchor="ctr">
                    <a:lnL>
                      <a:noFill/>
                    </a:lnL>
                    <a:lnR>
                      <a:noFill/>
                    </a:lnR>
                    <a:lnT>
                      <a:noFill/>
                    </a:lnT>
                    <a:lnB>
                      <a:noFill/>
                    </a:lnB>
                    <a:solidFill>
                      <a:schemeClr val="bg1"/>
                    </a:solidFill>
                  </a:tcPr>
                </a:tc>
                <a:extLst>
                  <a:ext uri="{0D108BD9-81ED-4DB2-BD59-A6C34878D82A}">
                    <a16:rowId xmlns:a16="http://schemas.microsoft.com/office/drawing/2014/main" val="1550528572"/>
                  </a:ext>
                </a:extLst>
              </a:tr>
              <a:tr h="224833">
                <a:tc>
                  <a:txBody>
                    <a:bodyPr/>
                    <a:lstStyle/>
                    <a:p>
                      <a:pPr algn="l" fontAlgn="ctr">
                        <a:lnSpc>
                          <a:spcPct val="100000"/>
                        </a:lnSpc>
                      </a:pPr>
                      <a:r>
                        <a:rPr lang="en-IN" sz="1100" b="1" dirty="0">
                          <a:effectLst/>
                        </a:rPr>
                        <a:t>Age</a:t>
                      </a:r>
                      <a:endParaRPr lang="en-IN" sz="1100" dirty="0">
                        <a:effectLst/>
                      </a:endParaRPr>
                    </a:p>
                  </a:txBody>
                  <a:tcPr marL="43953" marR="43953" marT="21976" marB="21976" anchor="ctr">
                    <a:lnL>
                      <a:noFill/>
                    </a:lnL>
                    <a:lnR>
                      <a:noFill/>
                    </a:lnR>
                    <a:lnT>
                      <a:noFill/>
                    </a:lnT>
                    <a:lnB>
                      <a:noFill/>
                    </a:lnB>
                    <a:solidFill>
                      <a:schemeClr val="bg1"/>
                    </a:solidFill>
                  </a:tcPr>
                </a:tc>
                <a:tc>
                  <a:txBody>
                    <a:bodyPr/>
                    <a:lstStyle/>
                    <a:p>
                      <a:pPr algn="l" fontAlgn="ctr">
                        <a:lnSpc>
                          <a:spcPct val="100000"/>
                        </a:lnSpc>
                      </a:pPr>
                      <a:r>
                        <a:rPr lang="en-IN" sz="1100" dirty="0">
                          <a:effectLst/>
                        </a:rPr>
                        <a:t>Age at surgery</a:t>
                      </a:r>
                    </a:p>
                  </a:txBody>
                  <a:tcPr marL="43953" marR="43953" marT="21976" marB="21976" anchor="ctr">
                    <a:lnL>
                      <a:noFill/>
                    </a:lnL>
                    <a:lnR>
                      <a:noFill/>
                    </a:lnR>
                    <a:lnT>
                      <a:noFill/>
                    </a:lnT>
                    <a:lnB>
                      <a:noFill/>
                    </a:lnB>
                    <a:solidFill>
                      <a:schemeClr val="bg1"/>
                    </a:solidFill>
                  </a:tcPr>
                </a:tc>
                <a:extLst>
                  <a:ext uri="{0D108BD9-81ED-4DB2-BD59-A6C34878D82A}">
                    <a16:rowId xmlns:a16="http://schemas.microsoft.com/office/drawing/2014/main" val="3892328536"/>
                  </a:ext>
                </a:extLst>
              </a:tr>
              <a:tr h="372354">
                <a:tc>
                  <a:txBody>
                    <a:bodyPr/>
                    <a:lstStyle/>
                    <a:p>
                      <a:pPr algn="l" fontAlgn="ctr">
                        <a:lnSpc>
                          <a:spcPct val="100000"/>
                        </a:lnSpc>
                      </a:pPr>
                      <a:r>
                        <a:rPr lang="en-IN" sz="1100" b="1" dirty="0">
                          <a:effectLst/>
                        </a:rPr>
                        <a:t>Death_1yr</a:t>
                      </a:r>
                      <a:endParaRPr lang="en-IN" sz="1100" dirty="0">
                        <a:effectLst/>
                      </a:endParaRPr>
                    </a:p>
                  </a:txBody>
                  <a:tcPr marL="43953" marR="43953" marT="21976" marB="21976" anchor="ctr">
                    <a:lnL>
                      <a:noFill/>
                    </a:lnL>
                    <a:lnR>
                      <a:noFill/>
                    </a:lnR>
                    <a:lnT>
                      <a:noFill/>
                    </a:lnT>
                    <a:lnB>
                      <a:noFill/>
                    </a:lnB>
                    <a:solidFill>
                      <a:schemeClr val="bg1"/>
                    </a:solidFill>
                  </a:tcPr>
                </a:tc>
                <a:tc>
                  <a:txBody>
                    <a:bodyPr/>
                    <a:lstStyle/>
                    <a:p>
                      <a:pPr algn="l" fontAlgn="ctr">
                        <a:lnSpc>
                          <a:spcPct val="100000"/>
                        </a:lnSpc>
                      </a:pPr>
                      <a:r>
                        <a:rPr lang="en-IN" sz="1100" dirty="0">
                          <a:effectLst/>
                        </a:rPr>
                        <a:t>1 year survival period - (T) value if died (T = 1, F = 0)</a:t>
                      </a:r>
                    </a:p>
                  </a:txBody>
                  <a:tcPr marL="43953" marR="43953" marT="21976" marB="21976" anchor="ctr">
                    <a:lnL>
                      <a:noFill/>
                    </a:lnL>
                    <a:lnR>
                      <a:noFill/>
                    </a:lnR>
                    <a:lnT>
                      <a:noFill/>
                    </a:lnT>
                    <a:lnB>
                      <a:noFill/>
                    </a:lnB>
                    <a:solidFill>
                      <a:schemeClr val="bg1"/>
                    </a:solidFill>
                  </a:tcPr>
                </a:tc>
                <a:extLst>
                  <a:ext uri="{0D108BD9-81ED-4DB2-BD59-A6C34878D82A}">
                    <a16:rowId xmlns:a16="http://schemas.microsoft.com/office/drawing/2014/main" val="2753895523"/>
                  </a:ext>
                </a:extLst>
              </a:tr>
            </a:tbl>
          </a:graphicData>
        </a:graphic>
      </p:graphicFrame>
    </p:spTree>
    <p:extLst>
      <p:ext uri="{BB962C8B-B14F-4D97-AF65-F5344CB8AC3E}">
        <p14:creationId xmlns:p14="http://schemas.microsoft.com/office/powerpoint/2010/main" val="2561044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그룹 1">
            <a:extLst>
              <a:ext uri="{FF2B5EF4-FFF2-40B4-BE49-F238E27FC236}">
                <a16:creationId xmlns:a16="http://schemas.microsoft.com/office/drawing/2014/main" id="{335BEF94-F8B5-4034-8E17-61E9A625C245}"/>
              </a:ext>
            </a:extLst>
          </p:cNvPr>
          <p:cNvGrpSpPr/>
          <p:nvPr/>
        </p:nvGrpSpPr>
        <p:grpSpPr>
          <a:xfrm>
            <a:off x="9549924" y="2117422"/>
            <a:ext cx="1983128" cy="1984900"/>
            <a:chOff x="8582298" y="2310847"/>
            <a:chExt cx="2026966" cy="2028775"/>
          </a:xfrm>
        </p:grpSpPr>
        <p:sp>
          <p:nvSpPr>
            <p:cNvPr id="19" name="Oval 18">
              <a:extLst>
                <a:ext uri="{FF2B5EF4-FFF2-40B4-BE49-F238E27FC236}">
                  <a16:creationId xmlns:a16="http://schemas.microsoft.com/office/drawing/2014/main" id="{8914A12A-D1AB-4938-A4B3-DA802C997468}"/>
                </a:ext>
              </a:extLst>
            </p:cNvPr>
            <p:cNvSpPr/>
            <p:nvPr/>
          </p:nvSpPr>
          <p:spPr>
            <a:xfrm>
              <a:off x="8582298" y="2310847"/>
              <a:ext cx="2026966" cy="2028775"/>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0" name="Oval 19">
              <a:extLst>
                <a:ext uri="{FF2B5EF4-FFF2-40B4-BE49-F238E27FC236}">
                  <a16:creationId xmlns:a16="http://schemas.microsoft.com/office/drawing/2014/main" id="{380950BB-A798-4AF6-829E-3E238499BA00}"/>
                </a:ext>
              </a:extLst>
            </p:cNvPr>
            <p:cNvSpPr/>
            <p:nvPr/>
          </p:nvSpPr>
          <p:spPr>
            <a:xfrm>
              <a:off x="10287809" y="2607228"/>
              <a:ext cx="205017" cy="205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1" name="그룹 4">
            <a:extLst>
              <a:ext uri="{FF2B5EF4-FFF2-40B4-BE49-F238E27FC236}">
                <a16:creationId xmlns:a16="http://schemas.microsoft.com/office/drawing/2014/main" id="{A030F15D-5F66-4BB6-88F0-8BDDE5615D85}"/>
              </a:ext>
            </a:extLst>
          </p:cNvPr>
          <p:cNvGrpSpPr/>
          <p:nvPr/>
        </p:nvGrpSpPr>
        <p:grpSpPr>
          <a:xfrm>
            <a:off x="4749061" y="2117422"/>
            <a:ext cx="1983128" cy="1984900"/>
            <a:chOff x="853440" y="2310847"/>
            <a:chExt cx="2026966" cy="2028775"/>
          </a:xfrm>
        </p:grpSpPr>
        <p:sp>
          <p:nvSpPr>
            <p:cNvPr id="22" name="Oval 21">
              <a:extLst>
                <a:ext uri="{FF2B5EF4-FFF2-40B4-BE49-F238E27FC236}">
                  <a16:creationId xmlns:a16="http://schemas.microsoft.com/office/drawing/2014/main" id="{BC02DA93-3B0D-4053-B893-2AA90A321940}"/>
                </a:ext>
              </a:extLst>
            </p:cNvPr>
            <p:cNvSpPr/>
            <p:nvPr/>
          </p:nvSpPr>
          <p:spPr>
            <a:xfrm>
              <a:off x="853440" y="2310847"/>
              <a:ext cx="2026966" cy="2028775"/>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3" name="Oval 22">
              <a:extLst>
                <a:ext uri="{FF2B5EF4-FFF2-40B4-BE49-F238E27FC236}">
                  <a16:creationId xmlns:a16="http://schemas.microsoft.com/office/drawing/2014/main" id="{B159ED32-EB48-43DA-B95D-0933C8B3C925}"/>
                </a:ext>
              </a:extLst>
            </p:cNvPr>
            <p:cNvSpPr/>
            <p:nvPr/>
          </p:nvSpPr>
          <p:spPr>
            <a:xfrm>
              <a:off x="2558951" y="2607228"/>
              <a:ext cx="205017" cy="205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nvGrpSpPr>
          <p:cNvPr id="24" name="그룹 3">
            <a:extLst>
              <a:ext uri="{FF2B5EF4-FFF2-40B4-BE49-F238E27FC236}">
                <a16:creationId xmlns:a16="http://schemas.microsoft.com/office/drawing/2014/main" id="{17BE73EA-EA3E-4867-95C9-E37FDC00EE52}"/>
              </a:ext>
            </a:extLst>
          </p:cNvPr>
          <p:cNvGrpSpPr/>
          <p:nvPr/>
        </p:nvGrpSpPr>
        <p:grpSpPr>
          <a:xfrm>
            <a:off x="7149493" y="2117422"/>
            <a:ext cx="1983128" cy="1984900"/>
            <a:chOff x="4717869" y="2310847"/>
            <a:chExt cx="2026966" cy="2028775"/>
          </a:xfrm>
        </p:grpSpPr>
        <p:sp>
          <p:nvSpPr>
            <p:cNvPr id="25" name="Oval 24">
              <a:extLst>
                <a:ext uri="{FF2B5EF4-FFF2-40B4-BE49-F238E27FC236}">
                  <a16:creationId xmlns:a16="http://schemas.microsoft.com/office/drawing/2014/main" id="{2D52C3ED-427C-408A-B1CB-C8425846901B}"/>
                </a:ext>
              </a:extLst>
            </p:cNvPr>
            <p:cNvSpPr/>
            <p:nvPr/>
          </p:nvSpPr>
          <p:spPr>
            <a:xfrm>
              <a:off x="4717869" y="2310847"/>
              <a:ext cx="2026966" cy="2028775"/>
            </a:xfrm>
            <a:prstGeom prst="ellipse">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6" name="Oval 25">
              <a:extLst>
                <a:ext uri="{FF2B5EF4-FFF2-40B4-BE49-F238E27FC236}">
                  <a16:creationId xmlns:a16="http://schemas.microsoft.com/office/drawing/2014/main" id="{93D6A8A0-EF68-4AED-B0F8-FD2490D2E588}"/>
                </a:ext>
              </a:extLst>
            </p:cNvPr>
            <p:cNvSpPr/>
            <p:nvPr/>
          </p:nvSpPr>
          <p:spPr>
            <a:xfrm>
              <a:off x="6423380" y="2607228"/>
              <a:ext cx="205017" cy="2052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cxnSp>
        <p:nvCxnSpPr>
          <p:cNvPr id="27" name="Straight Connector 26">
            <a:extLst>
              <a:ext uri="{FF2B5EF4-FFF2-40B4-BE49-F238E27FC236}">
                <a16:creationId xmlns:a16="http://schemas.microsoft.com/office/drawing/2014/main" id="{56B39072-1F57-41A0-9EB4-8D37B38AFD30}"/>
              </a:ext>
            </a:extLst>
          </p:cNvPr>
          <p:cNvCxnSpPr>
            <a:cxnSpLocks/>
          </p:cNvCxnSpPr>
          <p:nvPr/>
        </p:nvCxnSpPr>
        <p:spPr>
          <a:xfrm flipV="1">
            <a:off x="4734785" y="4419934"/>
            <a:ext cx="2011680" cy="2"/>
          </a:xfrm>
          <a:prstGeom prst="line">
            <a:avLst/>
          </a:prstGeom>
          <a:ln>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7C893D1-3418-44AE-B4CB-7CDB178FB94D}"/>
              </a:ext>
            </a:extLst>
          </p:cNvPr>
          <p:cNvCxnSpPr>
            <a:cxnSpLocks/>
          </p:cNvCxnSpPr>
          <p:nvPr/>
        </p:nvCxnSpPr>
        <p:spPr>
          <a:xfrm flipV="1">
            <a:off x="7117462" y="4419932"/>
            <a:ext cx="2011680" cy="3"/>
          </a:xfrm>
          <a:prstGeom prst="line">
            <a:avLst/>
          </a:prstGeom>
          <a:ln>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44D6974-FD20-4224-897D-FE5A96305521}"/>
              </a:ext>
            </a:extLst>
          </p:cNvPr>
          <p:cNvCxnSpPr>
            <a:cxnSpLocks/>
          </p:cNvCxnSpPr>
          <p:nvPr/>
        </p:nvCxnSpPr>
        <p:spPr>
          <a:xfrm flipV="1">
            <a:off x="9597792" y="4428812"/>
            <a:ext cx="2011680" cy="1"/>
          </a:xfrm>
          <a:prstGeom prst="line">
            <a:avLst/>
          </a:prstGeom>
          <a:ln>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8D787729-8893-44EB-8A1B-3FD13DF72802}"/>
              </a:ext>
            </a:extLst>
          </p:cNvPr>
          <p:cNvSpPr txBox="1"/>
          <p:nvPr/>
        </p:nvSpPr>
        <p:spPr>
          <a:xfrm>
            <a:off x="8700117" y="155489"/>
            <a:ext cx="3323906" cy="584775"/>
          </a:xfrm>
          <a:prstGeom prst="rect">
            <a:avLst/>
          </a:prstGeom>
          <a:noFill/>
        </p:spPr>
        <p:txBody>
          <a:bodyPr wrap="square" rtlCol="0" anchor="ctr">
            <a:spAutoFit/>
          </a:bodyPr>
          <a:lstStyle/>
          <a:p>
            <a:pPr algn="r"/>
            <a:r>
              <a:rPr lang="en-US" altLang="ko-KR" sz="3200" dirty="0">
                <a:solidFill>
                  <a:schemeClr val="bg1"/>
                </a:solidFill>
                <a:cs typeface="Arial" pitchFamily="34" charset="0"/>
              </a:rPr>
              <a:t>Data Preparation</a:t>
            </a:r>
            <a:endParaRPr lang="ko-KR" altLang="en-US" sz="3200" dirty="0">
              <a:solidFill>
                <a:schemeClr val="bg1"/>
              </a:solidFill>
              <a:cs typeface="Arial" pitchFamily="34" charset="0"/>
            </a:endParaRPr>
          </a:p>
        </p:txBody>
      </p:sp>
      <p:sp>
        <p:nvSpPr>
          <p:cNvPr id="14" name="Arrow: Right 13">
            <a:extLst>
              <a:ext uri="{FF2B5EF4-FFF2-40B4-BE49-F238E27FC236}">
                <a16:creationId xmlns:a16="http://schemas.microsoft.com/office/drawing/2014/main" id="{4D09C5A2-A36B-494F-B73C-0F4059F98122}"/>
              </a:ext>
            </a:extLst>
          </p:cNvPr>
          <p:cNvSpPr/>
          <p:nvPr/>
        </p:nvSpPr>
        <p:spPr>
          <a:xfrm>
            <a:off x="4882718" y="2787588"/>
            <a:ext cx="1748901" cy="781235"/>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Missing Value Treatment</a:t>
            </a:r>
          </a:p>
        </p:txBody>
      </p:sp>
      <p:sp>
        <p:nvSpPr>
          <p:cNvPr id="51" name="Arrow: Right 50">
            <a:extLst>
              <a:ext uri="{FF2B5EF4-FFF2-40B4-BE49-F238E27FC236}">
                <a16:creationId xmlns:a16="http://schemas.microsoft.com/office/drawing/2014/main" id="{9204B7FC-94AC-45E6-91E1-6088F9892581}"/>
              </a:ext>
            </a:extLst>
          </p:cNvPr>
          <p:cNvSpPr/>
          <p:nvPr/>
        </p:nvSpPr>
        <p:spPr>
          <a:xfrm>
            <a:off x="9721047" y="2718046"/>
            <a:ext cx="1757779" cy="841899"/>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Imbalanced Data Treatment</a:t>
            </a:r>
          </a:p>
        </p:txBody>
      </p:sp>
      <p:sp>
        <p:nvSpPr>
          <p:cNvPr id="52" name="Arrow: Right 51">
            <a:extLst>
              <a:ext uri="{FF2B5EF4-FFF2-40B4-BE49-F238E27FC236}">
                <a16:creationId xmlns:a16="http://schemas.microsoft.com/office/drawing/2014/main" id="{7A41706C-9BCE-4753-8418-39A79C2F903F}"/>
              </a:ext>
            </a:extLst>
          </p:cNvPr>
          <p:cNvSpPr/>
          <p:nvPr/>
        </p:nvSpPr>
        <p:spPr>
          <a:xfrm>
            <a:off x="7270812" y="2746160"/>
            <a:ext cx="1819922" cy="796031"/>
          </a:xfrm>
          <a:prstGeom prst="right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Outlier Detection and Correction</a:t>
            </a:r>
          </a:p>
        </p:txBody>
      </p:sp>
      <p:sp>
        <p:nvSpPr>
          <p:cNvPr id="16" name="TextBox 15">
            <a:extLst>
              <a:ext uri="{FF2B5EF4-FFF2-40B4-BE49-F238E27FC236}">
                <a16:creationId xmlns:a16="http://schemas.microsoft.com/office/drawing/2014/main" id="{0ECEA28B-018A-4E35-8E03-76DADAF654A1}"/>
              </a:ext>
            </a:extLst>
          </p:cNvPr>
          <p:cNvSpPr txBox="1"/>
          <p:nvPr/>
        </p:nvSpPr>
        <p:spPr>
          <a:xfrm>
            <a:off x="6604987" y="4838330"/>
            <a:ext cx="3338003" cy="307777"/>
          </a:xfrm>
          <a:prstGeom prst="rect">
            <a:avLst/>
          </a:prstGeom>
          <a:solidFill>
            <a:schemeClr val="bg2"/>
          </a:solidFill>
        </p:spPr>
        <p:txBody>
          <a:bodyPr wrap="square" rtlCol="0">
            <a:spAutoFit/>
          </a:bodyPr>
          <a:lstStyle/>
          <a:p>
            <a:r>
              <a:rPr lang="en-IN" sz="1400" dirty="0"/>
              <a:t>Last Vital Step – Variable Identification</a:t>
            </a:r>
          </a:p>
        </p:txBody>
      </p:sp>
    </p:spTree>
    <p:extLst>
      <p:ext uri="{BB962C8B-B14F-4D97-AF65-F5344CB8AC3E}">
        <p14:creationId xmlns:p14="http://schemas.microsoft.com/office/powerpoint/2010/main" val="7057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742E84-1E76-404E-91ED-7E749F08CB46}"/>
              </a:ext>
            </a:extLst>
          </p:cNvPr>
          <p:cNvSpPr/>
          <p:nvPr/>
        </p:nvSpPr>
        <p:spPr>
          <a:xfrm>
            <a:off x="623229" y="3469061"/>
            <a:ext cx="3492816" cy="276999"/>
          </a:xfrm>
          <a:prstGeom prst="rect">
            <a:avLst/>
          </a:prstGeom>
        </p:spPr>
        <p:txBody>
          <a:bodyPr wrap="none">
            <a:spAutoFit/>
          </a:bodyPr>
          <a:lstStyle/>
          <a:p>
            <a:r>
              <a:rPr lang="en-IN" sz="1200" dirty="0">
                <a:solidFill>
                  <a:srgbClr val="000000"/>
                </a:solidFill>
              </a:rPr>
              <a:t>85% survived 1 year and 15% died within a year.</a:t>
            </a:r>
            <a:endParaRPr lang="en-IN" sz="1200" dirty="0"/>
          </a:p>
        </p:txBody>
      </p:sp>
      <p:pic>
        <p:nvPicPr>
          <p:cNvPr id="4" name="Picture 3">
            <a:extLst>
              <a:ext uri="{FF2B5EF4-FFF2-40B4-BE49-F238E27FC236}">
                <a16:creationId xmlns:a16="http://schemas.microsoft.com/office/drawing/2014/main" id="{9777EE45-0AA7-4320-8245-0D8DB4DDC5C2}"/>
              </a:ext>
            </a:extLst>
          </p:cNvPr>
          <p:cNvPicPr>
            <a:picLocks noChangeAspect="1"/>
          </p:cNvPicPr>
          <p:nvPr/>
        </p:nvPicPr>
        <p:blipFill>
          <a:blip r:embed="rId2"/>
          <a:stretch>
            <a:fillRect/>
          </a:stretch>
        </p:blipFill>
        <p:spPr>
          <a:xfrm>
            <a:off x="410798" y="1191057"/>
            <a:ext cx="3421267" cy="2202324"/>
          </a:xfrm>
          <a:prstGeom prst="rect">
            <a:avLst/>
          </a:prstGeom>
        </p:spPr>
      </p:pic>
      <p:pic>
        <p:nvPicPr>
          <p:cNvPr id="5" name="Picture 4">
            <a:extLst>
              <a:ext uri="{FF2B5EF4-FFF2-40B4-BE49-F238E27FC236}">
                <a16:creationId xmlns:a16="http://schemas.microsoft.com/office/drawing/2014/main" id="{F183C08B-BCF5-4C28-B169-ABC0C35A4FC5}"/>
              </a:ext>
            </a:extLst>
          </p:cNvPr>
          <p:cNvPicPr>
            <a:picLocks noChangeAspect="1"/>
          </p:cNvPicPr>
          <p:nvPr/>
        </p:nvPicPr>
        <p:blipFill>
          <a:blip r:embed="rId3"/>
          <a:stretch>
            <a:fillRect/>
          </a:stretch>
        </p:blipFill>
        <p:spPr>
          <a:xfrm>
            <a:off x="564204" y="3904341"/>
            <a:ext cx="3127534" cy="2183907"/>
          </a:xfrm>
          <a:prstGeom prst="rect">
            <a:avLst/>
          </a:prstGeom>
        </p:spPr>
      </p:pic>
      <p:pic>
        <p:nvPicPr>
          <p:cNvPr id="6" name="Picture 5">
            <a:extLst>
              <a:ext uri="{FF2B5EF4-FFF2-40B4-BE49-F238E27FC236}">
                <a16:creationId xmlns:a16="http://schemas.microsoft.com/office/drawing/2014/main" id="{6D483E4F-870A-4B4A-9E87-E7754D460879}"/>
              </a:ext>
            </a:extLst>
          </p:cNvPr>
          <p:cNvPicPr>
            <a:picLocks noChangeAspect="1"/>
          </p:cNvPicPr>
          <p:nvPr/>
        </p:nvPicPr>
        <p:blipFill>
          <a:blip r:embed="rId4"/>
          <a:stretch>
            <a:fillRect/>
          </a:stretch>
        </p:blipFill>
        <p:spPr>
          <a:xfrm>
            <a:off x="4007699" y="1162323"/>
            <a:ext cx="3012143" cy="2148761"/>
          </a:xfrm>
          <a:prstGeom prst="rect">
            <a:avLst/>
          </a:prstGeom>
        </p:spPr>
      </p:pic>
      <p:pic>
        <p:nvPicPr>
          <p:cNvPr id="7" name="Picture 6">
            <a:extLst>
              <a:ext uri="{FF2B5EF4-FFF2-40B4-BE49-F238E27FC236}">
                <a16:creationId xmlns:a16="http://schemas.microsoft.com/office/drawing/2014/main" id="{CABCE739-F509-41B3-9C6A-6AB94BB1E479}"/>
              </a:ext>
            </a:extLst>
          </p:cNvPr>
          <p:cNvPicPr>
            <a:picLocks noChangeAspect="1"/>
          </p:cNvPicPr>
          <p:nvPr/>
        </p:nvPicPr>
        <p:blipFill>
          <a:blip r:embed="rId5"/>
          <a:stretch>
            <a:fillRect/>
          </a:stretch>
        </p:blipFill>
        <p:spPr>
          <a:xfrm>
            <a:off x="7455165" y="1159449"/>
            <a:ext cx="3238189" cy="2131490"/>
          </a:xfrm>
          <a:prstGeom prst="rect">
            <a:avLst/>
          </a:prstGeom>
        </p:spPr>
      </p:pic>
      <p:pic>
        <p:nvPicPr>
          <p:cNvPr id="8" name="Picture 7">
            <a:extLst>
              <a:ext uri="{FF2B5EF4-FFF2-40B4-BE49-F238E27FC236}">
                <a16:creationId xmlns:a16="http://schemas.microsoft.com/office/drawing/2014/main" id="{332FC45D-0582-4BF6-9ADB-8A488FDAC4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42549" y="3899824"/>
            <a:ext cx="3852649" cy="2234366"/>
          </a:xfrm>
          <a:prstGeom prst="rect">
            <a:avLst/>
          </a:prstGeom>
        </p:spPr>
      </p:pic>
      <p:pic>
        <p:nvPicPr>
          <p:cNvPr id="10" name="Picture 9">
            <a:extLst>
              <a:ext uri="{FF2B5EF4-FFF2-40B4-BE49-F238E27FC236}">
                <a16:creationId xmlns:a16="http://schemas.microsoft.com/office/drawing/2014/main" id="{F5ADFE4F-DC73-448A-9212-8B0CF2D89F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94582" y="3903436"/>
            <a:ext cx="4562603" cy="2357435"/>
          </a:xfrm>
          <a:prstGeom prst="rect">
            <a:avLst/>
          </a:prstGeom>
        </p:spPr>
      </p:pic>
      <p:sp>
        <p:nvSpPr>
          <p:cNvPr id="9" name="Text Placeholder 1">
            <a:extLst>
              <a:ext uri="{FF2B5EF4-FFF2-40B4-BE49-F238E27FC236}">
                <a16:creationId xmlns:a16="http://schemas.microsoft.com/office/drawing/2014/main" id="{45D5FFA5-471B-4784-9F58-46EFAC7B9B32}"/>
              </a:ext>
            </a:extLst>
          </p:cNvPr>
          <p:cNvSpPr>
            <a:spLocks noGrp="1"/>
          </p:cNvSpPr>
          <p:nvPr>
            <p:ph type="body" sz="quarter" idx="10"/>
          </p:nvPr>
        </p:nvSpPr>
        <p:spPr>
          <a:xfrm>
            <a:off x="323529" y="287255"/>
            <a:ext cx="11573197" cy="724247"/>
          </a:xfrm>
        </p:spPr>
        <p:txBody>
          <a:bodyPr>
            <a:normAutofit/>
          </a:bodyPr>
          <a:lstStyle/>
          <a:p>
            <a:r>
              <a:rPr lang="en-US" sz="3200" dirty="0"/>
              <a:t>Exploratory Data Analysis</a:t>
            </a:r>
          </a:p>
        </p:txBody>
      </p:sp>
    </p:spTree>
    <p:extLst>
      <p:ext uri="{BB962C8B-B14F-4D97-AF65-F5344CB8AC3E}">
        <p14:creationId xmlns:p14="http://schemas.microsoft.com/office/powerpoint/2010/main" val="3597603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6E34D2-0337-4021-B40F-54936A3B8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400" y="172996"/>
            <a:ext cx="11451771" cy="6503576"/>
          </a:xfrm>
          <a:prstGeom prst="rect">
            <a:avLst/>
          </a:prstGeom>
        </p:spPr>
      </p:pic>
    </p:spTree>
    <p:extLst>
      <p:ext uri="{BB962C8B-B14F-4D97-AF65-F5344CB8AC3E}">
        <p14:creationId xmlns:p14="http://schemas.microsoft.com/office/powerpoint/2010/main" val="2389413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C95402-5749-477B-8AE9-2CCB4FCD2571}"/>
              </a:ext>
            </a:extLst>
          </p:cNvPr>
          <p:cNvPicPr>
            <a:picLocks noChangeAspect="1"/>
          </p:cNvPicPr>
          <p:nvPr/>
        </p:nvPicPr>
        <p:blipFill>
          <a:blip r:embed="rId2"/>
          <a:stretch>
            <a:fillRect/>
          </a:stretch>
        </p:blipFill>
        <p:spPr>
          <a:xfrm>
            <a:off x="0" y="27597"/>
            <a:ext cx="12219214" cy="6842760"/>
          </a:xfrm>
          <a:prstGeom prst="rect">
            <a:avLst/>
          </a:prstGeom>
        </p:spPr>
      </p:pic>
    </p:spTree>
    <p:extLst>
      <p:ext uri="{BB962C8B-B14F-4D97-AF65-F5344CB8AC3E}">
        <p14:creationId xmlns:p14="http://schemas.microsoft.com/office/powerpoint/2010/main" val="4201662177"/>
      </p:ext>
    </p:extLst>
  </p:cSld>
  <p:clrMapOvr>
    <a:masterClrMapping/>
  </p:clrMapOvr>
</p:sld>
</file>

<file path=ppt/theme/theme1.xml><?xml version="1.0" encoding="utf-8"?>
<a:theme xmlns:a="http://schemas.openxmlformats.org/drawingml/2006/main" name="Cover and End Slide Master">
  <a:themeElements>
    <a:clrScheme name="Genome Editing">
      <a:dk1>
        <a:sysClr val="windowText" lastClr="000000"/>
      </a:dk1>
      <a:lt1>
        <a:sysClr val="window" lastClr="FFFFFF"/>
      </a:lt1>
      <a:dk2>
        <a:srgbClr val="44546A"/>
      </a:dk2>
      <a:lt2>
        <a:srgbClr val="E7E6E6"/>
      </a:lt2>
      <a:accent1>
        <a:srgbClr val="39A5AE"/>
      </a:accent1>
      <a:accent2>
        <a:srgbClr val="2395A6"/>
      </a:accent2>
      <a:accent3>
        <a:srgbClr val="80DBE4"/>
      </a:accent3>
      <a:accent4>
        <a:srgbClr val="CDFEFD"/>
      </a:accent4>
      <a:accent5>
        <a:srgbClr val="FE8B44"/>
      </a:accent5>
      <a:accent6>
        <a:srgbClr val="FDC56F"/>
      </a:accent6>
      <a:hlink>
        <a:srgbClr val="CDFEFD"/>
      </a:hlink>
      <a:folHlink>
        <a:srgbClr val="CDFEFD"/>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Genome Editing">
      <a:dk1>
        <a:sysClr val="windowText" lastClr="000000"/>
      </a:dk1>
      <a:lt1>
        <a:sysClr val="window" lastClr="FFFFFF"/>
      </a:lt1>
      <a:dk2>
        <a:srgbClr val="44546A"/>
      </a:dk2>
      <a:lt2>
        <a:srgbClr val="E7E6E6"/>
      </a:lt2>
      <a:accent1>
        <a:srgbClr val="39A5AE"/>
      </a:accent1>
      <a:accent2>
        <a:srgbClr val="2395A6"/>
      </a:accent2>
      <a:accent3>
        <a:srgbClr val="80DBE4"/>
      </a:accent3>
      <a:accent4>
        <a:srgbClr val="CDFEFD"/>
      </a:accent4>
      <a:accent5>
        <a:srgbClr val="FE8B44"/>
      </a:accent5>
      <a:accent6>
        <a:srgbClr val="FDC56F"/>
      </a:accent6>
      <a:hlink>
        <a:srgbClr val="CDFEFD"/>
      </a:hlink>
      <a:folHlink>
        <a:srgbClr val="CDFEFD"/>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10694</TotalTime>
  <Words>927</Words>
  <Application>Microsoft Office PowerPoint</Application>
  <PresentationFormat>Widescreen</PresentationFormat>
  <Paragraphs>179</Paragraphs>
  <Slides>20</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20</vt:i4>
      </vt:variant>
    </vt:vector>
  </HeadingPairs>
  <TitlesOfParts>
    <vt:vector size="25" baseType="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Uday,Sushant,Sowmya,Reethi, Sidddharth</dc:creator>
  <cp:lastModifiedBy>Uday Sahukari</cp:lastModifiedBy>
  <cp:revision>277</cp:revision>
  <dcterms:created xsi:type="dcterms:W3CDTF">2018-04-24T17:14:44Z</dcterms:created>
  <dcterms:modified xsi:type="dcterms:W3CDTF">2019-10-08T07:16:18Z</dcterms:modified>
</cp:coreProperties>
</file>