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6/5/2025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6/5/2025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a:t>Myntra Sales Analysis Dashboard</a:t>
            </a:r>
            <a:endParaRPr lang="en-IN" sz="4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640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one of the reason was global economic crisis in due this many have lost there jobs and many be due to this sales have reduced.</a:t>
            </a:r>
            <a:br>
              <a:rPr lang="en-US" dirty="0"/>
            </a:br>
            <a:r>
              <a:rPr lang="en-US" dirty="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Best-selling products 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a:t>Matrix 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BC0810FA-65B7-4EE2-808B-87860BB19385}"/>
              </a:ext>
            </a:extLst>
          </p:cNvPr>
          <p:cNvSpPr>
            <a:spLocks noGrp="1"/>
          </p:cNvSpPr>
          <p:nvPr>
            <p:ph type="body" idx="1"/>
          </p:nvPr>
        </p:nvSpPr>
        <p:spPr/>
        <p:txBody>
          <a:bodyPr/>
          <a:lstStyle/>
          <a:p>
            <a:r>
              <a:rPr lang="en-GB" dirty="0"/>
              <a:t>Katuri Sowmya</a:t>
            </a:r>
          </a:p>
        </p:txBody>
      </p:sp>
    </p:spTree>
    <p:extLst>
      <p:ext uri="{BB962C8B-B14F-4D97-AF65-F5344CB8AC3E}">
        <p14:creationId xmlns:p14="http://schemas.microsoft.com/office/powerpoint/2010/main" val="335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fontScale="92500" lnSpcReduction="2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a:t>KPIs 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7" y="4002403"/>
            <a:ext cx="8268790" cy="759788"/>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a:t>These are the KPIs created based on the business requirements. There we have data from the year 2021 till 2023. So the total orders is 3.5K, Average Sales 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Filters 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a:t>Since the dataset contains data of 2021,2022,202</a:t>
            </a:r>
            <a:r>
              <a:rPr lang="en-IN" dirty="0"/>
              <a:t>3 I have created </a:t>
            </a:r>
            <a:br>
              <a:rPr lang="en-IN" dirty="0"/>
            </a:br>
            <a:r>
              <a:rPr lang="en-IN" dirty="0"/>
              <a:t>tile format slicer and also for Category section because we have </a:t>
            </a:r>
            <a:br>
              <a:rPr lang="en-IN" dirty="0"/>
            </a:br>
            <a:r>
              <a:rPr lang="en-IN" dirty="0"/>
              <a:t>only 4 category. The brand name and sub category contains many </a:t>
            </a:r>
            <a:br>
              <a:rPr lang="en-IN" dirty="0"/>
            </a:br>
            <a:r>
              <a:rPr lang="en-IN" dirty="0"/>
              <a:t>names so I have created dropdown list for that.</a:t>
            </a:r>
            <a:endParaRPr lang="en-US" dirty="0"/>
          </a:p>
        </p:txBody>
      </p:sp>
    </p:spTree>
    <p:extLst>
      <p:ext uri="{BB962C8B-B14F-4D97-AF65-F5344CB8AC3E}">
        <p14:creationId xmlns:p14="http://schemas.microsoft.com/office/powerpoint/2010/main" val="528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Top-selling 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a:t>Here we have H&amp;M brand which have most of the products 27K in myntra and we can now compare there sales data with it to generate </a:t>
            </a:r>
            <a:br>
              <a:rPr lang="en-US" dirty="0"/>
            </a:br>
            <a:r>
              <a:rPr lang="en-US" dirty="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distribution by category and 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a:t>This chart represents day wise sales based on category and we can see that beauty products shows no spike for all days so we need to analyze the reason, whether offers were provided for those products.</a:t>
            </a:r>
            <a:br>
              <a:rPr lang="en-US" dirty="0"/>
            </a:br>
            <a:r>
              <a:rPr lang="en-US" dirty="0"/>
              <a:t>Women products have dipped on wednesdays and </a:t>
            </a:r>
            <a:r>
              <a:rPr lang="en-US" dirty="0" err="1"/>
              <a:t>mens</a:t>
            </a:r>
            <a:r>
              <a:rPr lang="en-US" dirty="0"/>
              <a:t> products are dipped on Friday. So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and Discounts 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a:t>Here we can see that most of the sales was done on January even if the discount was 35-36% sales have increase due to new year sales and new products that was released on new year time.</a:t>
            </a:r>
            <a:br>
              <a:rPr lang="en-US" dirty="0"/>
            </a:br>
            <a:r>
              <a:rPr lang="en-US" dirty="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120</TotalTime>
  <Words>793</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vt:lpstr>
      <vt:lpstr>Berlin</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thirdha sri katuri</cp:lastModifiedBy>
  <cp:revision>30</cp:revision>
  <dcterms:created xsi:type="dcterms:W3CDTF">2024-04-13T05:54:36Z</dcterms:created>
  <dcterms:modified xsi:type="dcterms:W3CDTF">2025-06-05T19:08:16Z</dcterms:modified>
</cp:coreProperties>
</file>