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7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400" r:id="rId3"/>
    <p:sldId id="391" r:id="rId5"/>
    <p:sldId id="403" r:id="rId6"/>
    <p:sldId id="261" r:id="rId7"/>
    <p:sldId id="260" r:id="rId8"/>
    <p:sldId id="399" r:id="rId9"/>
    <p:sldId id="265" r:id="rId10"/>
    <p:sldId id="404" r:id="rId11"/>
    <p:sldId id="405" r:id="rId12"/>
    <p:sldId id="406" r:id="rId13"/>
    <p:sldId id="407" r:id="rId14"/>
    <p:sldId id="28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>
        <p:scale>
          <a:sx n="50" d="100"/>
          <a:sy n="50" d="100"/>
        </p:scale>
        <p:origin x="1934" y="6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22AF-75C7-433B-B852-69970FBFF62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263430" y="1762887"/>
            <a:ext cx="7665140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 useBgFill="1">
        <p:nvSpPr>
          <p:cNvPr id="12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2263430" y="3903138"/>
            <a:ext cx="7665139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9441" y="1233378"/>
            <a:ext cx="5898114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5369440" y="2895601"/>
            <a:ext cx="5898115" cy="2378074"/>
          </a:xfrm>
        </p:spPr>
        <p:txBody>
          <a:bodyPr>
            <a:normAutofit/>
          </a:bodyPr>
          <a:lstStyle>
            <a:lvl1pPr marL="3683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-11113" y="0"/>
            <a:ext cx="45831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676" y="1572884"/>
            <a:ext cx="4100417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6675" y="4157934"/>
            <a:ext cx="4100418" cy="1446364"/>
          </a:xfrm>
        </p:spPr>
        <p:txBody>
          <a:bodyPr lIns="274320" anchor="t">
            <a:normAutofit/>
          </a:bodyPr>
          <a:lstStyle>
            <a:lvl1pPr marL="342900" indent="-30607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panose="05020102010507070707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0975" y="782122"/>
            <a:ext cx="3619500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-4740" y="0"/>
            <a:ext cx="3754712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3749972" y="0"/>
            <a:ext cx="3793815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-4740" y="2675444"/>
            <a:ext cx="7543904" cy="4182556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8042275" y="3592286"/>
            <a:ext cx="3619500" cy="199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335" y="1233378"/>
            <a:ext cx="5697102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3795" y="3002281"/>
            <a:ext cx="5686437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 panose="020F050202020403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7596864" y="0"/>
            <a:ext cx="457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4913529"/>
            <a:ext cx="9440034" cy="680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370693" y="5713343"/>
            <a:ext cx="9440034" cy="436942"/>
          </a:xfrm>
        </p:spPr>
        <p:txBody>
          <a:bodyPr/>
          <a:lstStyle>
            <a:lvl1pPr marL="3683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642938" y="642938"/>
            <a:ext cx="51308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6417733" y="642937"/>
            <a:ext cx="51308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01468" y="1"/>
            <a:ext cx="469053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948" y="1233378"/>
            <a:ext cx="5441285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158948" y="4495800"/>
            <a:ext cx="5441286" cy="777874"/>
          </a:xfrm>
        </p:spPr>
        <p:txBody>
          <a:bodyPr/>
          <a:lstStyle>
            <a:lvl1pPr marL="3683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96" y="6000749"/>
            <a:ext cx="5686438" cy="365125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7848600" y="642938"/>
            <a:ext cx="3700463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7848600" y="3600901"/>
            <a:ext cx="3700463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660053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3"/>
          </p:nvPr>
        </p:nvSpPr>
        <p:spPr>
          <a:xfrm>
            <a:off x="913796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452764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6245475" y="2057400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9038186" y="2043502"/>
            <a:ext cx="2359477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3718593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/>
          <p:cNvSpPr>
            <a:spLocks noGrp="1"/>
          </p:cNvSpPr>
          <p:nvPr>
            <p:ph type="pic" sz="quarter" idx="15"/>
          </p:nvPr>
        </p:nvSpPr>
        <p:spPr>
          <a:xfrm>
            <a:off x="6511305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1"/>
          <p:cNvSpPr>
            <a:spLocks noGrp="1"/>
          </p:cNvSpPr>
          <p:nvPr>
            <p:ph type="pic" sz="quarter" idx="16"/>
          </p:nvPr>
        </p:nvSpPr>
        <p:spPr>
          <a:xfrm>
            <a:off x="9304015" y="2327275"/>
            <a:ext cx="1827818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660054" y="5017734"/>
            <a:ext cx="2359476" cy="350292"/>
          </a:xfrm>
        </p:spPr>
        <p:txBody>
          <a:bodyPr>
            <a:normAutofit/>
          </a:bodyPr>
          <a:lstStyle>
            <a:lvl1pPr marL="3683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18"/>
          </p:nvPr>
        </p:nvSpPr>
        <p:spPr>
          <a:xfrm>
            <a:off x="660054" y="5352052"/>
            <a:ext cx="2359476" cy="350292"/>
          </a:xfrm>
        </p:spPr>
        <p:txBody>
          <a:bodyPr>
            <a:noAutofit/>
          </a:bodyPr>
          <a:lstStyle>
            <a:lvl1pPr marL="3683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19"/>
          </p:nvPr>
        </p:nvSpPr>
        <p:spPr>
          <a:xfrm>
            <a:off x="3452764" y="5017734"/>
            <a:ext cx="2359476" cy="350292"/>
          </a:xfrm>
        </p:spPr>
        <p:txBody>
          <a:bodyPr>
            <a:normAutofit/>
          </a:bodyPr>
          <a:lstStyle>
            <a:lvl1pPr marL="3683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3452764" y="5352052"/>
            <a:ext cx="2359476" cy="350292"/>
          </a:xfrm>
        </p:spPr>
        <p:txBody>
          <a:bodyPr>
            <a:noAutofit/>
          </a:bodyPr>
          <a:lstStyle>
            <a:lvl1pPr marL="3683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6245474" y="5017734"/>
            <a:ext cx="2359476" cy="350292"/>
          </a:xfrm>
        </p:spPr>
        <p:txBody>
          <a:bodyPr>
            <a:normAutofit/>
          </a:bodyPr>
          <a:lstStyle>
            <a:lvl1pPr marL="3683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6245474" y="5352052"/>
            <a:ext cx="2359476" cy="350292"/>
          </a:xfrm>
        </p:spPr>
        <p:txBody>
          <a:bodyPr>
            <a:noAutofit/>
          </a:bodyPr>
          <a:lstStyle>
            <a:lvl1pPr marL="3683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038184" y="5017734"/>
            <a:ext cx="2359476" cy="350292"/>
          </a:xfrm>
        </p:spPr>
        <p:txBody>
          <a:bodyPr>
            <a:normAutofit/>
          </a:bodyPr>
          <a:lstStyle>
            <a:lvl1pPr marL="3683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038184" y="5352052"/>
            <a:ext cx="2359476" cy="350292"/>
          </a:xfrm>
        </p:spPr>
        <p:txBody>
          <a:bodyPr>
            <a:noAutofit/>
          </a:bodyPr>
          <a:lstStyle>
            <a:lvl1pPr marL="3683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40" y="1734506"/>
            <a:ext cx="3359592" cy="40999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204" y="1734506"/>
            <a:ext cx="3359592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623" y="1855153"/>
            <a:ext cx="318294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1623" y="2702103"/>
            <a:ext cx="318294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95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95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04" y="1734506"/>
            <a:ext cx="3359592" cy="4099959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35279" y="1855152"/>
            <a:ext cx="3192843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Content Placeholder 5"/>
          <p:cNvSpPr>
            <a:spLocks noGrp="1"/>
          </p:cNvSpPr>
          <p:nvPr>
            <p:ph sz="quarter" idx="14"/>
          </p:nvPr>
        </p:nvSpPr>
        <p:spPr>
          <a:xfrm>
            <a:off x="8035279" y="2702103"/>
            <a:ext cx="319284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 panose="020B0603020202020204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90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1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205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3860" indent="-215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85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57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8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4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panose="05020102010507070707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webp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1015365" y="968375"/>
            <a:ext cx="9357360" cy="2934335"/>
          </a:xfrm>
        </p:spPr>
        <p:txBody>
          <a:bodyPr>
            <a:noAutofit/>
          </a:bodyPr>
          <a:lstStyle/>
          <a:p>
            <a:pPr algn="ctr" fontAlgn="ctr"/>
            <a:r>
              <a:rPr lang="en-US" alt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BEHAVIOUR DATA ANALYSIS USING PYTHON</a:t>
            </a:r>
            <a:endParaRPr lang="en-US" alt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19" name="Subtitle 18"/>
          <p:cNvSpPr>
            <a:spLocks noGrp="1"/>
          </p:cNvSpPr>
          <p:nvPr>
            <p:ph type="subTitle" idx="1"/>
          </p:nvPr>
        </p:nvSpPr>
        <p:spPr>
          <a:xfrm>
            <a:off x="6788281" y="4857134"/>
            <a:ext cx="5403719" cy="825911"/>
          </a:xfrm>
        </p:spPr>
        <p:txBody>
          <a:bodyPr>
            <a:normAutofit fontScale="25000" lnSpcReduction="20000"/>
          </a:bodyPr>
          <a:lstStyle/>
          <a:p>
            <a:r>
              <a:rPr lang="en-US" sz="7200" dirty="0"/>
              <a:t>Presented By:Chitty Sowmya</a:t>
            </a:r>
            <a:endParaRPr lang="en-US" sz="7200" dirty="0"/>
          </a:p>
          <a:p>
            <a:r>
              <a:rPr lang="en-US" altLang="en-US" sz="6400" dirty="0"/>
              <a:t>AF04957531</a:t>
            </a:r>
            <a:br>
              <a:rPr lang="en-US" sz="6400" dirty="0"/>
            </a:br>
            <a:r>
              <a:rPr lang="en-US" dirty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0" y="283210"/>
            <a:ext cx="10929620" cy="59042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35" y="259080"/>
            <a:ext cx="10353762" cy="1257300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US" alt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740" y="1433830"/>
            <a:ext cx="11254740" cy="4218305"/>
          </a:xfrm>
        </p:spPr>
        <p:txBody>
          <a:bodyPr>
            <a:noAutofit/>
          </a:bodyPr>
          <a:lstStyle/>
          <a:p>
            <a:pPr marL="36830" indent="0" algn="just"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Shopping Behavior Data Analysis project provided valuable insights into customer purchasing trends and preferences.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830" indent="0" algn="just"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demographic and transactional data, we identified patterns that can help businesses understand their customers better and make informed decisions.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and age play a crucial role in influencing purchase behavior.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product categories show consistently higher demand.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purchase amounts and spending variations were identified using NumPy statistics.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analysis through charts made trends easy to interpret and compare.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findings can guide marketing strategies and improve customer targeting.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/>
          <p:nvPr>
            <p:ph type="pic" sz="quarter" idx="13"/>
          </p:nvPr>
        </p:nvSpPr>
        <p:spPr/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74625" y="225425"/>
            <a:ext cx="11842750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/>
          <p:cNvSpPr>
            <a:spLocks noGrp="1"/>
          </p:cNvSpPr>
          <p:nvPr>
            <p:ph type="title"/>
          </p:nvPr>
        </p:nvSpPr>
        <p:spPr>
          <a:xfrm>
            <a:off x="1152335" y="-198"/>
            <a:ext cx="3619500" cy="2492828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17"/>
          </p:nvPr>
        </p:nvSpPr>
        <p:spPr>
          <a:xfrm>
            <a:off x="1351280" y="2678521"/>
            <a:ext cx="3619500" cy="1992313"/>
          </a:xfrm>
        </p:spPr>
        <p:txBody>
          <a:bodyPr>
            <a:normAutofit lnSpcReduction="20000"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3" name="Picture Placeholder 2" descr="shopping"/>
          <p:cNvPicPr>
            <a:picLocks noChangeAspect="1"/>
          </p:cNvPicPr>
          <p:nvPr>
            <p:ph type="pic" sz="quarter" idx="14"/>
          </p:nvPr>
        </p:nvPicPr>
        <p:blipFill>
          <a:blip r:embed="rId1"/>
          <a:srcRect l="16094" t="-490"/>
          <a:stretch>
            <a:fillRect/>
          </a:stretch>
        </p:blipFill>
        <p:spPr>
          <a:xfrm>
            <a:off x="5193665" y="1771015"/>
            <a:ext cx="5671185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795" y="543461"/>
            <a:ext cx="5478005" cy="526596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OVERVIEW</a:t>
            </a:r>
            <a:endParaRPr lang="en-US" b="1" u="sng" dirty="0"/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206375" y="1366520"/>
            <a:ext cx="6754495" cy="6092825"/>
          </a:xfrm>
        </p:spPr>
        <p:txBody>
          <a:bodyPr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customer shopping behavior to uncover patterns and insights that drive business decisions.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Python libraries — NumPy, Pandas, and Matplotlib — for efficient data handling, analysis, and visualization.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customer attributes such as age, gender, purchase amount, category preference, and payment method.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multiple visualizations including bar charts, histograms, scatter plots, and pie charts to illustrate spending and demographic trends.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statistical metrics (mean, median, standard deviation) using NumPy to summarize purchase behavior.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insights into consumer demographics, spending habits, and popular product categories.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provides valuable understanding to improve targeted marketing, sales forecasting, and customer engagement strategies.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723505" y="1286510"/>
            <a:ext cx="3942715" cy="2673985"/>
          </a:xfrm>
          <a:prstGeom prst="rect">
            <a:avLst/>
          </a:prstGeom>
        </p:spPr>
      </p:pic>
      <p:sp>
        <p:nvSpPr>
          <p:cNvPr id="5" name="Picture Placeholder 4"/>
          <p:cNvSpPr/>
          <p:nvPr>
            <p:ph type="pic" sz="quarter" idx="13"/>
          </p:nvPr>
        </p:nvSpPr>
        <p:spPr>
          <a:xfrm>
            <a:off x="7781925" y="4271010"/>
            <a:ext cx="3884295" cy="2094865"/>
          </a:xfrm>
        </p:spPr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23505" y="4206875"/>
            <a:ext cx="3942080" cy="215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5005" y="196646"/>
            <a:ext cx="6529224" cy="29548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SOURCE CODE</a:t>
            </a:r>
            <a:r>
              <a:rPr lang="en-US" u="sng" dirty="0"/>
              <a:t> </a:t>
            </a:r>
            <a:endParaRPr lang="en-US" u="sng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6415" y="680085"/>
            <a:ext cx="10741025" cy="5755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95" y="6000749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6" y="6000749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14011" y="6000749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8165" y="438785"/>
            <a:ext cx="11121390" cy="5941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366" y="310042"/>
            <a:ext cx="13099888" cy="73167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  </a:t>
            </a:r>
            <a:r>
              <a:rPr lang="en-US" b="1" u="sng" dirty="0"/>
              <a:t>OUTPUTS</a:t>
            </a:r>
            <a:b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5317" y="675881"/>
            <a:ext cx="2280212" cy="798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r>
              <a:rPr lang="en-IN" sz="2800" dirty="0"/>
              <a:t> </a:t>
            </a:r>
            <a:r>
              <a:rPr lang="en-US" altLang="en-IN" sz="2800" dirty="0"/>
              <a:t>:</a:t>
            </a:r>
            <a:endParaRPr lang="en-IN" dirty="0"/>
          </a:p>
          <a:p>
            <a:endParaRPr lang="en-IN" dirty="0"/>
          </a:p>
        </p:txBody>
      </p:sp>
      <p:pic>
        <p:nvPicPr>
          <p:cNvPr id="4" name="Content Placeholder 3" descr="Barchar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34415" y="1327150"/>
            <a:ext cx="9486265" cy="4679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1307939"/>
            <a:ext cx="4764764" cy="44376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6830" indent="0">
              <a:buNone/>
            </a:pPr>
            <a:r>
              <a:rPr lang="en-US" dirty="0"/>
              <a:t>. 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-2708476" y="376177"/>
            <a:ext cx="13130412" cy="487353"/>
          </a:xfrm>
        </p:spPr>
        <p:txBody>
          <a:bodyPr/>
          <a:lstStyle/>
          <a:p>
            <a:r>
              <a:rPr lang="en-IN" sz="3200" b="1" dirty="0"/>
              <a:t> </a:t>
            </a:r>
            <a:endParaRPr lang="en-IN" dirty="0"/>
          </a:p>
        </p:txBody>
      </p:sp>
      <p:pic>
        <p:nvPicPr>
          <p:cNvPr id="3" name="Content Placeholder 2" descr="histogram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796290" y="1308100"/>
            <a:ext cx="9721850" cy="48406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96290" y="734695"/>
            <a:ext cx="59328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Histogram:</a:t>
            </a:r>
            <a:endParaRPr lang="en-US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7165" y="797560"/>
            <a:ext cx="6616065" cy="775335"/>
          </a:xfrm>
        </p:spPr>
        <p:txBody>
          <a:bodyPr>
            <a:normAutofit/>
          </a:bodyPr>
          <a:lstStyle/>
          <a:p>
            <a:r>
              <a:rPr lang="en-US" alt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  <a:endParaRPr lang="en-US" alt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scatterplo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8525" y="1572895"/>
            <a:ext cx="9585960" cy="44253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145" y="831850"/>
            <a:ext cx="4986020" cy="1226820"/>
          </a:xfrm>
        </p:spPr>
        <p:txBody>
          <a:bodyPr>
            <a:normAutofit/>
          </a:bodyPr>
          <a:lstStyle/>
          <a:p>
            <a:r>
              <a:rPr lang="en-US" altLang="en-IN" sz="3100" b="1" dirty="0"/>
              <a:t>Pie chart :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 descr="piehart"/>
          <p:cNvPicPr>
            <a:picLocks noChangeAspect="1"/>
          </p:cNvPicPr>
          <p:nvPr>
            <p:ph idx="1"/>
          </p:nvPr>
        </p:nvPicPr>
        <p:blipFill>
          <a:blip r:embed="rId1"/>
          <a:srcRect l="1435" t="28177"/>
          <a:stretch>
            <a:fillRect/>
          </a:stretch>
        </p:blipFill>
        <p:spPr>
          <a:xfrm>
            <a:off x="1249680" y="1797050"/>
            <a:ext cx="9514840" cy="419608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6F3F2-9398-47DD-B339-5E062F7F29B5}">
  <ds:schemaRefs/>
</ds:datastoreItem>
</file>

<file path=customXml/itemProps2.xml><?xml version="1.0" encoding="utf-8"?>
<ds:datastoreItem xmlns:ds="http://schemas.openxmlformats.org/officeDocument/2006/customXml" ds:itemID="{51D2C913-C7E9-427D-8C7B-4D2DB36F60BD}">
  <ds:schemaRefs/>
</ds:datastoreItem>
</file>

<file path=customXml/itemProps3.xml><?xml version="1.0" encoding="utf-8"?>
<ds:datastoreItem xmlns:ds="http://schemas.openxmlformats.org/officeDocument/2006/customXml" ds:itemID="{80EF115D-73C4-4C20-A44F-97481CD74CD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corner design</Template>
  <TotalTime>0</TotalTime>
  <Words>1747</Words>
  <Application>WPS Presentation</Application>
  <PresentationFormat>Widescreen</PresentationFormat>
  <Paragraphs>68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Wingdings 2</vt:lpstr>
      <vt:lpstr>Calibri</vt:lpstr>
      <vt:lpstr>Times New Roman</vt:lpstr>
      <vt:lpstr>Wingdings</vt:lpstr>
      <vt:lpstr>Calisto MT</vt:lpstr>
      <vt:lpstr>Microsoft YaHei</vt:lpstr>
      <vt:lpstr>Arial Unicode MS</vt:lpstr>
      <vt:lpstr>SlateVTI</vt:lpstr>
      <vt:lpstr>SHOPPING BEHAVIOUR DATA ANALYSIS USING PYTHON</vt:lpstr>
      <vt:lpstr>CONTENTS</vt:lpstr>
      <vt:lpstr>Overview </vt:lpstr>
      <vt:lpstr>CODE : </vt:lpstr>
      <vt:lpstr>PowerPoint 演示文稿</vt:lpstr>
      <vt:lpstr>   Outputs  </vt:lpstr>
      <vt:lpstr>PowerPoint 演示文稿</vt:lpstr>
      <vt:lpstr>Line Chart : Average Meal Price Across All Meals</vt:lpstr>
      <vt:lpstr>         Grouped Bar Chart : Number of Meals Served per Year by Type 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ANGELA ALEX</dc:creator>
  <cp:lastModifiedBy>Sowmya</cp:lastModifiedBy>
  <cp:revision>5</cp:revision>
  <dcterms:created xsi:type="dcterms:W3CDTF">2025-09-26T06:25:00Z</dcterms:created>
  <dcterms:modified xsi:type="dcterms:W3CDTF">2025-10-04T11:45:53Z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0DB2713F03E2461ABDED0204F0BF2133_13</vt:lpwstr>
  </property>
  <property fmtid="{D5CDD505-2E9C-101B-9397-08002B2CF9AE}" pid="4" name="KSOProductBuildVer">
    <vt:lpwstr>1033-12.2.0.22549</vt:lpwstr>
  </property>
</Properties>
</file>