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0" r:id="rId10"/>
    <p:sldId id="264" r:id="rId11"/>
    <p:sldId id="265" r:id="rId12"/>
    <p:sldId id="291" r:id="rId13"/>
    <p:sldId id="268" r:id="rId14"/>
    <p:sldId id="269" r:id="rId15"/>
    <p:sldId id="270" r:id="rId16"/>
    <p:sldId id="271" r:id="rId17"/>
    <p:sldId id="292" r:id="rId18"/>
  </p:sldIdLst>
  <p:sldSz cx="9144000" cy="5143500" type="screen16x9"/>
  <p:notesSz cx="6858000" cy="9144000"/>
  <p:embeddedFontLst>
    <p:embeddedFont>
      <p:font typeface="ADLaM Display" panose="02010000000000000000" pitchFamily="2" charset="0"/>
      <p:regular r:id="rId20"/>
    </p:embeddedFont>
    <p:embeddedFont>
      <p:font typeface="Fira Sans Extra Condensed" panose="020B0503050000020004" pitchFamily="34" charset="0"/>
      <p:regular r:id="rId21"/>
      <p:bold r:id="rId22"/>
      <p:italic r:id="rId23"/>
      <p:boldItalic r:id="rId24"/>
    </p:embeddedFont>
    <p:embeddedFont>
      <p:font typeface="Franklin Gothic Demi" panose="020B0703020102020204" pitchFamily="34" charset="0"/>
      <p:regular r:id="rId25"/>
      <p: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FE3044-C233-493F-831F-CF01E84ECE5A}">
  <a:tblStyle styleId="{A8FE3044-C233-493F-831F-CF01E84ECE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e4a5a2fcff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e4a5a2fcff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e4a5a2fcff_0_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e4a5a2fcff_0_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e4b6bc674c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e4b6bc674c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e4a5a2fcff_0_1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e4a5a2fcff_0_1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e4b6bc67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e4b6bc67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e4b6bc674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e4b6bc674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a5a2fc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a5a2fc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4a5a2fcf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4a5a2fcf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4a5a2fcff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e4a5a2fcff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e4a5a2fcff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e4a5a2fcff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e4a5a2fcff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e4a5a2fcff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e4a5a2fcff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e4a5a2fcff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e4a5a2fcff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e4a5a2fcff_0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>
          <a:extLst>
            <a:ext uri="{FF2B5EF4-FFF2-40B4-BE49-F238E27FC236}">
              <a16:creationId xmlns:a16="http://schemas.microsoft.com/office/drawing/2014/main" id="{F256B309-FCEC-4DB7-97AF-B50DE9FB2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e4a5a2fcff_0_735:notes">
            <a:extLst>
              <a:ext uri="{FF2B5EF4-FFF2-40B4-BE49-F238E27FC236}">
                <a16:creationId xmlns:a16="http://schemas.microsoft.com/office/drawing/2014/main" id="{3D5BBEA5-5EE2-87C3-17C7-668685A544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e4a5a2fcff_0_735:notes">
            <a:extLst>
              <a:ext uri="{FF2B5EF4-FFF2-40B4-BE49-F238E27FC236}">
                <a16:creationId xmlns:a16="http://schemas.microsoft.com/office/drawing/2014/main" id="{22D383B4-049D-9F6C-4E88-09A1915681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55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72100" y="1176600"/>
            <a:ext cx="3914700" cy="23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2100" y="34848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ctrTitle"/>
          </p:nvPr>
        </p:nvSpPr>
        <p:spPr>
          <a:xfrm>
            <a:off x="4374211" y="2252590"/>
            <a:ext cx="4756723" cy="541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>
                <a:latin typeface="Franklin Gothic Demi" panose="020B0703020102020204" pitchFamily="34" charset="0"/>
              </a:rPr>
              <a:t>Trendy Threads</a:t>
            </a:r>
            <a:endParaRPr sz="5400" dirty="0">
              <a:latin typeface="Franklin Gothic Demi" panose="020B0703020102020204" pitchFamily="34" charset="0"/>
            </a:endParaRPr>
          </a:p>
        </p:txBody>
      </p:sp>
      <p:sp>
        <p:nvSpPr>
          <p:cNvPr id="63" name="Google Shape;63;p17"/>
          <p:cNvSpPr txBox="1">
            <a:spLocks noGrp="1"/>
          </p:cNvSpPr>
          <p:nvPr>
            <p:ph type="subTitle" idx="1"/>
          </p:nvPr>
        </p:nvSpPr>
        <p:spPr>
          <a:xfrm>
            <a:off x="4997576" y="2979895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Lets shop man….</a:t>
            </a:r>
            <a:endParaRPr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64" name="Google Shape;64;p17"/>
          <p:cNvGrpSpPr/>
          <p:nvPr/>
        </p:nvGrpSpPr>
        <p:grpSpPr>
          <a:xfrm>
            <a:off x="255286" y="542492"/>
            <a:ext cx="4379881" cy="4235912"/>
            <a:chOff x="304800" y="1245775"/>
            <a:chExt cx="3603061" cy="3484627"/>
          </a:xfrm>
        </p:grpSpPr>
        <p:sp>
          <p:nvSpPr>
            <p:cNvPr id="65" name="Google Shape;65;p17"/>
            <p:cNvSpPr/>
            <p:nvPr/>
          </p:nvSpPr>
          <p:spPr>
            <a:xfrm>
              <a:off x="2856196" y="2873496"/>
              <a:ext cx="291584" cy="384461"/>
            </a:xfrm>
            <a:custGeom>
              <a:avLst/>
              <a:gdLst/>
              <a:ahLst/>
              <a:cxnLst/>
              <a:rect l="l" t="t" r="r" b="b"/>
              <a:pathLst>
                <a:path w="1645" h="2169" extrusionOk="0">
                  <a:moveTo>
                    <a:pt x="963" y="2168"/>
                  </a:moveTo>
                  <a:cubicBezTo>
                    <a:pt x="963" y="2168"/>
                    <a:pt x="196" y="1964"/>
                    <a:pt x="96" y="1262"/>
                  </a:cubicBezTo>
                  <a:cubicBezTo>
                    <a:pt x="1" y="560"/>
                    <a:pt x="239" y="52"/>
                    <a:pt x="291" y="26"/>
                  </a:cubicBezTo>
                  <a:cubicBezTo>
                    <a:pt x="343" y="0"/>
                    <a:pt x="1644" y="1297"/>
                    <a:pt x="963" y="216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3197411" y="2806671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6" y="83"/>
                  </a:cubicBezTo>
                  <a:cubicBezTo>
                    <a:pt x="1722" y="0"/>
                    <a:pt x="2130" y="217"/>
                    <a:pt x="2156" y="269"/>
                  </a:cubicBezTo>
                  <a:cubicBezTo>
                    <a:pt x="2169" y="299"/>
                    <a:pt x="1852" y="794"/>
                    <a:pt x="1315" y="1023"/>
                  </a:cubicBezTo>
                  <a:cubicBezTo>
                    <a:pt x="924" y="1188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2990732" y="2585281"/>
              <a:ext cx="302220" cy="373648"/>
            </a:xfrm>
            <a:custGeom>
              <a:avLst/>
              <a:gdLst/>
              <a:ahLst/>
              <a:cxnLst/>
              <a:rect l="l" t="t" r="r" b="b"/>
              <a:pathLst>
                <a:path w="1705" h="2108" extrusionOk="0">
                  <a:moveTo>
                    <a:pt x="1093" y="2108"/>
                  </a:moveTo>
                  <a:cubicBezTo>
                    <a:pt x="1093" y="2108"/>
                    <a:pt x="313" y="1969"/>
                    <a:pt x="157" y="1275"/>
                  </a:cubicBezTo>
                  <a:cubicBezTo>
                    <a:pt x="1" y="581"/>
                    <a:pt x="200" y="61"/>
                    <a:pt x="252" y="31"/>
                  </a:cubicBezTo>
                  <a:cubicBezTo>
                    <a:pt x="300" y="0"/>
                    <a:pt x="1705" y="1188"/>
                    <a:pt x="1093" y="210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3022993" y="3137072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1" y="677"/>
                  </a:moveTo>
                  <a:cubicBezTo>
                    <a:pt x="1" y="677"/>
                    <a:pt x="417" y="1"/>
                    <a:pt x="1128" y="22"/>
                  </a:cubicBezTo>
                  <a:cubicBezTo>
                    <a:pt x="1835" y="44"/>
                    <a:pt x="2208" y="326"/>
                    <a:pt x="2225" y="382"/>
                  </a:cubicBezTo>
                  <a:cubicBezTo>
                    <a:pt x="2234" y="412"/>
                    <a:pt x="1848" y="850"/>
                    <a:pt x="1280" y="998"/>
                  </a:cubicBezTo>
                  <a:cubicBezTo>
                    <a:pt x="868" y="1102"/>
                    <a:pt x="309" y="1019"/>
                    <a:pt x="1" y="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3366511" y="2440110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5" y="82"/>
                  </a:cubicBezTo>
                  <a:cubicBezTo>
                    <a:pt x="1718" y="0"/>
                    <a:pt x="2130" y="217"/>
                    <a:pt x="2156" y="269"/>
                  </a:cubicBezTo>
                  <a:cubicBezTo>
                    <a:pt x="2169" y="299"/>
                    <a:pt x="1852" y="793"/>
                    <a:pt x="1310" y="1023"/>
                  </a:cubicBezTo>
                  <a:cubicBezTo>
                    <a:pt x="924" y="1184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3160542" y="2218721"/>
              <a:ext cx="301511" cy="373648"/>
            </a:xfrm>
            <a:custGeom>
              <a:avLst/>
              <a:gdLst/>
              <a:ahLst/>
              <a:cxnLst/>
              <a:rect l="l" t="t" r="r" b="b"/>
              <a:pathLst>
                <a:path w="1701" h="2108" extrusionOk="0">
                  <a:moveTo>
                    <a:pt x="1089" y="2108"/>
                  </a:moveTo>
                  <a:cubicBezTo>
                    <a:pt x="1089" y="2108"/>
                    <a:pt x="309" y="1969"/>
                    <a:pt x="153" y="1275"/>
                  </a:cubicBezTo>
                  <a:cubicBezTo>
                    <a:pt x="1" y="586"/>
                    <a:pt x="196" y="57"/>
                    <a:pt x="248" y="31"/>
                  </a:cubicBezTo>
                  <a:cubicBezTo>
                    <a:pt x="296" y="0"/>
                    <a:pt x="1700" y="1188"/>
                    <a:pt x="1089" y="21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3507251" y="1951245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0" y="1254"/>
                  </a:moveTo>
                  <a:cubicBezTo>
                    <a:pt x="0" y="1254"/>
                    <a:pt x="143" y="469"/>
                    <a:pt x="811" y="235"/>
                  </a:cubicBezTo>
                  <a:cubicBezTo>
                    <a:pt x="1479" y="1"/>
                    <a:pt x="1930" y="126"/>
                    <a:pt x="1964" y="174"/>
                  </a:cubicBezTo>
                  <a:cubicBezTo>
                    <a:pt x="1986" y="200"/>
                    <a:pt x="1782" y="746"/>
                    <a:pt x="1305" y="1089"/>
                  </a:cubicBezTo>
                  <a:cubicBezTo>
                    <a:pt x="963" y="1332"/>
                    <a:pt x="412" y="1462"/>
                    <a:pt x="0" y="12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3245092" y="1835144"/>
              <a:ext cx="317641" cy="340679"/>
            </a:xfrm>
            <a:custGeom>
              <a:avLst/>
              <a:gdLst/>
              <a:ahLst/>
              <a:cxnLst/>
              <a:rect l="l" t="t" r="r" b="b"/>
              <a:pathLst>
                <a:path w="1792" h="1922" extrusionOk="0">
                  <a:moveTo>
                    <a:pt x="1397" y="1887"/>
                  </a:moveTo>
                  <a:cubicBezTo>
                    <a:pt x="1397" y="1887"/>
                    <a:pt x="603" y="1922"/>
                    <a:pt x="304" y="1280"/>
                  </a:cubicBezTo>
                  <a:cubicBezTo>
                    <a:pt x="1" y="634"/>
                    <a:pt x="83" y="79"/>
                    <a:pt x="122" y="40"/>
                  </a:cubicBezTo>
                  <a:cubicBezTo>
                    <a:pt x="166" y="1"/>
                    <a:pt x="1791" y="859"/>
                    <a:pt x="1397" y="18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3436527" y="1366485"/>
              <a:ext cx="239117" cy="444372"/>
            </a:xfrm>
            <a:custGeom>
              <a:avLst/>
              <a:gdLst/>
              <a:ahLst/>
              <a:cxnLst/>
              <a:rect l="l" t="t" r="r" b="b"/>
              <a:pathLst>
                <a:path w="1349" h="2507" extrusionOk="0">
                  <a:moveTo>
                    <a:pt x="737" y="2506"/>
                  </a:moveTo>
                  <a:cubicBezTo>
                    <a:pt x="737" y="2506"/>
                    <a:pt x="0" y="2012"/>
                    <a:pt x="156" y="1236"/>
                  </a:cubicBezTo>
                  <a:cubicBezTo>
                    <a:pt x="308" y="460"/>
                    <a:pt x="746" y="13"/>
                    <a:pt x="811" y="4"/>
                  </a:cubicBezTo>
                  <a:cubicBezTo>
                    <a:pt x="850" y="0"/>
                    <a:pt x="1288" y="620"/>
                    <a:pt x="1327" y="1301"/>
                  </a:cubicBezTo>
                  <a:cubicBezTo>
                    <a:pt x="1349" y="1747"/>
                    <a:pt x="1145" y="2246"/>
                    <a:pt x="737" y="25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2923908" y="1764419"/>
              <a:ext cx="657262" cy="1627887"/>
            </a:xfrm>
            <a:custGeom>
              <a:avLst/>
              <a:gdLst/>
              <a:ahLst/>
              <a:cxnLst/>
              <a:rect l="l" t="t" r="r" b="b"/>
              <a:pathLst>
                <a:path w="3708" h="9184" extrusionOk="0">
                  <a:moveTo>
                    <a:pt x="3595" y="1"/>
                  </a:moveTo>
                  <a:cubicBezTo>
                    <a:pt x="3205" y="4922"/>
                    <a:pt x="9" y="9102"/>
                    <a:pt x="0" y="9115"/>
                  </a:cubicBezTo>
                  <a:lnTo>
                    <a:pt x="91" y="9184"/>
                  </a:lnTo>
                  <a:cubicBezTo>
                    <a:pt x="100" y="9171"/>
                    <a:pt x="3313" y="4965"/>
                    <a:pt x="3707" y="14"/>
                  </a:cubicBez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1376124" y="2851871"/>
              <a:ext cx="292116" cy="384461"/>
            </a:xfrm>
            <a:custGeom>
              <a:avLst/>
              <a:gdLst/>
              <a:ahLst/>
              <a:cxnLst/>
              <a:rect l="l" t="t" r="r" b="b"/>
              <a:pathLst>
                <a:path w="1648" h="2169" extrusionOk="0">
                  <a:moveTo>
                    <a:pt x="685" y="2169"/>
                  </a:moveTo>
                  <a:cubicBezTo>
                    <a:pt x="685" y="2169"/>
                    <a:pt x="1448" y="1965"/>
                    <a:pt x="1548" y="1263"/>
                  </a:cubicBezTo>
                  <a:cubicBezTo>
                    <a:pt x="1648" y="565"/>
                    <a:pt x="1409" y="53"/>
                    <a:pt x="1357" y="27"/>
                  </a:cubicBezTo>
                  <a:cubicBezTo>
                    <a:pt x="1305" y="1"/>
                    <a:pt x="0" y="1302"/>
                    <a:pt x="685" y="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942560" y="2785046"/>
              <a:ext cx="384466" cy="211639"/>
            </a:xfrm>
            <a:custGeom>
              <a:avLst/>
              <a:gdLst/>
              <a:ahLst/>
              <a:cxnLst/>
              <a:rect l="l" t="t" r="r" b="b"/>
              <a:pathLst>
                <a:path w="2169" h="1194" extrusionOk="0">
                  <a:moveTo>
                    <a:pt x="2169" y="903"/>
                  </a:moveTo>
                  <a:cubicBezTo>
                    <a:pt x="2169" y="903"/>
                    <a:pt x="1857" y="170"/>
                    <a:pt x="1154" y="83"/>
                  </a:cubicBezTo>
                  <a:cubicBezTo>
                    <a:pt x="448" y="1"/>
                    <a:pt x="40" y="222"/>
                    <a:pt x="14" y="274"/>
                  </a:cubicBezTo>
                  <a:cubicBezTo>
                    <a:pt x="1" y="304"/>
                    <a:pt x="317" y="794"/>
                    <a:pt x="855" y="1024"/>
                  </a:cubicBezTo>
                  <a:cubicBezTo>
                    <a:pt x="1245" y="1189"/>
                    <a:pt x="1809" y="1193"/>
                    <a:pt x="2169" y="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1231662" y="2563833"/>
              <a:ext cx="301333" cy="374357"/>
            </a:xfrm>
            <a:custGeom>
              <a:avLst/>
              <a:gdLst/>
              <a:ahLst/>
              <a:cxnLst/>
              <a:rect l="l" t="t" r="r" b="b"/>
              <a:pathLst>
                <a:path w="1700" h="2112" extrusionOk="0">
                  <a:moveTo>
                    <a:pt x="612" y="2112"/>
                  </a:moveTo>
                  <a:cubicBezTo>
                    <a:pt x="612" y="2112"/>
                    <a:pt x="1392" y="1969"/>
                    <a:pt x="1548" y="1279"/>
                  </a:cubicBezTo>
                  <a:cubicBezTo>
                    <a:pt x="1700" y="585"/>
                    <a:pt x="1505" y="61"/>
                    <a:pt x="1453" y="30"/>
                  </a:cubicBezTo>
                  <a:cubicBezTo>
                    <a:pt x="1405" y="0"/>
                    <a:pt x="0" y="1192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1105634" y="3115624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2233" y="681"/>
                  </a:moveTo>
                  <a:cubicBezTo>
                    <a:pt x="2233" y="681"/>
                    <a:pt x="1812" y="0"/>
                    <a:pt x="1106" y="22"/>
                  </a:cubicBezTo>
                  <a:cubicBezTo>
                    <a:pt x="399" y="48"/>
                    <a:pt x="26" y="325"/>
                    <a:pt x="9" y="382"/>
                  </a:cubicBezTo>
                  <a:cubicBezTo>
                    <a:pt x="0" y="416"/>
                    <a:pt x="386" y="854"/>
                    <a:pt x="954" y="997"/>
                  </a:cubicBezTo>
                  <a:cubicBezTo>
                    <a:pt x="1366" y="1101"/>
                    <a:pt x="1925" y="1023"/>
                    <a:pt x="2233" y="6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773637" y="2418485"/>
              <a:ext cx="384289" cy="211462"/>
            </a:xfrm>
            <a:custGeom>
              <a:avLst/>
              <a:gdLst/>
              <a:ahLst/>
              <a:cxnLst/>
              <a:rect l="l" t="t" r="r" b="b"/>
              <a:pathLst>
                <a:path w="2168" h="1193" extrusionOk="0">
                  <a:moveTo>
                    <a:pt x="2168" y="902"/>
                  </a:moveTo>
                  <a:cubicBezTo>
                    <a:pt x="2168" y="902"/>
                    <a:pt x="1856" y="170"/>
                    <a:pt x="1153" y="83"/>
                  </a:cubicBezTo>
                  <a:cubicBezTo>
                    <a:pt x="447" y="1"/>
                    <a:pt x="39" y="222"/>
                    <a:pt x="13" y="274"/>
                  </a:cubicBezTo>
                  <a:cubicBezTo>
                    <a:pt x="0" y="304"/>
                    <a:pt x="317" y="798"/>
                    <a:pt x="854" y="1024"/>
                  </a:cubicBezTo>
                  <a:cubicBezTo>
                    <a:pt x="1244" y="1189"/>
                    <a:pt x="1812" y="1193"/>
                    <a:pt x="2168" y="9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1062562" y="2197096"/>
              <a:ext cx="301334" cy="374535"/>
            </a:xfrm>
            <a:custGeom>
              <a:avLst/>
              <a:gdLst/>
              <a:ahLst/>
              <a:cxnLst/>
              <a:rect l="l" t="t" r="r" b="b"/>
              <a:pathLst>
                <a:path w="1700" h="2113" extrusionOk="0">
                  <a:moveTo>
                    <a:pt x="612" y="2112"/>
                  </a:moveTo>
                  <a:cubicBezTo>
                    <a:pt x="612" y="2112"/>
                    <a:pt x="1392" y="1974"/>
                    <a:pt x="1548" y="1280"/>
                  </a:cubicBezTo>
                  <a:cubicBezTo>
                    <a:pt x="1700" y="586"/>
                    <a:pt x="1505" y="62"/>
                    <a:pt x="1453" y="31"/>
                  </a:cubicBezTo>
                  <a:cubicBezTo>
                    <a:pt x="1405" y="1"/>
                    <a:pt x="0" y="1193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665158" y="1930506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1987" y="1249"/>
                  </a:moveTo>
                  <a:cubicBezTo>
                    <a:pt x="1987" y="1249"/>
                    <a:pt x="1843" y="469"/>
                    <a:pt x="1176" y="235"/>
                  </a:cubicBezTo>
                  <a:cubicBezTo>
                    <a:pt x="508" y="0"/>
                    <a:pt x="57" y="126"/>
                    <a:pt x="22" y="170"/>
                  </a:cubicBezTo>
                  <a:cubicBezTo>
                    <a:pt x="1" y="196"/>
                    <a:pt x="205" y="746"/>
                    <a:pt x="681" y="1089"/>
                  </a:cubicBezTo>
                  <a:cubicBezTo>
                    <a:pt x="1024" y="1332"/>
                    <a:pt x="1575" y="1462"/>
                    <a:pt x="1987" y="12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961881" y="1813696"/>
              <a:ext cx="317464" cy="340679"/>
            </a:xfrm>
            <a:custGeom>
              <a:avLst/>
              <a:gdLst/>
              <a:ahLst/>
              <a:cxnLst/>
              <a:rect l="l" t="t" r="r" b="b"/>
              <a:pathLst>
                <a:path w="1791" h="1922" extrusionOk="0">
                  <a:moveTo>
                    <a:pt x="395" y="1886"/>
                  </a:moveTo>
                  <a:cubicBezTo>
                    <a:pt x="395" y="1886"/>
                    <a:pt x="1188" y="1921"/>
                    <a:pt x="1488" y="1279"/>
                  </a:cubicBezTo>
                  <a:cubicBezTo>
                    <a:pt x="1791" y="638"/>
                    <a:pt x="1709" y="83"/>
                    <a:pt x="1670" y="44"/>
                  </a:cubicBezTo>
                  <a:cubicBezTo>
                    <a:pt x="1626" y="0"/>
                    <a:pt x="0" y="859"/>
                    <a:pt x="395" y="18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848793" y="1345569"/>
              <a:ext cx="239294" cy="444549"/>
            </a:xfrm>
            <a:custGeom>
              <a:avLst/>
              <a:gdLst/>
              <a:ahLst/>
              <a:cxnLst/>
              <a:rect l="l" t="t" r="r" b="b"/>
              <a:pathLst>
                <a:path w="1350" h="2508" extrusionOk="0">
                  <a:moveTo>
                    <a:pt x="612" y="2507"/>
                  </a:moveTo>
                  <a:cubicBezTo>
                    <a:pt x="612" y="2507"/>
                    <a:pt x="1349" y="2013"/>
                    <a:pt x="1193" y="1237"/>
                  </a:cubicBezTo>
                  <a:cubicBezTo>
                    <a:pt x="1042" y="461"/>
                    <a:pt x="604" y="10"/>
                    <a:pt x="539" y="1"/>
                  </a:cubicBezTo>
                  <a:cubicBezTo>
                    <a:pt x="500" y="1"/>
                    <a:pt x="62" y="621"/>
                    <a:pt x="23" y="1302"/>
                  </a:cubicBezTo>
                  <a:cubicBezTo>
                    <a:pt x="1" y="1744"/>
                    <a:pt x="200" y="2243"/>
                    <a:pt x="612" y="25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943447" y="1743681"/>
              <a:ext cx="657262" cy="1627178"/>
            </a:xfrm>
            <a:custGeom>
              <a:avLst/>
              <a:gdLst/>
              <a:ahLst/>
              <a:cxnLst/>
              <a:rect l="l" t="t" r="r" b="b"/>
              <a:pathLst>
                <a:path w="3708" h="9180" extrusionOk="0">
                  <a:moveTo>
                    <a:pt x="113" y="1"/>
                  </a:moveTo>
                  <a:lnTo>
                    <a:pt x="0" y="10"/>
                  </a:lnTo>
                  <a:cubicBezTo>
                    <a:pt x="391" y="4961"/>
                    <a:pt x="3603" y="9167"/>
                    <a:pt x="3616" y="9180"/>
                  </a:cubicBezTo>
                  <a:lnTo>
                    <a:pt x="3707" y="9110"/>
                  </a:lnTo>
                  <a:cubicBezTo>
                    <a:pt x="3699" y="9097"/>
                    <a:pt x="503" y="4918"/>
                    <a:pt x="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3069965" y="3403839"/>
              <a:ext cx="768578" cy="913914"/>
            </a:xfrm>
            <a:custGeom>
              <a:avLst/>
              <a:gdLst/>
              <a:ahLst/>
              <a:cxnLst/>
              <a:rect l="l" t="t" r="r" b="b"/>
              <a:pathLst>
                <a:path w="4336" h="5156" extrusionOk="0">
                  <a:moveTo>
                    <a:pt x="581" y="4774"/>
                  </a:moveTo>
                  <a:cubicBezTo>
                    <a:pt x="581" y="4774"/>
                    <a:pt x="0" y="3776"/>
                    <a:pt x="482" y="2502"/>
                  </a:cubicBezTo>
                  <a:cubicBezTo>
                    <a:pt x="1427" y="0"/>
                    <a:pt x="4336" y="989"/>
                    <a:pt x="2753" y="3776"/>
                  </a:cubicBezTo>
                  <a:cubicBezTo>
                    <a:pt x="1969" y="5155"/>
                    <a:pt x="642" y="4748"/>
                    <a:pt x="581" y="47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3182876" y="3684963"/>
              <a:ext cx="389075" cy="472910"/>
            </a:xfrm>
            <a:custGeom>
              <a:avLst/>
              <a:gdLst/>
              <a:ahLst/>
              <a:cxnLst/>
              <a:rect l="l" t="t" r="r" b="b"/>
              <a:pathLst>
                <a:path w="2195" h="2668" extrusionOk="0">
                  <a:moveTo>
                    <a:pt x="239" y="2667"/>
                  </a:moveTo>
                  <a:cubicBezTo>
                    <a:pt x="239" y="2667"/>
                    <a:pt x="287" y="2542"/>
                    <a:pt x="404" y="2294"/>
                  </a:cubicBezTo>
                  <a:cubicBezTo>
                    <a:pt x="386" y="2299"/>
                    <a:pt x="334" y="2286"/>
                    <a:pt x="226" y="2130"/>
                  </a:cubicBezTo>
                  <a:cubicBezTo>
                    <a:pt x="105" y="1948"/>
                    <a:pt x="1" y="1592"/>
                    <a:pt x="1" y="1592"/>
                  </a:cubicBezTo>
                  <a:lnTo>
                    <a:pt x="404" y="2290"/>
                  </a:lnTo>
                  <a:cubicBezTo>
                    <a:pt x="469" y="2160"/>
                    <a:pt x="547" y="1995"/>
                    <a:pt x="655" y="1796"/>
                  </a:cubicBezTo>
                  <a:cubicBezTo>
                    <a:pt x="621" y="1774"/>
                    <a:pt x="573" y="1692"/>
                    <a:pt x="521" y="1488"/>
                  </a:cubicBezTo>
                  <a:cubicBezTo>
                    <a:pt x="438" y="1176"/>
                    <a:pt x="473" y="617"/>
                    <a:pt x="473" y="617"/>
                  </a:cubicBezTo>
                  <a:lnTo>
                    <a:pt x="681" y="1753"/>
                  </a:lnTo>
                  <a:cubicBezTo>
                    <a:pt x="759" y="1609"/>
                    <a:pt x="850" y="1445"/>
                    <a:pt x="954" y="1263"/>
                  </a:cubicBezTo>
                  <a:cubicBezTo>
                    <a:pt x="976" y="1228"/>
                    <a:pt x="998" y="1189"/>
                    <a:pt x="1019" y="1154"/>
                  </a:cubicBezTo>
                  <a:cubicBezTo>
                    <a:pt x="989" y="1111"/>
                    <a:pt x="954" y="1028"/>
                    <a:pt x="911" y="872"/>
                  </a:cubicBezTo>
                  <a:cubicBezTo>
                    <a:pt x="829" y="560"/>
                    <a:pt x="868" y="1"/>
                    <a:pt x="868" y="1"/>
                  </a:cubicBezTo>
                  <a:lnTo>
                    <a:pt x="1063" y="1085"/>
                  </a:lnTo>
                  <a:cubicBezTo>
                    <a:pt x="1553" y="287"/>
                    <a:pt x="1848" y="70"/>
                    <a:pt x="1848" y="70"/>
                  </a:cubicBezTo>
                  <a:cubicBezTo>
                    <a:pt x="1848" y="70"/>
                    <a:pt x="1531" y="526"/>
                    <a:pt x="1102" y="1215"/>
                  </a:cubicBezTo>
                  <a:lnTo>
                    <a:pt x="2194" y="877"/>
                  </a:lnTo>
                  <a:cubicBezTo>
                    <a:pt x="2194" y="877"/>
                    <a:pt x="1713" y="1167"/>
                    <a:pt x="1401" y="1237"/>
                  </a:cubicBezTo>
                  <a:cubicBezTo>
                    <a:pt x="1206" y="1280"/>
                    <a:pt x="1111" y="1276"/>
                    <a:pt x="1072" y="1263"/>
                  </a:cubicBezTo>
                  <a:cubicBezTo>
                    <a:pt x="967" y="1427"/>
                    <a:pt x="855" y="1609"/>
                    <a:pt x="742" y="1796"/>
                  </a:cubicBezTo>
                  <a:lnTo>
                    <a:pt x="1874" y="1605"/>
                  </a:lnTo>
                  <a:cubicBezTo>
                    <a:pt x="1874" y="1605"/>
                    <a:pt x="1358" y="1831"/>
                    <a:pt x="1037" y="1861"/>
                  </a:cubicBezTo>
                  <a:cubicBezTo>
                    <a:pt x="850" y="1878"/>
                    <a:pt x="759" y="1861"/>
                    <a:pt x="716" y="1844"/>
                  </a:cubicBezTo>
                  <a:cubicBezTo>
                    <a:pt x="629" y="1987"/>
                    <a:pt x="543" y="2138"/>
                    <a:pt x="452" y="2290"/>
                  </a:cubicBezTo>
                  <a:lnTo>
                    <a:pt x="1245" y="2446"/>
                  </a:lnTo>
                  <a:cubicBezTo>
                    <a:pt x="1245" y="2446"/>
                    <a:pt x="868" y="2464"/>
                    <a:pt x="660" y="2407"/>
                  </a:cubicBezTo>
                  <a:cubicBezTo>
                    <a:pt x="495" y="2360"/>
                    <a:pt x="452" y="2320"/>
                    <a:pt x="447" y="2299"/>
                  </a:cubicBezTo>
                  <a:cubicBezTo>
                    <a:pt x="378" y="2420"/>
                    <a:pt x="308" y="2542"/>
                    <a:pt x="239" y="2667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304800" y="3064752"/>
              <a:ext cx="835580" cy="915509"/>
            </a:xfrm>
            <a:custGeom>
              <a:avLst/>
              <a:gdLst/>
              <a:ahLst/>
              <a:cxnLst/>
              <a:rect l="l" t="t" r="r" b="b"/>
              <a:pathLst>
                <a:path w="4714" h="5165" extrusionOk="0">
                  <a:moveTo>
                    <a:pt x="3677" y="5165"/>
                  </a:moveTo>
                  <a:cubicBezTo>
                    <a:pt x="3677" y="5165"/>
                    <a:pt x="2519" y="5152"/>
                    <a:pt x="1670" y="4090"/>
                  </a:cubicBezTo>
                  <a:cubicBezTo>
                    <a:pt x="0" y="2000"/>
                    <a:pt x="2337" y="1"/>
                    <a:pt x="3928" y="2789"/>
                  </a:cubicBezTo>
                  <a:cubicBezTo>
                    <a:pt x="4713" y="4163"/>
                    <a:pt x="3681" y="5095"/>
                    <a:pt x="3677" y="5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554551" y="3407561"/>
              <a:ext cx="406800" cy="479823"/>
            </a:xfrm>
            <a:custGeom>
              <a:avLst/>
              <a:gdLst/>
              <a:ahLst/>
              <a:cxnLst/>
              <a:rect l="l" t="t" r="r" b="b"/>
              <a:pathLst>
                <a:path w="2295" h="2707" extrusionOk="0">
                  <a:moveTo>
                    <a:pt x="1969" y="2706"/>
                  </a:moveTo>
                  <a:cubicBezTo>
                    <a:pt x="1969" y="2706"/>
                    <a:pt x="1886" y="2606"/>
                    <a:pt x="1735" y="2377"/>
                  </a:cubicBezTo>
                  <a:cubicBezTo>
                    <a:pt x="1730" y="2394"/>
                    <a:pt x="1691" y="2433"/>
                    <a:pt x="1501" y="2446"/>
                  </a:cubicBezTo>
                  <a:cubicBezTo>
                    <a:pt x="1284" y="2459"/>
                    <a:pt x="924" y="2364"/>
                    <a:pt x="924" y="2364"/>
                  </a:cubicBezTo>
                  <a:lnTo>
                    <a:pt x="1730" y="2372"/>
                  </a:lnTo>
                  <a:cubicBezTo>
                    <a:pt x="1652" y="2255"/>
                    <a:pt x="1553" y="2104"/>
                    <a:pt x="1436" y="1908"/>
                  </a:cubicBezTo>
                  <a:cubicBezTo>
                    <a:pt x="1397" y="1921"/>
                    <a:pt x="1301" y="1926"/>
                    <a:pt x="1097" y="1865"/>
                  </a:cubicBezTo>
                  <a:cubicBezTo>
                    <a:pt x="790" y="1778"/>
                    <a:pt x="330" y="1462"/>
                    <a:pt x="330" y="1462"/>
                  </a:cubicBezTo>
                  <a:lnTo>
                    <a:pt x="1410" y="1865"/>
                  </a:lnTo>
                  <a:cubicBezTo>
                    <a:pt x="1323" y="1722"/>
                    <a:pt x="1232" y="1562"/>
                    <a:pt x="1128" y="1379"/>
                  </a:cubicBezTo>
                  <a:cubicBezTo>
                    <a:pt x="1110" y="1340"/>
                    <a:pt x="1089" y="1301"/>
                    <a:pt x="1067" y="1262"/>
                  </a:cubicBezTo>
                  <a:cubicBezTo>
                    <a:pt x="1015" y="1267"/>
                    <a:pt x="924" y="1258"/>
                    <a:pt x="772" y="1215"/>
                  </a:cubicBezTo>
                  <a:cubicBezTo>
                    <a:pt x="460" y="1124"/>
                    <a:pt x="0" y="807"/>
                    <a:pt x="0" y="807"/>
                  </a:cubicBezTo>
                  <a:lnTo>
                    <a:pt x="1028" y="1193"/>
                  </a:lnTo>
                  <a:cubicBezTo>
                    <a:pt x="594" y="365"/>
                    <a:pt x="560" y="1"/>
                    <a:pt x="560" y="1"/>
                  </a:cubicBezTo>
                  <a:cubicBezTo>
                    <a:pt x="560" y="1"/>
                    <a:pt x="790" y="508"/>
                    <a:pt x="1158" y="1228"/>
                  </a:cubicBezTo>
                  <a:lnTo>
                    <a:pt x="1431" y="113"/>
                  </a:lnTo>
                  <a:cubicBezTo>
                    <a:pt x="1431" y="113"/>
                    <a:pt x="1431" y="673"/>
                    <a:pt x="1331" y="981"/>
                  </a:cubicBezTo>
                  <a:cubicBezTo>
                    <a:pt x="1271" y="1171"/>
                    <a:pt x="1219" y="1249"/>
                    <a:pt x="1184" y="1280"/>
                  </a:cubicBezTo>
                  <a:cubicBezTo>
                    <a:pt x="1275" y="1453"/>
                    <a:pt x="1375" y="1640"/>
                    <a:pt x="1479" y="1830"/>
                  </a:cubicBezTo>
                  <a:lnTo>
                    <a:pt x="1891" y="764"/>
                  </a:lnTo>
                  <a:cubicBezTo>
                    <a:pt x="1891" y="764"/>
                    <a:pt x="1821" y="1319"/>
                    <a:pt x="1683" y="1609"/>
                  </a:cubicBezTo>
                  <a:cubicBezTo>
                    <a:pt x="1605" y="1778"/>
                    <a:pt x="1544" y="1852"/>
                    <a:pt x="1505" y="1882"/>
                  </a:cubicBezTo>
                  <a:cubicBezTo>
                    <a:pt x="1583" y="2030"/>
                    <a:pt x="1670" y="2182"/>
                    <a:pt x="1756" y="2333"/>
                  </a:cubicBezTo>
                  <a:lnTo>
                    <a:pt x="2294" y="1735"/>
                  </a:lnTo>
                  <a:cubicBezTo>
                    <a:pt x="2294" y="1735"/>
                    <a:pt x="2116" y="2064"/>
                    <a:pt x="1960" y="2216"/>
                  </a:cubicBezTo>
                  <a:cubicBezTo>
                    <a:pt x="1839" y="2333"/>
                    <a:pt x="1782" y="2346"/>
                    <a:pt x="1761" y="2342"/>
                  </a:cubicBezTo>
                  <a:cubicBezTo>
                    <a:pt x="1830" y="2463"/>
                    <a:pt x="1899" y="2585"/>
                    <a:pt x="1969" y="2706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580607" y="4206798"/>
              <a:ext cx="3327254" cy="523604"/>
            </a:xfrm>
            <a:custGeom>
              <a:avLst/>
              <a:gdLst/>
              <a:ahLst/>
              <a:cxnLst/>
              <a:rect l="l" t="t" r="r" b="b"/>
              <a:pathLst>
                <a:path w="18771" h="2954" extrusionOk="0">
                  <a:moveTo>
                    <a:pt x="9383" y="1"/>
                  </a:moveTo>
                  <a:cubicBezTo>
                    <a:pt x="4202" y="1"/>
                    <a:pt x="1" y="660"/>
                    <a:pt x="1" y="1475"/>
                  </a:cubicBezTo>
                  <a:cubicBezTo>
                    <a:pt x="1" y="2290"/>
                    <a:pt x="4202" y="2953"/>
                    <a:pt x="9383" y="2953"/>
                  </a:cubicBezTo>
                  <a:cubicBezTo>
                    <a:pt x="14569" y="2953"/>
                    <a:pt x="18770" y="2290"/>
                    <a:pt x="18770" y="1475"/>
                  </a:cubicBezTo>
                  <a:cubicBezTo>
                    <a:pt x="18770" y="660"/>
                    <a:pt x="14569" y="1"/>
                    <a:pt x="9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517573" y="1245775"/>
              <a:ext cx="1740112" cy="2987414"/>
            </a:xfrm>
            <a:custGeom>
              <a:avLst/>
              <a:gdLst/>
              <a:ahLst/>
              <a:cxnLst/>
              <a:rect l="l" t="t" r="r" b="b"/>
              <a:pathLst>
                <a:path w="9817" h="16854" extrusionOk="0">
                  <a:moveTo>
                    <a:pt x="724" y="0"/>
                  </a:moveTo>
                  <a:cubicBezTo>
                    <a:pt x="325" y="0"/>
                    <a:pt x="0" y="343"/>
                    <a:pt x="0" y="763"/>
                  </a:cubicBezTo>
                  <a:lnTo>
                    <a:pt x="0" y="16090"/>
                  </a:lnTo>
                  <a:cubicBezTo>
                    <a:pt x="0" y="16511"/>
                    <a:pt x="325" y="16853"/>
                    <a:pt x="724" y="16853"/>
                  </a:cubicBezTo>
                  <a:lnTo>
                    <a:pt x="9088" y="16853"/>
                  </a:lnTo>
                  <a:cubicBezTo>
                    <a:pt x="9491" y="16853"/>
                    <a:pt x="9816" y="16511"/>
                    <a:pt x="9816" y="16090"/>
                  </a:cubicBezTo>
                  <a:lnTo>
                    <a:pt x="9816" y="763"/>
                  </a:lnTo>
                  <a:cubicBezTo>
                    <a:pt x="9816" y="343"/>
                    <a:pt x="9491" y="0"/>
                    <a:pt x="9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1648209" y="1577062"/>
              <a:ext cx="1478838" cy="2347887"/>
            </a:xfrm>
            <a:custGeom>
              <a:avLst/>
              <a:gdLst/>
              <a:ahLst/>
              <a:cxnLst/>
              <a:rect l="l" t="t" r="r" b="b"/>
              <a:pathLst>
                <a:path w="8343" h="13246" extrusionOk="0">
                  <a:moveTo>
                    <a:pt x="0" y="0"/>
                  </a:moveTo>
                  <a:lnTo>
                    <a:pt x="0" y="13246"/>
                  </a:lnTo>
                  <a:lnTo>
                    <a:pt x="8342" y="13246"/>
                  </a:lnTo>
                  <a:lnTo>
                    <a:pt x="8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2132999" y="1367194"/>
              <a:ext cx="508190" cy="106174"/>
            </a:xfrm>
            <a:custGeom>
              <a:avLst/>
              <a:gdLst/>
              <a:ahLst/>
              <a:cxnLst/>
              <a:rect l="l" t="t" r="r" b="b"/>
              <a:pathLst>
                <a:path w="2867" h="599" extrusionOk="0">
                  <a:moveTo>
                    <a:pt x="300" y="0"/>
                  </a:moveTo>
                  <a:cubicBezTo>
                    <a:pt x="135" y="0"/>
                    <a:pt x="1" y="135"/>
                    <a:pt x="1" y="300"/>
                  </a:cubicBezTo>
                  <a:cubicBezTo>
                    <a:pt x="1" y="464"/>
                    <a:pt x="135" y="599"/>
                    <a:pt x="300" y="599"/>
                  </a:cubicBezTo>
                  <a:lnTo>
                    <a:pt x="2568" y="599"/>
                  </a:lnTo>
                  <a:cubicBezTo>
                    <a:pt x="2732" y="599"/>
                    <a:pt x="2867" y="464"/>
                    <a:pt x="2867" y="300"/>
                  </a:cubicBezTo>
                  <a:cubicBezTo>
                    <a:pt x="2867" y="135"/>
                    <a:pt x="2732" y="0"/>
                    <a:pt x="2568" y="0"/>
                  </a:cubicBezTo>
                  <a:close/>
                </a:path>
              </a:pathLst>
            </a:custGeom>
            <a:solidFill>
              <a:srgbClr val="E1D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2294478" y="3980090"/>
              <a:ext cx="186118" cy="186292"/>
            </a:xfrm>
            <a:custGeom>
              <a:avLst/>
              <a:gdLst/>
              <a:ahLst/>
              <a:cxnLst/>
              <a:rect l="l" t="t" r="r" b="b"/>
              <a:pathLst>
                <a:path w="1050" h="1051" extrusionOk="0">
                  <a:moveTo>
                    <a:pt x="525" y="1"/>
                  </a:moveTo>
                  <a:cubicBezTo>
                    <a:pt x="235" y="1"/>
                    <a:pt x="0" y="235"/>
                    <a:pt x="0" y="525"/>
                  </a:cubicBezTo>
                  <a:cubicBezTo>
                    <a:pt x="0" y="816"/>
                    <a:pt x="235" y="1050"/>
                    <a:pt x="525" y="1050"/>
                  </a:cubicBezTo>
                  <a:cubicBezTo>
                    <a:pt x="816" y="1050"/>
                    <a:pt x="1050" y="816"/>
                    <a:pt x="1050" y="525"/>
                  </a:cubicBezTo>
                  <a:cubicBezTo>
                    <a:pt x="1050" y="235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8F94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2304404" y="3990194"/>
              <a:ext cx="166265" cy="166972"/>
            </a:xfrm>
            <a:custGeom>
              <a:avLst/>
              <a:gdLst/>
              <a:ahLst/>
              <a:cxnLst/>
              <a:rect l="l" t="t" r="r" b="b"/>
              <a:pathLst>
                <a:path w="938" h="942" extrusionOk="0">
                  <a:moveTo>
                    <a:pt x="469" y="0"/>
                  </a:moveTo>
                  <a:cubicBezTo>
                    <a:pt x="209" y="0"/>
                    <a:pt x="1" y="213"/>
                    <a:pt x="1" y="468"/>
                  </a:cubicBezTo>
                  <a:cubicBezTo>
                    <a:pt x="1" y="729"/>
                    <a:pt x="209" y="941"/>
                    <a:pt x="469" y="941"/>
                  </a:cubicBezTo>
                  <a:cubicBezTo>
                    <a:pt x="729" y="941"/>
                    <a:pt x="937" y="729"/>
                    <a:pt x="937" y="468"/>
                  </a:cubicBezTo>
                  <a:cubicBezTo>
                    <a:pt x="937" y="213"/>
                    <a:pt x="729" y="0"/>
                    <a:pt x="469" y="0"/>
                  </a:cubicBezTo>
                  <a:close/>
                </a:path>
              </a:pathLst>
            </a:custGeom>
            <a:solidFill>
              <a:srgbClr val="98A4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2171464" y="1383324"/>
              <a:ext cx="425944" cy="74801"/>
            </a:xfrm>
            <a:custGeom>
              <a:avLst/>
              <a:gdLst/>
              <a:ahLst/>
              <a:cxnLst/>
              <a:rect l="l" t="t" r="r" b="b"/>
              <a:pathLst>
                <a:path w="2403" h="422" extrusionOk="0">
                  <a:moveTo>
                    <a:pt x="252" y="0"/>
                  </a:moveTo>
                  <a:cubicBezTo>
                    <a:pt x="114" y="0"/>
                    <a:pt x="1" y="91"/>
                    <a:pt x="1" y="209"/>
                  </a:cubicBezTo>
                  <a:cubicBezTo>
                    <a:pt x="1" y="326"/>
                    <a:pt x="114" y="421"/>
                    <a:pt x="252" y="421"/>
                  </a:cubicBezTo>
                  <a:lnTo>
                    <a:pt x="2151" y="421"/>
                  </a:lnTo>
                  <a:cubicBezTo>
                    <a:pt x="2290" y="421"/>
                    <a:pt x="2403" y="326"/>
                    <a:pt x="2403" y="209"/>
                  </a:cubicBezTo>
                  <a:cubicBezTo>
                    <a:pt x="2403" y="91"/>
                    <a:pt x="2290" y="0"/>
                    <a:pt x="2151" y="0"/>
                  </a:cubicBezTo>
                  <a:close/>
                </a:path>
              </a:pathLst>
            </a:custGeom>
            <a:solidFill>
              <a:srgbClr val="1C2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337660" y="1607727"/>
              <a:ext cx="2123692" cy="284490"/>
            </a:xfrm>
            <a:custGeom>
              <a:avLst/>
              <a:gdLst/>
              <a:ahLst/>
              <a:cxnLst/>
              <a:rect l="l" t="t" r="r" b="b"/>
              <a:pathLst>
                <a:path w="11981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1980" y="1605"/>
                  </a:lnTo>
                  <a:lnTo>
                    <a:pt x="9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1337660" y="1892042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1640410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7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944047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6" y="1527"/>
                    <a:pt x="859" y="1527"/>
                  </a:cubicBezTo>
                  <a:cubicBezTo>
                    <a:pt x="1331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2247683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2551142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2854778" y="1892042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3461165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157529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6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337660" y="1607727"/>
              <a:ext cx="638827" cy="284490"/>
            </a:xfrm>
            <a:custGeom>
              <a:avLst/>
              <a:gdLst/>
              <a:ahLst/>
              <a:cxnLst/>
              <a:rect l="l" t="t" r="r" b="b"/>
              <a:pathLst>
                <a:path w="3604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709" y="1605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1944047" y="1607727"/>
              <a:ext cx="362841" cy="284490"/>
            </a:xfrm>
            <a:custGeom>
              <a:avLst/>
              <a:gdLst/>
              <a:ahLst/>
              <a:cxnLst/>
              <a:rect l="l" t="t" r="r" b="b"/>
              <a:pathLst>
                <a:path w="2047" h="1605" extrusionOk="0">
                  <a:moveTo>
                    <a:pt x="1115" y="0"/>
                  </a:moveTo>
                  <a:lnTo>
                    <a:pt x="0" y="1605"/>
                  </a:lnTo>
                  <a:lnTo>
                    <a:pt x="1713" y="160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2472087" y="1607727"/>
              <a:ext cx="382871" cy="284490"/>
            </a:xfrm>
            <a:custGeom>
              <a:avLst/>
              <a:gdLst/>
              <a:ahLst/>
              <a:cxnLst/>
              <a:rect l="l" t="t" r="r" b="b"/>
              <a:pathLst>
                <a:path w="2160" h="1605" extrusionOk="0">
                  <a:moveTo>
                    <a:pt x="0" y="0"/>
                  </a:moveTo>
                  <a:lnTo>
                    <a:pt x="447" y="1605"/>
                  </a:lnTo>
                  <a:lnTo>
                    <a:pt x="2159" y="1605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03197" y="1607727"/>
              <a:ext cx="658148" cy="284490"/>
            </a:xfrm>
            <a:custGeom>
              <a:avLst/>
              <a:gdLst/>
              <a:ahLst/>
              <a:cxnLst/>
              <a:rect l="l" t="t" r="r" b="b"/>
              <a:pathLst>
                <a:path w="3713" h="1605" extrusionOk="0">
                  <a:moveTo>
                    <a:pt x="1" y="0"/>
                  </a:moveTo>
                  <a:lnTo>
                    <a:pt x="2000" y="1605"/>
                  </a:lnTo>
                  <a:lnTo>
                    <a:pt x="3712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968398" y="1607727"/>
              <a:ext cx="799597" cy="284490"/>
            </a:xfrm>
            <a:custGeom>
              <a:avLst/>
              <a:gdLst/>
              <a:ahLst/>
              <a:cxnLst/>
              <a:rect l="l" t="t" r="r" b="b"/>
              <a:pathLst>
                <a:path w="4511" h="1605" extrusionOk="0">
                  <a:moveTo>
                    <a:pt x="1" y="0"/>
                  </a:moveTo>
                  <a:lnTo>
                    <a:pt x="2780" y="1605"/>
                  </a:lnTo>
                  <a:lnTo>
                    <a:pt x="4510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1034024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8" y="1527"/>
                    <a:pt x="1714" y="1145"/>
                    <a:pt x="1714" y="673"/>
                  </a:cubicBezTo>
                  <a:lnTo>
                    <a:pt x="1714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034024" y="1607727"/>
              <a:ext cx="779567" cy="284490"/>
            </a:xfrm>
            <a:custGeom>
              <a:avLst/>
              <a:gdLst/>
              <a:ahLst/>
              <a:cxnLst/>
              <a:rect l="l" t="t" r="r" b="b"/>
              <a:pathLst>
                <a:path w="4398" h="1605" extrusionOk="0">
                  <a:moveTo>
                    <a:pt x="3465" y="0"/>
                  </a:moveTo>
                  <a:lnTo>
                    <a:pt x="1" y="1605"/>
                  </a:lnTo>
                  <a:lnTo>
                    <a:pt x="1714" y="160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647323" y="1569263"/>
              <a:ext cx="1485042" cy="38641"/>
            </a:xfrm>
            <a:custGeom>
              <a:avLst/>
              <a:gdLst/>
              <a:ahLst/>
              <a:cxnLst/>
              <a:rect l="l" t="t" r="r" b="b"/>
              <a:pathLst>
                <a:path w="8378" h="218" extrusionOk="0">
                  <a:moveTo>
                    <a:pt x="1" y="1"/>
                  </a:moveTo>
                  <a:lnTo>
                    <a:pt x="1" y="217"/>
                  </a:lnTo>
                  <a:lnTo>
                    <a:pt x="8377" y="217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1161647" y="2210035"/>
              <a:ext cx="904710" cy="783456"/>
            </a:xfrm>
            <a:custGeom>
              <a:avLst/>
              <a:gdLst/>
              <a:ahLst/>
              <a:cxnLst/>
              <a:rect l="l" t="t" r="r" b="b"/>
              <a:pathLst>
                <a:path w="5104" h="4420" extrusionOk="0">
                  <a:moveTo>
                    <a:pt x="931" y="975"/>
                  </a:moveTo>
                  <a:cubicBezTo>
                    <a:pt x="978" y="975"/>
                    <a:pt x="1024" y="987"/>
                    <a:pt x="1067" y="1012"/>
                  </a:cubicBezTo>
                  <a:cubicBezTo>
                    <a:pt x="1193" y="1090"/>
                    <a:pt x="1236" y="1250"/>
                    <a:pt x="1158" y="1376"/>
                  </a:cubicBezTo>
                  <a:cubicBezTo>
                    <a:pt x="1110" y="1459"/>
                    <a:pt x="1021" y="1506"/>
                    <a:pt x="931" y="1506"/>
                  </a:cubicBezTo>
                  <a:cubicBezTo>
                    <a:pt x="884" y="1506"/>
                    <a:pt x="837" y="1494"/>
                    <a:pt x="794" y="1467"/>
                  </a:cubicBezTo>
                  <a:cubicBezTo>
                    <a:pt x="668" y="1393"/>
                    <a:pt x="629" y="1229"/>
                    <a:pt x="703" y="1103"/>
                  </a:cubicBezTo>
                  <a:cubicBezTo>
                    <a:pt x="755" y="1020"/>
                    <a:pt x="842" y="975"/>
                    <a:pt x="931" y="975"/>
                  </a:cubicBezTo>
                  <a:close/>
                  <a:moveTo>
                    <a:pt x="1327" y="1"/>
                  </a:moveTo>
                  <a:cubicBezTo>
                    <a:pt x="1300" y="1"/>
                    <a:pt x="1273" y="8"/>
                    <a:pt x="1249" y="23"/>
                  </a:cubicBezTo>
                  <a:lnTo>
                    <a:pt x="109" y="652"/>
                  </a:lnTo>
                  <a:cubicBezTo>
                    <a:pt x="57" y="678"/>
                    <a:pt x="27" y="730"/>
                    <a:pt x="27" y="786"/>
                  </a:cubicBezTo>
                  <a:lnTo>
                    <a:pt x="1" y="2091"/>
                  </a:lnTo>
                  <a:cubicBezTo>
                    <a:pt x="1" y="2148"/>
                    <a:pt x="31" y="2200"/>
                    <a:pt x="79" y="2230"/>
                  </a:cubicBezTo>
                  <a:lnTo>
                    <a:pt x="3677" y="4398"/>
                  </a:lnTo>
                  <a:cubicBezTo>
                    <a:pt x="3702" y="4412"/>
                    <a:pt x="3728" y="4419"/>
                    <a:pt x="3755" y="4419"/>
                  </a:cubicBezTo>
                  <a:cubicBezTo>
                    <a:pt x="3809" y="4419"/>
                    <a:pt x="3862" y="4391"/>
                    <a:pt x="3894" y="4342"/>
                  </a:cubicBezTo>
                  <a:lnTo>
                    <a:pt x="5056" y="2408"/>
                  </a:lnTo>
                  <a:cubicBezTo>
                    <a:pt x="5104" y="2334"/>
                    <a:pt x="5078" y="2235"/>
                    <a:pt x="5004" y="2191"/>
                  </a:cubicBezTo>
                  <a:lnTo>
                    <a:pt x="1405" y="23"/>
                  </a:lnTo>
                  <a:cubicBezTo>
                    <a:pt x="1382" y="8"/>
                    <a:pt x="1354" y="1"/>
                    <a:pt x="1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1417602" y="2425398"/>
              <a:ext cx="212351" cy="221566"/>
            </a:xfrm>
            <a:custGeom>
              <a:avLst/>
              <a:gdLst/>
              <a:ahLst/>
              <a:cxnLst/>
              <a:rect l="l" t="t" r="r" b="b"/>
              <a:pathLst>
                <a:path w="1198" h="1250" extrusionOk="0">
                  <a:moveTo>
                    <a:pt x="386" y="1"/>
                  </a:moveTo>
                  <a:lnTo>
                    <a:pt x="178" y="378"/>
                  </a:lnTo>
                  <a:lnTo>
                    <a:pt x="417" y="508"/>
                  </a:lnTo>
                  <a:lnTo>
                    <a:pt x="499" y="356"/>
                  </a:lnTo>
                  <a:lnTo>
                    <a:pt x="759" y="499"/>
                  </a:lnTo>
                  <a:lnTo>
                    <a:pt x="0" y="1085"/>
                  </a:lnTo>
                  <a:lnTo>
                    <a:pt x="304" y="1249"/>
                  </a:lnTo>
                  <a:lnTo>
                    <a:pt x="1102" y="629"/>
                  </a:lnTo>
                  <a:lnTo>
                    <a:pt x="1197" y="452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1545934" y="2519875"/>
              <a:ext cx="221569" cy="220502"/>
            </a:xfrm>
            <a:custGeom>
              <a:avLst/>
              <a:gdLst/>
              <a:ahLst/>
              <a:cxnLst/>
              <a:rect l="l" t="t" r="r" b="b"/>
              <a:pathLst>
                <a:path w="1250" h="1244" extrusionOk="0">
                  <a:moveTo>
                    <a:pt x="625" y="1"/>
                  </a:moveTo>
                  <a:lnTo>
                    <a:pt x="256" y="556"/>
                  </a:lnTo>
                  <a:lnTo>
                    <a:pt x="521" y="703"/>
                  </a:lnTo>
                  <a:cubicBezTo>
                    <a:pt x="673" y="786"/>
                    <a:pt x="690" y="846"/>
                    <a:pt x="655" y="907"/>
                  </a:cubicBezTo>
                  <a:cubicBezTo>
                    <a:pt x="636" y="943"/>
                    <a:pt x="602" y="960"/>
                    <a:pt x="560" y="960"/>
                  </a:cubicBezTo>
                  <a:cubicBezTo>
                    <a:pt x="524" y="960"/>
                    <a:pt x="484" y="948"/>
                    <a:pt x="443" y="924"/>
                  </a:cubicBezTo>
                  <a:cubicBezTo>
                    <a:pt x="347" y="872"/>
                    <a:pt x="265" y="790"/>
                    <a:pt x="217" y="695"/>
                  </a:cubicBezTo>
                  <a:lnTo>
                    <a:pt x="0" y="846"/>
                  </a:lnTo>
                  <a:cubicBezTo>
                    <a:pt x="61" y="968"/>
                    <a:pt x="187" y="1081"/>
                    <a:pt x="326" y="1159"/>
                  </a:cubicBezTo>
                  <a:cubicBezTo>
                    <a:pt x="434" y="1217"/>
                    <a:pt x="532" y="1243"/>
                    <a:pt x="618" y="1243"/>
                  </a:cubicBezTo>
                  <a:cubicBezTo>
                    <a:pt x="767" y="1243"/>
                    <a:pt x="878" y="1167"/>
                    <a:pt x="941" y="1055"/>
                  </a:cubicBezTo>
                  <a:cubicBezTo>
                    <a:pt x="1037" y="881"/>
                    <a:pt x="998" y="682"/>
                    <a:pt x="707" y="521"/>
                  </a:cubicBezTo>
                  <a:lnTo>
                    <a:pt x="642" y="482"/>
                  </a:lnTo>
                  <a:lnTo>
                    <a:pt x="733" y="348"/>
                  </a:lnTo>
                  <a:lnTo>
                    <a:pt x="1132" y="565"/>
                  </a:lnTo>
                  <a:lnTo>
                    <a:pt x="1249" y="348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1741977" y="2662741"/>
              <a:ext cx="113089" cy="121772"/>
            </a:xfrm>
            <a:custGeom>
              <a:avLst/>
              <a:gdLst/>
              <a:ahLst/>
              <a:cxnLst/>
              <a:rect l="l" t="t" r="r" b="b"/>
              <a:pathLst>
                <a:path w="638" h="687" extrusionOk="0">
                  <a:moveTo>
                    <a:pt x="255" y="37"/>
                  </a:moveTo>
                  <a:cubicBezTo>
                    <a:pt x="266" y="37"/>
                    <a:pt x="279" y="39"/>
                    <a:pt x="291" y="45"/>
                  </a:cubicBezTo>
                  <a:cubicBezTo>
                    <a:pt x="334" y="71"/>
                    <a:pt x="343" y="127"/>
                    <a:pt x="308" y="188"/>
                  </a:cubicBezTo>
                  <a:cubicBezTo>
                    <a:pt x="283" y="235"/>
                    <a:pt x="251" y="259"/>
                    <a:pt x="217" y="259"/>
                  </a:cubicBezTo>
                  <a:cubicBezTo>
                    <a:pt x="204" y="259"/>
                    <a:pt x="191" y="256"/>
                    <a:pt x="178" y="249"/>
                  </a:cubicBezTo>
                  <a:cubicBezTo>
                    <a:pt x="135" y="223"/>
                    <a:pt x="126" y="170"/>
                    <a:pt x="161" y="105"/>
                  </a:cubicBezTo>
                  <a:cubicBezTo>
                    <a:pt x="186" y="60"/>
                    <a:pt x="220" y="37"/>
                    <a:pt x="255" y="37"/>
                  </a:cubicBezTo>
                  <a:close/>
                  <a:moveTo>
                    <a:pt x="253" y="0"/>
                  </a:moveTo>
                  <a:cubicBezTo>
                    <a:pt x="204" y="0"/>
                    <a:pt x="157" y="32"/>
                    <a:pt x="126" y="88"/>
                  </a:cubicBezTo>
                  <a:cubicBezTo>
                    <a:pt x="82" y="166"/>
                    <a:pt x="95" y="244"/>
                    <a:pt x="161" y="279"/>
                  </a:cubicBezTo>
                  <a:cubicBezTo>
                    <a:pt x="180" y="289"/>
                    <a:pt x="199" y="294"/>
                    <a:pt x="219" y="294"/>
                  </a:cubicBezTo>
                  <a:cubicBezTo>
                    <a:pt x="266" y="294"/>
                    <a:pt x="312" y="265"/>
                    <a:pt x="343" y="210"/>
                  </a:cubicBezTo>
                  <a:cubicBezTo>
                    <a:pt x="386" y="127"/>
                    <a:pt x="373" y="49"/>
                    <a:pt x="308" y="14"/>
                  </a:cubicBezTo>
                  <a:cubicBezTo>
                    <a:pt x="290" y="5"/>
                    <a:pt x="271" y="0"/>
                    <a:pt x="253" y="0"/>
                  </a:cubicBezTo>
                  <a:close/>
                  <a:moveTo>
                    <a:pt x="598" y="179"/>
                  </a:moveTo>
                  <a:lnTo>
                    <a:pt x="0" y="483"/>
                  </a:lnTo>
                  <a:lnTo>
                    <a:pt x="39" y="509"/>
                  </a:lnTo>
                  <a:lnTo>
                    <a:pt x="637" y="201"/>
                  </a:lnTo>
                  <a:lnTo>
                    <a:pt x="598" y="179"/>
                  </a:lnTo>
                  <a:close/>
                  <a:moveTo>
                    <a:pt x="420" y="429"/>
                  </a:moveTo>
                  <a:cubicBezTo>
                    <a:pt x="433" y="429"/>
                    <a:pt x="447" y="432"/>
                    <a:pt x="460" y="439"/>
                  </a:cubicBezTo>
                  <a:cubicBezTo>
                    <a:pt x="503" y="465"/>
                    <a:pt x="512" y="517"/>
                    <a:pt x="477" y="582"/>
                  </a:cubicBezTo>
                  <a:cubicBezTo>
                    <a:pt x="452" y="626"/>
                    <a:pt x="418" y="650"/>
                    <a:pt x="385" y="650"/>
                  </a:cubicBezTo>
                  <a:cubicBezTo>
                    <a:pt x="372" y="650"/>
                    <a:pt x="359" y="646"/>
                    <a:pt x="347" y="639"/>
                  </a:cubicBezTo>
                  <a:cubicBezTo>
                    <a:pt x="304" y="617"/>
                    <a:pt x="295" y="561"/>
                    <a:pt x="330" y="500"/>
                  </a:cubicBezTo>
                  <a:cubicBezTo>
                    <a:pt x="355" y="453"/>
                    <a:pt x="387" y="429"/>
                    <a:pt x="420" y="429"/>
                  </a:cubicBezTo>
                  <a:close/>
                  <a:moveTo>
                    <a:pt x="419" y="394"/>
                  </a:moveTo>
                  <a:cubicBezTo>
                    <a:pt x="372" y="394"/>
                    <a:pt x="326" y="423"/>
                    <a:pt x="295" y="478"/>
                  </a:cubicBezTo>
                  <a:cubicBezTo>
                    <a:pt x="252" y="556"/>
                    <a:pt x="265" y="634"/>
                    <a:pt x="330" y="669"/>
                  </a:cubicBezTo>
                  <a:cubicBezTo>
                    <a:pt x="349" y="681"/>
                    <a:pt x="369" y="686"/>
                    <a:pt x="388" y="686"/>
                  </a:cubicBezTo>
                  <a:cubicBezTo>
                    <a:pt x="435" y="686"/>
                    <a:pt x="481" y="655"/>
                    <a:pt x="512" y="600"/>
                  </a:cubicBezTo>
                  <a:cubicBezTo>
                    <a:pt x="555" y="522"/>
                    <a:pt x="542" y="444"/>
                    <a:pt x="477" y="409"/>
                  </a:cubicBezTo>
                  <a:cubicBezTo>
                    <a:pt x="458" y="399"/>
                    <a:pt x="438" y="394"/>
                    <a:pt x="419" y="3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094426" y="2833436"/>
              <a:ext cx="190017" cy="189306"/>
            </a:xfrm>
            <a:custGeom>
              <a:avLst/>
              <a:gdLst/>
              <a:ahLst/>
              <a:cxnLst/>
              <a:rect l="l" t="t" r="r" b="b"/>
              <a:pathLst>
                <a:path w="1072" h="1068" extrusionOk="0">
                  <a:moveTo>
                    <a:pt x="317" y="1"/>
                  </a:moveTo>
                  <a:lnTo>
                    <a:pt x="1" y="313"/>
                  </a:lnTo>
                  <a:lnTo>
                    <a:pt x="755" y="1068"/>
                  </a:lnTo>
                  <a:lnTo>
                    <a:pt x="1072" y="75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2493534" y="2284659"/>
              <a:ext cx="772477" cy="703692"/>
            </a:xfrm>
            <a:custGeom>
              <a:avLst/>
              <a:gdLst/>
              <a:ahLst/>
              <a:cxnLst/>
              <a:rect l="l" t="t" r="r" b="b"/>
              <a:pathLst>
                <a:path w="4358" h="3970" extrusionOk="0">
                  <a:moveTo>
                    <a:pt x="2179" y="248"/>
                  </a:moveTo>
                  <a:cubicBezTo>
                    <a:pt x="2622" y="248"/>
                    <a:pt x="3066" y="417"/>
                    <a:pt x="3404" y="756"/>
                  </a:cubicBezTo>
                  <a:cubicBezTo>
                    <a:pt x="4080" y="1436"/>
                    <a:pt x="4080" y="2533"/>
                    <a:pt x="3404" y="3210"/>
                  </a:cubicBezTo>
                  <a:cubicBezTo>
                    <a:pt x="3066" y="3550"/>
                    <a:pt x="2622" y="3720"/>
                    <a:pt x="2179" y="3720"/>
                  </a:cubicBezTo>
                  <a:cubicBezTo>
                    <a:pt x="1735" y="3720"/>
                    <a:pt x="1290" y="3550"/>
                    <a:pt x="950" y="3210"/>
                  </a:cubicBezTo>
                  <a:cubicBezTo>
                    <a:pt x="274" y="2533"/>
                    <a:pt x="274" y="1436"/>
                    <a:pt x="950" y="756"/>
                  </a:cubicBezTo>
                  <a:cubicBezTo>
                    <a:pt x="1290" y="417"/>
                    <a:pt x="1735" y="248"/>
                    <a:pt x="2179" y="248"/>
                  </a:cubicBezTo>
                  <a:close/>
                  <a:moveTo>
                    <a:pt x="2177" y="0"/>
                  </a:moveTo>
                  <a:cubicBezTo>
                    <a:pt x="1669" y="0"/>
                    <a:pt x="1160" y="194"/>
                    <a:pt x="772" y="582"/>
                  </a:cubicBezTo>
                  <a:cubicBezTo>
                    <a:pt x="0" y="1354"/>
                    <a:pt x="0" y="2611"/>
                    <a:pt x="772" y="3387"/>
                  </a:cubicBezTo>
                  <a:cubicBezTo>
                    <a:pt x="1160" y="3775"/>
                    <a:pt x="1669" y="3969"/>
                    <a:pt x="2177" y="3969"/>
                  </a:cubicBezTo>
                  <a:cubicBezTo>
                    <a:pt x="2685" y="3969"/>
                    <a:pt x="3194" y="3775"/>
                    <a:pt x="3582" y="3387"/>
                  </a:cubicBezTo>
                  <a:cubicBezTo>
                    <a:pt x="4358" y="2611"/>
                    <a:pt x="4358" y="1354"/>
                    <a:pt x="3582" y="582"/>
                  </a:cubicBezTo>
                  <a:cubicBezTo>
                    <a:pt x="3194" y="194"/>
                    <a:pt x="2685" y="0"/>
                    <a:pt x="2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2541925" y="2328618"/>
              <a:ext cx="674987" cy="615598"/>
            </a:xfrm>
            <a:custGeom>
              <a:avLst/>
              <a:gdLst/>
              <a:ahLst/>
              <a:cxnLst/>
              <a:rect l="l" t="t" r="r" b="b"/>
              <a:pathLst>
                <a:path w="3808" h="3473" extrusionOk="0">
                  <a:moveTo>
                    <a:pt x="1906" y="0"/>
                  </a:moveTo>
                  <a:cubicBezTo>
                    <a:pt x="1462" y="0"/>
                    <a:pt x="1017" y="169"/>
                    <a:pt x="677" y="508"/>
                  </a:cubicBezTo>
                  <a:cubicBezTo>
                    <a:pt x="1" y="1188"/>
                    <a:pt x="1" y="2285"/>
                    <a:pt x="677" y="2962"/>
                  </a:cubicBezTo>
                  <a:cubicBezTo>
                    <a:pt x="1017" y="3302"/>
                    <a:pt x="1462" y="3472"/>
                    <a:pt x="1906" y="3472"/>
                  </a:cubicBezTo>
                  <a:cubicBezTo>
                    <a:pt x="2349" y="3472"/>
                    <a:pt x="2793" y="3302"/>
                    <a:pt x="3131" y="2962"/>
                  </a:cubicBezTo>
                  <a:cubicBezTo>
                    <a:pt x="3807" y="2285"/>
                    <a:pt x="3807" y="1188"/>
                    <a:pt x="3131" y="508"/>
                  </a:cubicBezTo>
                  <a:cubicBezTo>
                    <a:pt x="2793" y="169"/>
                    <a:pt x="2349" y="0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185180" y="2930749"/>
              <a:ext cx="472030" cy="445081"/>
            </a:xfrm>
            <a:custGeom>
              <a:avLst/>
              <a:gdLst/>
              <a:ahLst/>
              <a:cxnLst/>
              <a:rect l="l" t="t" r="r" b="b"/>
              <a:pathLst>
                <a:path w="2663" h="2511" extrusionOk="0">
                  <a:moveTo>
                    <a:pt x="706" y="0"/>
                  </a:moveTo>
                  <a:cubicBezTo>
                    <a:pt x="610" y="0"/>
                    <a:pt x="514" y="37"/>
                    <a:pt x="443" y="111"/>
                  </a:cubicBezTo>
                  <a:lnTo>
                    <a:pt x="148" y="401"/>
                  </a:lnTo>
                  <a:cubicBezTo>
                    <a:pt x="1" y="549"/>
                    <a:pt x="1" y="787"/>
                    <a:pt x="148" y="930"/>
                  </a:cubicBezTo>
                  <a:lnTo>
                    <a:pt x="1696" y="2400"/>
                  </a:lnTo>
                  <a:cubicBezTo>
                    <a:pt x="1767" y="2474"/>
                    <a:pt x="1863" y="2511"/>
                    <a:pt x="1959" y="2511"/>
                  </a:cubicBezTo>
                  <a:cubicBezTo>
                    <a:pt x="2055" y="2511"/>
                    <a:pt x="2151" y="2474"/>
                    <a:pt x="2225" y="2400"/>
                  </a:cubicBezTo>
                  <a:lnTo>
                    <a:pt x="2515" y="2105"/>
                  </a:lnTo>
                  <a:cubicBezTo>
                    <a:pt x="2663" y="1962"/>
                    <a:pt x="2663" y="1724"/>
                    <a:pt x="2515" y="1576"/>
                  </a:cubicBezTo>
                  <a:lnTo>
                    <a:pt x="972" y="111"/>
                  </a:lnTo>
                  <a:cubicBezTo>
                    <a:pt x="898" y="37"/>
                    <a:pt x="802" y="0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777250" y="2849389"/>
              <a:ext cx="1252129" cy="1024874"/>
            </a:xfrm>
            <a:custGeom>
              <a:avLst/>
              <a:gdLst/>
              <a:ahLst/>
              <a:cxnLst/>
              <a:rect l="l" t="t" r="r" b="b"/>
              <a:pathLst>
                <a:path w="7064" h="5782" extrusionOk="0">
                  <a:moveTo>
                    <a:pt x="599" y="1741"/>
                  </a:moveTo>
                  <a:lnTo>
                    <a:pt x="4575" y="1801"/>
                  </a:lnTo>
                  <a:lnTo>
                    <a:pt x="6530" y="5261"/>
                  </a:lnTo>
                  <a:lnTo>
                    <a:pt x="599" y="1741"/>
                  </a:lnTo>
                  <a:close/>
                  <a:moveTo>
                    <a:pt x="5337" y="0"/>
                  </a:moveTo>
                  <a:cubicBezTo>
                    <a:pt x="5278" y="0"/>
                    <a:pt x="5219" y="14"/>
                    <a:pt x="5164" y="41"/>
                  </a:cubicBezTo>
                  <a:cubicBezTo>
                    <a:pt x="5151" y="45"/>
                    <a:pt x="5134" y="54"/>
                    <a:pt x="5117" y="67"/>
                  </a:cubicBezTo>
                  <a:cubicBezTo>
                    <a:pt x="5076" y="89"/>
                    <a:pt x="5012" y="122"/>
                    <a:pt x="4976" y="122"/>
                  </a:cubicBezTo>
                  <a:cubicBezTo>
                    <a:pt x="4970" y="122"/>
                    <a:pt x="4965" y="121"/>
                    <a:pt x="4961" y="119"/>
                  </a:cubicBezTo>
                  <a:cubicBezTo>
                    <a:pt x="4955" y="116"/>
                    <a:pt x="4949" y="115"/>
                    <a:pt x="4942" y="115"/>
                  </a:cubicBezTo>
                  <a:cubicBezTo>
                    <a:pt x="4930" y="115"/>
                    <a:pt x="4919" y="120"/>
                    <a:pt x="4913" y="132"/>
                  </a:cubicBezTo>
                  <a:cubicBezTo>
                    <a:pt x="4904" y="154"/>
                    <a:pt x="4909" y="171"/>
                    <a:pt x="4926" y="180"/>
                  </a:cubicBezTo>
                  <a:cubicBezTo>
                    <a:pt x="4943" y="188"/>
                    <a:pt x="4961" y="192"/>
                    <a:pt x="4979" y="192"/>
                  </a:cubicBezTo>
                  <a:cubicBezTo>
                    <a:pt x="5036" y="192"/>
                    <a:pt x="5099" y="157"/>
                    <a:pt x="5151" y="128"/>
                  </a:cubicBezTo>
                  <a:cubicBezTo>
                    <a:pt x="5169" y="119"/>
                    <a:pt x="5182" y="110"/>
                    <a:pt x="5195" y="102"/>
                  </a:cubicBezTo>
                  <a:cubicBezTo>
                    <a:pt x="5239" y="82"/>
                    <a:pt x="5287" y="73"/>
                    <a:pt x="5335" y="73"/>
                  </a:cubicBezTo>
                  <a:cubicBezTo>
                    <a:pt x="5394" y="73"/>
                    <a:pt x="5454" y="88"/>
                    <a:pt x="5507" y="119"/>
                  </a:cubicBezTo>
                  <a:cubicBezTo>
                    <a:pt x="5663" y="210"/>
                    <a:pt x="5715" y="414"/>
                    <a:pt x="5620" y="570"/>
                  </a:cubicBezTo>
                  <a:cubicBezTo>
                    <a:pt x="5533" y="722"/>
                    <a:pt x="5498" y="730"/>
                    <a:pt x="5147" y="817"/>
                  </a:cubicBezTo>
                  <a:lnTo>
                    <a:pt x="5130" y="821"/>
                  </a:lnTo>
                  <a:cubicBezTo>
                    <a:pt x="5112" y="826"/>
                    <a:pt x="5095" y="834"/>
                    <a:pt x="4913" y="1164"/>
                  </a:cubicBezTo>
                  <a:cubicBezTo>
                    <a:pt x="4780" y="1088"/>
                    <a:pt x="4636" y="1052"/>
                    <a:pt x="4494" y="1052"/>
                  </a:cubicBezTo>
                  <a:cubicBezTo>
                    <a:pt x="4419" y="1052"/>
                    <a:pt x="4344" y="1062"/>
                    <a:pt x="4271" y="1082"/>
                  </a:cubicBezTo>
                  <a:cubicBezTo>
                    <a:pt x="4067" y="1137"/>
                    <a:pt x="3333" y="1455"/>
                    <a:pt x="3080" y="1455"/>
                  </a:cubicBezTo>
                  <a:cubicBezTo>
                    <a:pt x="3075" y="1455"/>
                    <a:pt x="3071" y="1455"/>
                    <a:pt x="3066" y="1454"/>
                  </a:cubicBezTo>
                  <a:cubicBezTo>
                    <a:pt x="2654" y="1437"/>
                    <a:pt x="2225" y="1420"/>
                    <a:pt x="1843" y="1398"/>
                  </a:cubicBezTo>
                  <a:cubicBezTo>
                    <a:pt x="1163" y="1359"/>
                    <a:pt x="703" y="1285"/>
                    <a:pt x="677" y="1281"/>
                  </a:cubicBezTo>
                  <a:cubicBezTo>
                    <a:pt x="651" y="1278"/>
                    <a:pt x="624" y="1276"/>
                    <a:pt x="598" y="1276"/>
                  </a:cubicBezTo>
                  <a:cubicBezTo>
                    <a:pt x="386" y="1276"/>
                    <a:pt x="181" y="1383"/>
                    <a:pt x="66" y="1576"/>
                  </a:cubicBezTo>
                  <a:cubicBezTo>
                    <a:pt x="35" y="1628"/>
                    <a:pt x="14" y="1680"/>
                    <a:pt x="1" y="1732"/>
                  </a:cubicBezTo>
                  <a:lnTo>
                    <a:pt x="317" y="1736"/>
                  </a:lnTo>
                  <a:lnTo>
                    <a:pt x="6673" y="5508"/>
                  </a:lnTo>
                  <a:lnTo>
                    <a:pt x="6825" y="5781"/>
                  </a:lnTo>
                  <a:cubicBezTo>
                    <a:pt x="6868" y="5742"/>
                    <a:pt x="6903" y="5699"/>
                    <a:pt x="6933" y="5647"/>
                  </a:cubicBezTo>
                  <a:cubicBezTo>
                    <a:pt x="7063" y="5430"/>
                    <a:pt x="7042" y="5166"/>
                    <a:pt x="6899" y="4971"/>
                  </a:cubicBezTo>
                  <a:cubicBezTo>
                    <a:pt x="6881" y="4949"/>
                    <a:pt x="6600" y="4580"/>
                    <a:pt x="6235" y="4004"/>
                  </a:cubicBezTo>
                  <a:cubicBezTo>
                    <a:pt x="6036" y="3679"/>
                    <a:pt x="5815" y="3314"/>
                    <a:pt x="5598" y="2959"/>
                  </a:cubicBezTo>
                  <a:cubicBezTo>
                    <a:pt x="5477" y="2755"/>
                    <a:pt x="5399" y="1931"/>
                    <a:pt x="5351" y="1723"/>
                  </a:cubicBezTo>
                  <a:cubicBezTo>
                    <a:pt x="5303" y="1511"/>
                    <a:pt x="5173" y="1320"/>
                    <a:pt x="4974" y="1199"/>
                  </a:cubicBezTo>
                  <a:cubicBezTo>
                    <a:pt x="5052" y="1064"/>
                    <a:pt x="5130" y="921"/>
                    <a:pt x="5156" y="891"/>
                  </a:cubicBezTo>
                  <a:lnTo>
                    <a:pt x="5164" y="886"/>
                  </a:lnTo>
                  <a:cubicBezTo>
                    <a:pt x="5524" y="795"/>
                    <a:pt x="5576" y="782"/>
                    <a:pt x="5685" y="605"/>
                  </a:cubicBezTo>
                  <a:cubicBezTo>
                    <a:pt x="5797" y="418"/>
                    <a:pt x="5732" y="171"/>
                    <a:pt x="5542" y="58"/>
                  </a:cubicBezTo>
                  <a:cubicBezTo>
                    <a:pt x="5480" y="20"/>
                    <a:pt x="5408" y="0"/>
                    <a:pt x="5337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827345" y="3706588"/>
              <a:ext cx="1379753" cy="767149"/>
            </a:xfrm>
            <a:custGeom>
              <a:avLst/>
              <a:gdLst/>
              <a:ahLst/>
              <a:cxnLst/>
              <a:rect l="l" t="t" r="r" b="b"/>
              <a:pathLst>
                <a:path w="7784" h="4328" extrusionOk="0">
                  <a:moveTo>
                    <a:pt x="707" y="486"/>
                  </a:moveTo>
                  <a:cubicBezTo>
                    <a:pt x="829" y="486"/>
                    <a:pt x="924" y="594"/>
                    <a:pt x="924" y="729"/>
                  </a:cubicBezTo>
                  <a:lnTo>
                    <a:pt x="924" y="3460"/>
                  </a:lnTo>
                  <a:cubicBezTo>
                    <a:pt x="924" y="3595"/>
                    <a:pt x="829" y="3703"/>
                    <a:pt x="707" y="3703"/>
                  </a:cubicBezTo>
                  <a:cubicBezTo>
                    <a:pt x="590" y="3703"/>
                    <a:pt x="491" y="3595"/>
                    <a:pt x="491" y="3460"/>
                  </a:cubicBezTo>
                  <a:lnTo>
                    <a:pt x="491" y="729"/>
                  </a:lnTo>
                  <a:cubicBezTo>
                    <a:pt x="491" y="594"/>
                    <a:pt x="590" y="486"/>
                    <a:pt x="707" y="486"/>
                  </a:cubicBezTo>
                  <a:close/>
                  <a:moveTo>
                    <a:pt x="1995" y="486"/>
                  </a:moveTo>
                  <a:cubicBezTo>
                    <a:pt x="2116" y="486"/>
                    <a:pt x="2212" y="594"/>
                    <a:pt x="2212" y="729"/>
                  </a:cubicBezTo>
                  <a:lnTo>
                    <a:pt x="2212" y="3460"/>
                  </a:lnTo>
                  <a:cubicBezTo>
                    <a:pt x="2212" y="3595"/>
                    <a:pt x="2116" y="3703"/>
                    <a:pt x="1995" y="3703"/>
                  </a:cubicBezTo>
                  <a:cubicBezTo>
                    <a:pt x="1874" y="3703"/>
                    <a:pt x="1778" y="3595"/>
                    <a:pt x="1778" y="3460"/>
                  </a:cubicBezTo>
                  <a:lnTo>
                    <a:pt x="1778" y="729"/>
                  </a:lnTo>
                  <a:cubicBezTo>
                    <a:pt x="1778" y="594"/>
                    <a:pt x="1874" y="486"/>
                    <a:pt x="1995" y="486"/>
                  </a:cubicBezTo>
                  <a:close/>
                  <a:moveTo>
                    <a:pt x="3283" y="486"/>
                  </a:moveTo>
                  <a:cubicBezTo>
                    <a:pt x="3400" y="486"/>
                    <a:pt x="3500" y="594"/>
                    <a:pt x="3500" y="729"/>
                  </a:cubicBezTo>
                  <a:lnTo>
                    <a:pt x="3500" y="3460"/>
                  </a:lnTo>
                  <a:cubicBezTo>
                    <a:pt x="3500" y="3595"/>
                    <a:pt x="3400" y="3703"/>
                    <a:pt x="3283" y="3703"/>
                  </a:cubicBezTo>
                  <a:cubicBezTo>
                    <a:pt x="3161" y="3703"/>
                    <a:pt x="3066" y="3595"/>
                    <a:pt x="3066" y="3460"/>
                  </a:cubicBezTo>
                  <a:lnTo>
                    <a:pt x="3066" y="729"/>
                  </a:lnTo>
                  <a:cubicBezTo>
                    <a:pt x="3066" y="594"/>
                    <a:pt x="3161" y="486"/>
                    <a:pt x="3283" y="486"/>
                  </a:cubicBezTo>
                  <a:close/>
                  <a:moveTo>
                    <a:pt x="4566" y="486"/>
                  </a:moveTo>
                  <a:cubicBezTo>
                    <a:pt x="4688" y="486"/>
                    <a:pt x="4783" y="594"/>
                    <a:pt x="4783" y="729"/>
                  </a:cubicBezTo>
                  <a:lnTo>
                    <a:pt x="4783" y="3460"/>
                  </a:lnTo>
                  <a:cubicBezTo>
                    <a:pt x="4783" y="3595"/>
                    <a:pt x="4688" y="3703"/>
                    <a:pt x="4566" y="3703"/>
                  </a:cubicBezTo>
                  <a:cubicBezTo>
                    <a:pt x="4449" y="3703"/>
                    <a:pt x="4349" y="3595"/>
                    <a:pt x="4349" y="3460"/>
                  </a:cubicBezTo>
                  <a:lnTo>
                    <a:pt x="4349" y="729"/>
                  </a:lnTo>
                  <a:cubicBezTo>
                    <a:pt x="4349" y="594"/>
                    <a:pt x="4449" y="486"/>
                    <a:pt x="4566" y="486"/>
                  </a:cubicBezTo>
                  <a:close/>
                  <a:moveTo>
                    <a:pt x="5854" y="486"/>
                  </a:moveTo>
                  <a:cubicBezTo>
                    <a:pt x="5975" y="486"/>
                    <a:pt x="6071" y="594"/>
                    <a:pt x="6071" y="729"/>
                  </a:cubicBezTo>
                  <a:lnTo>
                    <a:pt x="6071" y="3460"/>
                  </a:lnTo>
                  <a:cubicBezTo>
                    <a:pt x="6071" y="3595"/>
                    <a:pt x="5975" y="3703"/>
                    <a:pt x="5854" y="3703"/>
                  </a:cubicBezTo>
                  <a:cubicBezTo>
                    <a:pt x="5732" y="3703"/>
                    <a:pt x="5637" y="3595"/>
                    <a:pt x="5637" y="3460"/>
                  </a:cubicBezTo>
                  <a:lnTo>
                    <a:pt x="5637" y="729"/>
                  </a:lnTo>
                  <a:cubicBezTo>
                    <a:pt x="5637" y="594"/>
                    <a:pt x="5732" y="486"/>
                    <a:pt x="5854" y="486"/>
                  </a:cubicBezTo>
                  <a:close/>
                  <a:moveTo>
                    <a:pt x="7050" y="486"/>
                  </a:moveTo>
                  <a:cubicBezTo>
                    <a:pt x="7168" y="486"/>
                    <a:pt x="7267" y="594"/>
                    <a:pt x="7267" y="729"/>
                  </a:cubicBezTo>
                  <a:lnTo>
                    <a:pt x="7267" y="3460"/>
                  </a:lnTo>
                  <a:cubicBezTo>
                    <a:pt x="7267" y="3595"/>
                    <a:pt x="7168" y="3703"/>
                    <a:pt x="7050" y="3703"/>
                  </a:cubicBezTo>
                  <a:cubicBezTo>
                    <a:pt x="6929" y="3703"/>
                    <a:pt x="6834" y="3595"/>
                    <a:pt x="6834" y="3460"/>
                  </a:cubicBezTo>
                  <a:lnTo>
                    <a:pt x="6834" y="729"/>
                  </a:lnTo>
                  <a:cubicBezTo>
                    <a:pt x="6834" y="594"/>
                    <a:pt x="6929" y="486"/>
                    <a:pt x="7050" y="486"/>
                  </a:cubicBezTo>
                  <a:close/>
                  <a:moveTo>
                    <a:pt x="1" y="0"/>
                  </a:moveTo>
                  <a:lnTo>
                    <a:pt x="1" y="3495"/>
                  </a:lnTo>
                  <a:cubicBezTo>
                    <a:pt x="1" y="3954"/>
                    <a:pt x="373" y="4327"/>
                    <a:pt x="833" y="4327"/>
                  </a:cubicBezTo>
                  <a:lnTo>
                    <a:pt x="6955" y="4327"/>
                  </a:lnTo>
                  <a:cubicBezTo>
                    <a:pt x="7415" y="4327"/>
                    <a:pt x="7783" y="3954"/>
                    <a:pt x="7783" y="3495"/>
                  </a:cubicBezTo>
                  <a:lnTo>
                    <a:pt x="77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775942" y="3479881"/>
              <a:ext cx="1483447" cy="226883"/>
            </a:xfrm>
            <a:custGeom>
              <a:avLst/>
              <a:gdLst/>
              <a:ahLst/>
              <a:cxnLst/>
              <a:rect l="l" t="t" r="r" b="b"/>
              <a:pathLst>
                <a:path w="8369" h="1280" extrusionOk="0">
                  <a:moveTo>
                    <a:pt x="0" y="0"/>
                  </a:moveTo>
                  <a:lnTo>
                    <a:pt x="0" y="1279"/>
                  </a:lnTo>
                  <a:lnTo>
                    <a:pt x="8368" y="1279"/>
                  </a:lnTo>
                  <a:lnTo>
                    <a:pt x="8368" y="0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827345" y="3706588"/>
              <a:ext cx="1379753" cy="49276"/>
            </a:xfrm>
            <a:custGeom>
              <a:avLst/>
              <a:gdLst/>
              <a:ahLst/>
              <a:cxnLst/>
              <a:rect l="l" t="t" r="r" b="b"/>
              <a:pathLst>
                <a:path w="7784" h="278" extrusionOk="0">
                  <a:moveTo>
                    <a:pt x="1" y="0"/>
                  </a:moveTo>
                  <a:lnTo>
                    <a:pt x="1" y="278"/>
                  </a:lnTo>
                  <a:lnTo>
                    <a:pt x="7783" y="278"/>
                  </a:lnTo>
                  <a:lnTo>
                    <a:pt x="7783" y="0"/>
                  </a:lnTo>
                  <a:close/>
                </a:path>
              </a:pathLst>
            </a:custGeom>
            <a:solidFill>
              <a:srgbClr val="111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895" y="3090986"/>
              <a:ext cx="508899" cy="498080"/>
            </a:xfrm>
            <a:custGeom>
              <a:avLst/>
              <a:gdLst/>
              <a:ahLst/>
              <a:cxnLst/>
              <a:rect l="l" t="t" r="r" b="b"/>
              <a:pathLst>
                <a:path w="2871" h="2810" extrusionOk="0">
                  <a:moveTo>
                    <a:pt x="2531" y="0"/>
                  </a:moveTo>
                  <a:cubicBezTo>
                    <a:pt x="2453" y="0"/>
                    <a:pt x="2375" y="31"/>
                    <a:pt x="2316" y="91"/>
                  </a:cubicBezTo>
                  <a:lnTo>
                    <a:pt x="122" y="2285"/>
                  </a:lnTo>
                  <a:cubicBezTo>
                    <a:pt x="1" y="2402"/>
                    <a:pt x="1" y="2597"/>
                    <a:pt x="122" y="2719"/>
                  </a:cubicBezTo>
                  <a:cubicBezTo>
                    <a:pt x="183" y="2780"/>
                    <a:pt x="262" y="2810"/>
                    <a:pt x="341" y="2810"/>
                  </a:cubicBezTo>
                  <a:cubicBezTo>
                    <a:pt x="419" y="2810"/>
                    <a:pt x="497" y="2780"/>
                    <a:pt x="556" y="2719"/>
                  </a:cubicBezTo>
                  <a:lnTo>
                    <a:pt x="2750" y="525"/>
                  </a:lnTo>
                  <a:cubicBezTo>
                    <a:pt x="2871" y="408"/>
                    <a:pt x="2871" y="213"/>
                    <a:pt x="2750" y="91"/>
                  </a:cubicBezTo>
                  <a:cubicBezTo>
                    <a:pt x="2689" y="31"/>
                    <a:pt x="2610" y="0"/>
                    <a:pt x="2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561355" y="3090986"/>
              <a:ext cx="508190" cy="498080"/>
            </a:xfrm>
            <a:custGeom>
              <a:avLst/>
              <a:gdLst/>
              <a:ahLst/>
              <a:cxnLst/>
              <a:rect l="l" t="t" r="r" b="b"/>
              <a:pathLst>
                <a:path w="2867" h="2810" extrusionOk="0">
                  <a:moveTo>
                    <a:pt x="340" y="0"/>
                  </a:moveTo>
                  <a:cubicBezTo>
                    <a:pt x="261" y="0"/>
                    <a:pt x="182" y="31"/>
                    <a:pt x="122" y="91"/>
                  </a:cubicBezTo>
                  <a:cubicBezTo>
                    <a:pt x="0" y="213"/>
                    <a:pt x="0" y="408"/>
                    <a:pt x="122" y="525"/>
                  </a:cubicBezTo>
                  <a:lnTo>
                    <a:pt x="2311" y="2719"/>
                  </a:lnTo>
                  <a:cubicBezTo>
                    <a:pt x="2372" y="2780"/>
                    <a:pt x="2451" y="2810"/>
                    <a:pt x="2530" y="2810"/>
                  </a:cubicBezTo>
                  <a:cubicBezTo>
                    <a:pt x="2609" y="2810"/>
                    <a:pt x="2688" y="2780"/>
                    <a:pt x="2749" y="2719"/>
                  </a:cubicBezTo>
                  <a:cubicBezTo>
                    <a:pt x="2866" y="2597"/>
                    <a:pt x="2866" y="2402"/>
                    <a:pt x="2749" y="2285"/>
                  </a:cubicBezTo>
                  <a:lnTo>
                    <a:pt x="555" y="91"/>
                  </a:lnTo>
                  <a:cubicBezTo>
                    <a:pt x="497" y="31"/>
                    <a:pt x="419" y="0"/>
                    <a:pt x="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044727" y="3556631"/>
              <a:ext cx="1138332" cy="1033914"/>
            </a:xfrm>
            <a:custGeom>
              <a:avLst/>
              <a:gdLst/>
              <a:ahLst/>
              <a:cxnLst/>
              <a:rect l="l" t="t" r="r" b="b"/>
              <a:pathLst>
                <a:path w="6422" h="5833" extrusionOk="0">
                  <a:moveTo>
                    <a:pt x="516" y="1"/>
                  </a:moveTo>
                  <a:lnTo>
                    <a:pt x="0" y="5832"/>
                  </a:lnTo>
                  <a:lnTo>
                    <a:pt x="6422" y="5832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349781" y="3648094"/>
              <a:ext cx="71611" cy="71610"/>
            </a:xfrm>
            <a:custGeom>
              <a:avLst/>
              <a:gdLst/>
              <a:ahLst/>
              <a:cxnLst/>
              <a:rect l="l" t="t" r="r" b="b"/>
              <a:pathLst>
                <a:path w="404" h="404" extrusionOk="0">
                  <a:moveTo>
                    <a:pt x="200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0" y="404"/>
                  </a:cubicBezTo>
                  <a:cubicBezTo>
                    <a:pt x="313" y="404"/>
                    <a:pt x="404" y="313"/>
                    <a:pt x="404" y="200"/>
                  </a:cubicBezTo>
                  <a:cubicBezTo>
                    <a:pt x="404" y="92"/>
                    <a:pt x="313" y="1"/>
                    <a:pt x="200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837762" y="3648094"/>
              <a:ext cx="71788" cy="7161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5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5" y="404"/>
                  </a:cubicBezTo>
                  <a:cubicBezTo>
                    <a:pt x="317" y="404"/>
                    <a:pt x="404" y="313"/>
                    <a:pt x="404" y="200"/>
                  </a:cubicBezTo>
                  <a:cubicBezTo>
                    <a:pt x="404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365202" y="3664224"/>
              <a:ext cx="527334" cy="392969"/>
            </a:xfrm>
            <a:custGeom>
              <a:avLst/>
              <a:gdLst/>
              <a:ahLst/>
              <a:cxnLst/>
              <a:rect l="l" t="t" r="r" b="b"/>
              <a:pathLst>
                <a:path w="2975" h="2217" extrusionOk="0">
                  <a:moveTo>
                    <a:pt x="109" y="1"/>
                  </a:moveTo>
                  <a:cubicBezTo>
                    <a:pt x="48" y="1"/>
                    <a:pt x="0" y="49"/>
                    <a:pt x="0" y="109"/>
                  </a:cubicBezTo>
                  <a:lnTo>
                    <a:pt x="0" y="842"/>
                  </a:lnTo>
                  <a:cubicBezTo>
                    <a:pt x="0" y="1601"/>
                    <a:pt x="560" y="2216"/>
                    <a:pt x="1245" y="2216"/>
                  </a:cubicBezTo>
                  <a:lnTo>
                    <a:pt x="1726" y="2216"/>
                  </a:lnTo>
                  <a:cubicBezTo>
                    <a:pt x="2415" y="2216"/>
                    <a:pt x="2975" y="1601"/>
                    <a:pt x="2975" y="842"/>
                  </a:cubicBezTo>
                  <a:lnTo>
                    <a:pt x="2975" y="109"/>
                  </a:lnTo>
                  <a:cubicBezTo>
                    <a:pt x="2975" y="49"/>
                    <a:pt x="2923" y="1"/>
                    <a:pt x="2862" y="1"/>
                  </a:cubicBezTo>
                  <a:cubicBezTo>
                    <a:pt x="2801" y="1"/>
                    <a:pt x="2754" y="49"/>
                    <a:pt x="2754" y="109"/>
                  </a:cubicBezTo>
                  <a:lnTo>
                    <a:pt x="2754" y="842"/>
                  </a:lnTo>
                  <a:cubicBezTo>
                    <a:pt x="2754" y="1479"/>
                    <a:pt x="2294" y="2000"/>
                    <a:pt x="1726" y="2000"/>
                  </a:cubicBezTo>
                  <a:lnTo>
                    <a:pt x="1245" y="2000"/>
                  </a:lnTo>
                  <a:cubicBezTo>
                    <a:pt x="677" y="2000"/>
                    <a:pt x="217" y="1479"/>
                    <a:pt x="217" y="842"/>
                  </a:cubicBezTo>
                  <a:lnTo>
                    <a:pt x="217" y="109"/>
                  </a:lnTo>
                  <a:cubicBezTo>
                    <a:pt x="217" y="49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9E2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2365911" y="3665111"/>
              <a:ext cx="525029" cy="354328"/>
            </a:xfrm>
            <a:custGeom>
              <a:avLst/>
              <a:gdLst/>
              <a:ahLst/>
              <a:cxnLst/>
              <a:rect l="l" t="t" r="r" b="b"/>
              <a:pathLst>
                <a:path w="2962" h="1999" extrusionOk="0">
                  <a:moveTo>
                    <a:pt x="105" y="0"/>
                  </a:moveTo>
                  <a:cubicBezTo>
                    <a:pt x="48" y="0"/>
                    <a:pt x="1" y="48"/>
                    <a:pt x="1" y="104"/>
                  </a:cubicBezTo>
                  <a:lnTo>
                    <a:pt x="1" y="759"/>
                  </a:lnTo>
                  <a:cubicBezTo>
                    <a:pt x="1" y="1444"/>
                    <a:pt x="556" y="1999"/>
                    <a:pt x="1241" y="1999"/>
                  </a:cubicBezTo>
                  <a:lnTo>
                    <a:pt x="1722" y="1999"/>
                  </a:lnTo>
                  <a:cubicBezTo>
                    <a:pt x="2407" y="1999"/>
                    <a:pt x="2962" y="1444"/>
                    <a:pt x="2962" y="759"/>
                  </a:cubicBezTo>
                  <a:lnTo>
                    <a:pt x="2962" y="104"/>
                  </a:lnTo>
                  <a:cubicBezTo>
                    <a:pt x="2962" y="48"/>
                    <a:pt x="2919" y="0"/>
                    <a:pt x="2858" y="0"/>
                  </a:cubicBezTo>
                  <a:cubicBezTo>
                    <a:pt x="2802" y="0"/>
                    <a:pt x="2754" y="48"/>
                    <a:pt x="2754" y="104"/>
                  </a:cubicBezTo>
                  <a:lnTo>
                    <a:pt x="2754" y="759"/>
                  </a:lnTo>
                  <a:cubicBezTo>
                    <a:pt x="2754" y="1331"/>
                    <a:pt x="2294" y="1795"/>
                    <a:pt x="1722" y="1795"/>
                  </a:cubicBezTo>
                  <a:lnTo>
                    <a:pt x="1241" y="1795"/>
                  </a:lnTo>
                  <a:cubicBezTo>
                    <a:pt x="673" y="1795"/>
                    <a:pt x="209" y="1331"/>
                    <a:pt x="209" y="759"/>
                  </a:cubicBezTo>
                  <a:lnTo>
                    <a:pt x="209" y="104"/>
                  </a:lnTo>
                  <a:cubicBezTo>
                    <a:pt x="209" y="48"/>
                    <a:pt x="161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840953" y="4158230"/>
              <a:ext cx="571825" cy="381802"/>
            </a:xfrm>
            <a:custGeom>
              <a:avLst/>
              <a:gdLst/>
              <a:ahLst/>
              <a:cxnLst/>
              <a:rect l="l" t="t" r="r" b="b"/>
              <a:pathLst>
                <a:path w="3226" h="2154" extrusionOk="0">
                  <a:moveTo>
                    <a:pt x="2890" y="0"/>
                  </a:moveTo>
                  <a:cubicBezTo>
                    <a:pt x="2885" y="0"/>
                    <a:pt x="2880" y="1"/>
                    <a:pt x="2875" y="2"/>
                  </a:cubicBezTo>
                  <a:lnTo>
                    <a:pt x="91" y="422"/>
                  </a:lnTo>
                  <a:cubicBezTo>
                    <a:pt x="35" y="431"/>
                    <a:pt x="0" y="479"/>
                    <a:pt x="9" y="531"/>
                  </a:cubicBezTo>
                  <a:lnTo>
                    <a:pt x="239" y="2070"/>
                  </a:lnTo>
                  <a:cubicBezTo>
                    <a:pt x="246" y="2120"/>
                    <a:pt x="289" y="2154"/>
                    <a:pt x="335" y="2154"/>
                  </a:cubicBezTo>
                  <a:cubicBezTo>
                    <a:pt x="341" y="2154"/>
                    <a:pt x="346" y="2153"/>
                    <a:pt x="351" y="2152"/>
                  </a:cubicBezTo>
                  <a:lnTo>
                    <a:pt x="3135" y="1732"/>
                  </a:lnTo>
                  <a:cubicBezTo>
                    <a:pt x="3191" y="1723"/>
                    <a:pt x="3226" y="1675"/>
                    <a:pt x="3217" y="1623"/>
                  </a:cubicBezTo>
                  <a:lnTo>
                    <a:pt x="2988" y="84"/>
                  </a:lnTo>
                  <a:cubicBezTo>
                    <a:pt x="2980" y="37"/>
                    <a:pt x="2940" y="0"/>
                    <a:pt x="2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2846270" y="4197581"/>
              <a:ext cx="537437" cy="144638"/>
            </a:xfrm>
            <a:custGeom>
              <a:avLst/>
              <a:gdLst/>
              <a:ahLst/>
              <a:cxnLst/>
              <a:rect l="l" t="t" r="r" b="b"/>
              <a:pathLst>
                <a:path w="3032" h="816" extrusionOk="0">
                  <a:moveTo>
                    <a:pt x="2979" y="1"/>
                  </a:moveTo>
                  <a:lnTo>
                    <a:pt x="1" y="447"/>
                  </a:lnTo>
                  <a:lnTo>
                    <a:pt x="53" y="816"/>
                  </a:lnTo>
                  <a:lnTo>
                    <a:pt x="3031" y="365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3290469" y="4381393"/>
              <a:ext cx="72497" cy="70724"/>
            </a:xfrm>
            <a:custGeom>
              <a:avLst/>
              <a:gdLst/>
              <a:ahLst/>
              <a:cxnLst/>
              <a:rect l="l" t="t" r="r" b="b"/>
              <a:pathLst>
                <a:path w="409" h="399" extrusionOk="0">
                  <a:moveTo>
                    <a:pt x="356" y="0"/>
                  </a:moveTo>
                  <a:lnTo>
                    <a:pt x="1" y="56"/>
                  </a:lnTo>
                  <a:lnTo>
                    <a:pt x="53" y="399"/>
                  </a:lnTo>
                  <a:lnTo>
                    <a:pt x="408" y="343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2905473" y="4395219"/>
              <a:ext cx="367450" cy="114682"/>
            </a:xfrm>
            <a:custGeom>
              <a:avLst/>
              <a:gdLst/>
              <a:ahLst/>
              <a:cxnLst/>
              <a:rect l="l" t="t" r="r" b="b"/>
              <a:pathLst>
                <a:path w="2073" h="647" extrusionOk="0">
                  <a:moveTo>
                    <a:pt x="2021" y="0"/>
                  </a:moveTo>
                  <a:lnTo>
                    <a:pt x="0" y="304"/>
                  </a:lnTo>
                  <a:lnTo>
                    <a:pt x="52" y="646"/>
                  </a:lnTo>
                  <a:lnTo>
                    <a:pt x="2073" y="343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25"/>
          <p:cNvSpPr txBox="1">
            <a:spLocks noGrp="1"/>
          </p:cNvSpPr>
          <p:nvPr>
            <p:ph type="title"/>
          </p:nvPr>
        </p:nvSpPr>
        <p:spPr>
          <a:xfrm>
            <a:off x="387225" y="1797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SHOP PAGE:</a:t>
            </a:r>
            <a:endParaRPr sz="2800" b="0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939" name="Google Shape;939;p25"/>
          <p:cNvGrpSpPr/>
          <p:nvPr/>
        </p:nvGrpSpPr>
        <p:grpSpPr>
          <a:xfrm>
            <a:off x="3672237" y="1124107"/>
            <a:ext cx="1799546" cy="3606287"/>
            <a:chOff x="3672237" y="1124107"/>
            <a:chExt cx="1799546" cy="3606287"/>
          </a:xfrm>
        </p:grpSpPr>
        <p:sp>
          <p:nvSpPr>
            <p:cNvPr id="940" name="Google Shape;940;p25"/>
            <p:cNvSpPr/>
            <p:nvPr/>
          </p:nvSpPr>
          <p:spPr>
            <a:xfrm>
              <a:off x="3672237" y="1124107"/>
              <a:ext cx="1799546" cy="3606287"/>
            </a:xfrm>
            <a:custGeom>
              <a:avLst/>
              <a:gdLst/>
              <a:ahLst/>
              <a:cxnLst/>
              <a:rect l="l" t="t" r="r" b="b"/>
              <a:pathLst>
                <a:path w="13758" h="27571" extrusionOk="0">
                  <a:moveTo>
                    <a:pt x="12895" y="27571"/>
                  </a:moveTo>
                  <a:lnTo>
                    <a:pt x="863" y="27571"/>
                  </a:lnTo>
                  <a:cubicBezTo>
                    <a:pt x="386" y="27571"/>
                    <a:pt x="0" y="27185"/>
                    <a:pt x="0" y="26704"/>
                  </a:cubicBezTo>
                  <a:lnTo>
                    <a:pt x="0" y="867"/>
                  </a:lnTo>
                  <a:cubicBezTo>
                    <a:pt x="0" y="386"/>
                    <a:pt x="386" y="0"/>
                    <a:pt x="863" y="0"/>
                  </a:cubicBezTo>
                  <a:lnTo>
                    <a:pt x="12895" y="0"/>
                  </a:lnTo>
                  <a:cubicBezTo>
                    <a:pt x="13372" y="0"/>
                    <a:pt x="13758" y="386"/>
                    <a:pt x="13758" y="867"/>
                  </a:cubicBezTo>
                  <a:lnTo>
                    <a:pt x="13758" y="26704"/>
                  </a:lnTo>
                  <a:cubicBezTo>
                    <a:pt x="13758" y="27185"/>
                    <a:pt x="13372" y="27571"/>
                    <a:pt x="12895" y="2757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4518370" y="3838841"/>
              <a:ext cx="138517" cy="138386"/>
            </a:xfrm>
            <a:custGeom>
              <a:avLst/>
              <a:gdLst/>
              <a:ahLst/>
              <a:cxnLst/>
              <a:rect l="l" t="t" r="r" b="b"/>
              <a:pathLst>
                <a:path w="1059" h="1058" extrusionOk="0">
                  <a:moveTo>
                    <a:pt x="1023" y="1058"/>
                  </a:moveTo>
                  <a:lnTo>
                    <a:pt x="39" y="1058"/>
                  </a:lnTo>
                  <a:cubicBezTo>
                    <a:pt x="18" y="1058"/>
                    <a:pt x="0" y="1041"/>
                    <a:pt x="0" y="1019"/>
                  </a:cubicBezTo>
                  <a:lnTo>
                    <a:pt x="0" y="35"/>
                  </a:lnTo>
                  <a:cubicBezTo>
                    <a:pt x="0" y="17"/>
                    <a:pt x="18" y="0"/>
                    <a:pt x="39" y="0"/>
                  </a:cubicBezTo>
                  <a:lnTo>
                    <a:pt x="1023" y="0"/>
                  </a:lnTo>
                  <a:cubicBezTo>
                    <a:pt x="1041" y="0"/>
                    <a:pt x="1058" y="17"/>
                    <a:pt x="1058" y="35"/>
                  </a:cubicBezTo>
                  <a:lnTo>
                    <a:pt x="1058" y="1019"/>
                  </a:lnTo>
                  <a:cubicBezTo>
                    <a:pt x="1058" y="1041"/>
                    <a:pt x="1041" y="1058"/>
                    <a:pt x="1023" y="105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4676505" y="3838841"/>
              <a:ext cx="137994" cy="138386"/>
            </a:xfrm>
            <a:custGeom>
              <a:avLst/>
              <a:gdLst/>
              <a:ahLst/>
              <a:cxnLst/>
              <a:rect l="l" t="t" r="r" b="b"/>
              <a:pathLst>
                <a:path w="1055" h="1058" extrusionOk="0">
                  <a:moveTo>
                    <a:pt x="1020" y="1058"/>
                  </a:moveTo>
                  <a:lnTo>
                    <a:pt x="36" y="1058"/>
                  </a:lnTo>
                  <a:cubicBezTo>
                    <a:pt x="14" y="1058"/>
                    <a:pt x="1" y="1041"/>
                    <a:pt x="1" y="1019"/>
                  </a:cubicBezTo>
                  <a:lnTo>
                    <a:pt x="1" y="35"/>
                  </a:lnTo>
                  <a:cubicBezTo>
                    <a:pt x="1" y="17"/>
                    <a:pt x="14" y="0"/>
                    <a:pt x="36" y="0"/>
                  </a:cubicBezTo>
                  <a:lnTo>
                    <a:pt x="1020" y="0"/>
                  </a:lnTo>
                  <a:cubicBezTo>
                    <a:pt x="1037" y="0"/>
                    <a:pt x="1054" y="17"/>
                    <a:pt x="1054" y="35"/>
                  </a:cubicBezTo>
                  <a:lnTo>
                    <a:pt x="1054" y="1019"/>
                  </a:lnTo>
                  <a:cubicBezTo>
                    <a:pt x="1054" y="1041"/>
                    <a:pt x="1037" y="1058"/>
                    <a:pt x="1020" y="105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4834247" y="3838841"/>
              <a:ext cx="137863" cy="138386"/>
            </a:xfrm>
            <a:custGeom>
              <a:avLst/>
              <a:gdLst/>
              <a:ahLst/>
              <a:cxnLst/>
              <a:rect l="l" t="t" r="r" b="b"/>
              <a:pathLst>
                <a:path w="1054" h="1058" extrusionOk="0">
                  <a:moveTo>
                    <a:pt x="1019" y="1058"/>
                  </a:moveTo>
                  <a:lnTo>
                    <a:pt x="35" y="1058"/>
                  </a:lnTo>
                  <a:cubicBezTo>
                    <a:pt x="13" y="1058"/>
                    <a:pt x="0" y="1041"/>
                    <a:pt x="0" y="1019"/>
                  </a:cubicBezTo>
                  <a:lnTo>
                    <a:pt x="0" y="35"/>
                  </a:lnTo>
                  <a:cubicBezTo>
                    <a:pt x="0" y="17"/>
                    <a:pt x="13" y="0"/>
                    <a:pt x="35" y="0"/>
                  </a:cubicBezTo>
                  <a:lnTo>
                    <a:pt x="1019" y="0"/>
                  </a:lnTo>
                  <a:cubicBezTo>
                    <a:pt x="1041" y="0"/>
                    <a:pt x="1054" y="17"/>
                    <a:pt x="1054" y="35"/>
                  </a:cubicBezTo>
                  <a:lnTo>
                    <a:pt x="1054" y="1019"/>
                  </a:lnTo>
                  <a:cubicBezTo>
                    <a:pt x="1054" y="1041"/>
                    <a:pt x="1041" y="1058"/>
                    <a:pt x="1019" y="105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4991859" y="3838841"/>
              <a:ext cx="137994" cy="138386"/>
            </a:xfrm>
            <a:custGeom>
              <a:avLst/>
              <a:gdLst/>
              <a:ahLst/>
              <a:cxnLst/>
              <a:rect l="l" t="t" r="r" b="b"/>
              <a:pathLst>
                <a:path w="1055" h="1058" extrusionOk="0">
                  <a:moveTo>
                    <a:pt x="1019" y="1058"/>
                  </a:moveTo>
                  <a:lnTo>
                    <a:pt x="35" y="1058"/>
                  </a:lnTo>
                  <a:cubicBezTo>
                    <a:pt x="14" y="1058"/>
                    <a:pt x="1" y="1041"/>
                    <a:pt x="1" y="1019"/>
                  </a:cubicBezTo>
                  <a:lnTo>
                    <a:pt x="1" y="35"/>
                  </a:lnTo>
                  <a:cubicBezTo>
                    <a:pt x="1" y="17"/>
                    <a:pt x="14" y="0"/>
                    <a:pt x="35" y="0"/>
                  </a:cubicBezTo>
                  <a:lnTo>
                    <a:pt x="1019" y="0"/>
                  </a:lnTo>
                  <a:cubicBezTo>
                    <a:pt x="1041" y="0"/>
                    <a:pt x="1054" y="17"/>
                    <a:pt x="1054" y="35"/>
                  </a:cubicBezTo>
                  <a:lnTo>
                    <a:pt x="1054" y="1019"/>
                  </a:lnTo>
                  <a:cubicBezTo>
                    <a:pt x="1054" y="1041"/>
                    <a:pt x="1041" y="1058"/>
                    <a:pt x="1019" y="105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5149471" y="3838841"/>
              <a:ext cx="137994" cy="138386"/>
            </a:xfrm>
            <a:custGeom>
              <a:avLst/>
              <a:gdLst/>
              <a:ahLst/>
              <a:cxnLst/>
              <a:rect l="l" t="t" r="r" b="b"/>
              <a:pathLst>
                <a:path w="1055" h="1058" extrusionOk="0">
                  <a:moveTo>
                    <a:pt x="1020" y="1058"/>
                  </a:moveTo>
                  <a:lnTo>
                    <a:pt x="36" y="1058"/>
                  </a:lnTo>
                  <a:cubicBezTo>
                    <a:pt x="18" y="1058"/>
                    <a:pt x="1" y="1041"/>
                    <a:pt x="1" y="1019"/>
                  </a:cubicBezTo>
                  <a:lnTo>
                    <a:pt x="1" y="35"/>
                  </a:lnTo>
                  <a:cubicBezTo>
                    <a:pt x="1" y="17"/>
                    <a:pt x="18" y="0"/>
                    <a:pt x="36" y="0"/>
                  </a:cubicBezTo>
                  <a:lnTo>
                    <a:pt x="1020" y="0"/>
                  </a:lnTo>
                  <a:cubicBezTo>
                    <a:pt x="1041" y="0"/>
                    <a:pt x="1054" y="17"/>
                    <a:pt x="1054" y="35"/>
                  </a:cubicBezTo>
                  <a:lnTo>
                    <a:pt x="1054" y="1019"/>
                  </a:lnTo>
                  <a:cubicBezTo>
                    <a:pt x="1054" y="1041"/>
                    <a:pt x="1041" y="1058"/>
                    <a:pt x="1020" y="105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3856532" y="1284597"/>
              <a:ext cx="15958" cy="39763"/>
            </a:xfrm>
            <a:custGeom>
              <a:avLst/>
              <a:gdLst/>
              <a:ahLst/>
              <a:cxnLst/>
              <a:rect l="l" t="t" r="r" b="b"/>
              <a:pathLst>
                <a:path w="122" h="304" extrusionOk="0">
                  <a:moveTo>
                    <a:pt x="122" y="0"/>
                  </a:moveTo>
                  <a:lnTo>
                    <a:pt x="122" y="304"/>
                  </a:lnTo>
                  <a:lnTo>
                    <a:pt x="65" y="304"/>
                  </a:lnTo>
                  <a:lnTo>
                    <a:pt x="65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3880337" y="1283943"/>
              <a:ext cx="33616" cy="41594"/>
            </a:xfrm>
            <a:custGeom>
              <a:avLst/>
              <a:gdLst/>
              <a:ahLst/>
              <a:cxnLst/>
              <a:rect l="l" t="t" r="r" b="b"/>
              <a:pathLst>
                <a:path w="257" h="318" extrusionOk="0">
                  <a:moveTo>
                    <a:pt x="200" y="157"/>
                  </a:moveTo>
                  <a:cubicBezTo>
                    <a:pt x="200" y="83"/>
                    <a:pt x="170" y="53"/>
                    <a:pt x="126" y="53"/>
                  </a:cubicBezTo>
                  <a:cubicBezTo>
                    <a:pt x="87" y="53"/>
                    <a:pt x="57" y="83"/>
                    <a:pt x="57" y="157"/>
                  </a:cubicBezTo>
                  <a:cubicBezTo>
                    <a:pt x="57" y="231"/>
                    <a:pt x="87" y="265"/>
                    <a:pt x="126" y="265"/>
                  </a:cubicBezTo>
                  <a:cubicBezTo>
                    <a:pt x="170" y="265"/>
                    <a:pt x="200" y="231"/>
                    <a:pt x="200" y="157"/>
                  </a:cubicBezTo>
                  <a:close/>
                  <a:moveTo>
                    <a:pt x="1" y="157"/>
                  </a:moveTo>
                  <a:cubicBezTo>
                    <a:pt x="1" y="57"/>
                    <a:pt x="57" y="1"/>
                    <a:pt x="126" y="1"/>
                  </a:cubicBezTo>
                  <a:cubicBezTo>
                    <a:pt x="200" y="1"/>
                    <a:pt x="256" y="57"/>
                    <a:pt x="256" y="157"/>
                  </a:cubicBezTo>
                  <a:cubicBezTo>
                    <a:pt x="256" y="257"/>
                    <a:pt x="200" y="317"/>
                    <a:pt x="126" y="317"/>
                  </a:cubicBezTo>
                  <a:cubicBezTo>
                    <a:pt x="57" y="317"/>
                    <a:pt x="1" y="257"/>
                    <a:pt x="1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5"/>
            <p:cNvSpPr/>
            <p:nvPr/>
          </p:nvSpPr>
          <p:spPr>
            <a:xfrm>
              <a:off x="3918399" y="1293622"/>
              <a:ext cx="9679" cy="31261"/>
            </a:xfrm>
            <a:custGeom>
              <a:avLst/>
              <a:gdLst/>
              <a:ahLst/>
              <a:cxnLst/>
              <a:rect l="l" t="t" r="r" b="b"/>
              <a:pathLst>
                <a:path w="74" h="239" extrusionOk="0">
                  <a:moveTo>
                    <a:pt x="0" y="204"/>
                  </a:moveTo>
                  <a:cubicBezTo>
                    <a:pt x="0" y="183"/>
                    <a:pt x="17" y="170"/>
                    <a:pt x="35" y="170"/>
                  </a:cubicBezTo>
                  <a:cubicBezTo>
                    <a:pt x="56" y="170"/>
                    <a:pt x="74" y="183"/>
                    <a:pt x="74" y="204"/>
                  </a:cubicBezTo>
                  <a:cubicBezTo>
                    <a:pt x="74" y="226"/>
                    <a:pt x="56" y="239"/>
                    <a:pt x="35" y="239"/>
                  </a:cubicBezTo>
                  <a:cubicBezTo>
                    <a:pt x="17" y="239"/>
                    <a:pt x="0" y="226"/>
                    <a:pt x="0" y="204"/>
                  </a:cubicBezTo>
                  <a:close/>
                  <a:moveTo>
                    <a:pt x="0" y="39"/>
                  </a:moveTo>
                  <a:cubicBezTo>
                    <a:pt x="0" y="18"/>
                    <a:pt x="17" y="0"/>
                    <a:pt x="35" y="0"/>
                  </a:cubicBezTo>
                  <a:cubicBezTo>
                    <a:pt x="56" y="0"/>
                    <a:pt x="74" y="18"/>
                    <a:pt x="74" y="39"/>
                  </a:cubicBezTo>
                  <a:cubicBezTo>
                    <a:pt x="74" y="61"/>
                    <a:pt x="56" y="74"/>
                    <a:pt x="35" y="74"/>
                  </a:cubicBezTo>
                  <a:cubicBezTo>
                    <a:pt x="17" y="74"/>
                    <a:pt x="0" y="61"/>
                    <a:pt x="0" y="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3932525" y="1283943"/>
              <a:ext cx="33616" cy="41594"/>
            </a:xfrm>
            <a:custGeom>
              <a:avLst/>
              <a:gdLst/>
              <a:ahLst/>
              <a:cxnLst/>
              <a:rect l="l" t="t" r="r" b="b"/>
              <a:pathLst>
                <a:path w="257" h="318" extrusionOk="0">
                  <a:moveTo>
                    <a:pt x="200" y="157"/>
                  </a:moveTo>
                  <a:cubicBezTo>
                    <a:pt x="200" y="83"/>
                    <a:pt x="169" y="53"/>
                    <a:pt x="126" y="53"/>
                  </a:cubicBezTo>
                  <a:cubicBezTo>
                    <a:pt x="87" y="53"/>
                    <a:pt x="57" y="83"/>
                    <a:pt x="57" y="157"/>
                  </a:cubicBezTo>
                  <a:cubicBezTo>
                    <a:pt x="57" y="231"/>
                    <a:pt x="87" y="265"/>
                    <a:pt x="126" y="265"/>
                  </a:cubicBezTo>
                  <a:cubicBezTo>
                    <a:pt x="169" y="265"/>
                    <a:pt x="200" y="231"/>
                    <a:pt x="200" y="157"/>
                  </a:cubicBezTo>
                  <a:close/>
                  <a:moveTo>
                    <a:pt x="0" y="157"/>
                  </a:moveTo>
                  <a:cubicBezTo>
                    <a:pt x="0" y="57"/>
                    <a:pt x="57" y="1"/>
                    <a:pt x="126" y="1"/>
                  </a:cubicBezTo>
                  <a:cubicBezTo>
                    <a:pt x="200" y="1"/>
                    <a:pt x="256" y="57"/>
                    <a:pt x="256" y="157"/>
                  </a:cubicBezTo>
                  <a:cubicBezTo>
                    <a:pt x="256" y="257"/>
                    <a:pt x="200" y="317"/>
                    <a:pt x="126" y="317"/>
                  </a:cubicBezTo>
                  <a:cubicBezTo>
                    <a:pt x="57" y="317"/>
                    <a:pt x="0" y="257"/>
                    <a:pt x="0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3971111" y="1283943"/>
              <a:ext cx="32962" cy="41594"/>
            </a:xfrm>
            <a:custGeom>
              <a:avLst/>
              <a:gdLst/>
              <a:ahLst/>
              <a:cxnLst/>
              <a:rect l="l" t="t" r="r" b="b"/>
              <a:pathLst>
                <a:path w="252" h="318" extrusionOk="0">
                  <a:moveTo>
                    <a:pt x="195" y="157"/>
                  </a:moveTo>
                  <a:cubicBezTo>
                    <a:pt x="195" y="83"/>
                    <a:pt x="165" y="53"/>
                    <a:pt x="126" y="53"/>
                  </a:cubicBezTo>
                  <a:cubicBezTo>
                    <a:pt x="83" y="53"/>
                    <a:pt x="57" y="83"/>
                    <a:pt x="57" y="157"/>
                  </a:cubicBezTo>
                  <a:cubicBezTo>
                    <a:pt x="57" y="231"/>
                    <a:pt x="83" y="265"/>
                    <a:pt x="126" y="265"/>
                  </a:cubicBezTo>
                  <a:cubicBezTo>
                    <a:pt x="165" y="265"/>
                    <a:pt x="195" y="231"/>
                    <a:pt x="195" y="157"/>
                  </a:cubicBezTo>
                  <a:close/>
                  <a:moveTo>
                    <a:pt x="0" y="157"/>
                  </a:moveTo>
                  <a:cubicBezTo>
                    <a:pt x="0" y="57"/>
                    <a:pt x="52" y="1"/>
                    <a:pt x="126" y="1"/>
                  </a:cubicBezTo>
                  <a:cubicBezTo>
                    <a:pt x="200" y="1"/>
                    <a:pt x="252" y="57"/>
                    <a:pt x="252" y="157"/>
                  </a:cubicBezTo>
                  <a:cubicBezTo>
                    <a:pt x="252" y="257"/>
                    <a:pt x="200" y="317"/>
                    <a:pt x="126" y="317"/>
                  </a:cubicBezTo>
                  <a:cubicBezTo>
                    <a:pt x="52" y="317"/>
                    <a:pt x="0" y="257"/>
                    <a:pt x="0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5"/>
            <p:cNvSpPr/>
            <p:nvPr/>
          </p:nvSpPr>
          <p:spPr>
            <a:xfrm>
              <a:off x="4025000" y="1285120"/>
              <a:ext cx="90252" cy="39763"/>
            </a:xfrm>
            <a:custGeom>
              <a:avLst/>
              <a:gdLst/>
              <a:ahLst/>
              <a:cxnLst/>
              <a:rect l="l" t="t" r="r" b="b"/>
              <a:pathLst>
                <a:path w="690" h="304" extrusionOk="0">
                  <a:moveTo>
                    <a:pt x="663" y="208"/>
                  </a:moveTo>
                  <a:lnTo>
                    <a:pt x="646" y="208"/>
                  </a:lnTo>
                  <a:lnTo>
                    <a:pt x="646" y="91"/>
                  </a:lnTo>
                  <a:lnTo>
                    <a:pt x="663" y="91"/>
                  </a:lnTo>
                  <a:close/>
                  <a:moveTo>
                    <a:pt x="620" y="278"/>
                  </a:moveTo>
                  <a:lnTo>
                    <a:pt x="26" y="278"/>
                  </a:lnTo>
                  <a:lnTo>
                    <a:pt x="26" y="26"/>
                  </a:lnTo>
                  <a:lnTo>
                    <a:pt x="620" y="26"/>
                  </a:lnTo>
                  <a:lnTo>
                    <a:pt x="620" y="78"/>
                  </a:lnTo>
                  <a:lnTo>
                    <a:pt x="620" y="222"/>
                  </a:lnTo>
                  <a:close/>
                  <a:moveTo>
                    <a:pt x="676" y="65"/>
                  </a:moveTo>
                  <a:lnTo>
                    <a:pt x="646" y="65"/>
                  </a:lnTo>
                  <a:lnTo>
                    <a:pt x="646" y="13"/>
                  </a:lnTo>
                  <a:cubicBezTo>
                    <a:pt x="646" y="5"/>
                    <a:pt x="642" y="0"/>
                    <a:pt x="633" y="0"/>
                  </a:cubicBezTo>
                  <a:lnTo>
                    <a:pt x="13" y="0"/>
                  </a:lnTo>
                  <a:cubicBezTo>
                    <a:pt x="4" y="0"/>
                    <a:pt x="0" y="5"/>
                    <a:pt x="0" y="13"/>
                  </a:cubicBezTo>
                  <a:lnTo>
                    <a:pt x="0" y="291"/>
                  </a:lnTo>
                  <a:cubicBezTo>
                    <a:pt x="0" y="295"/>
                    <a:pt x="4" y="304"/>
                    <a:pt x="13" y="304"/>
                  </a:cubicBezTo>
                  <a:lnTo>
                    <a:pt x="633" y="304"/>
                  </a:lnTo>
                  <a:cubicBezTo>
                    <a:pt x="642" y="304"/>
                    <a:pt x="646" y="295"/>
                    <a:pt x="646" y="291"/>
                  </a:cubicBezTo>
                  <a:lnTo>
                    <a:pt x="646" y="235"/>
                  </a:lnTo>
                  <a:lnTo>
                    <a:pt x="676" y="235"/>
                  </a:lnTo>
                  <a:cubicBezTo>
                    <a:pt x="681" y="235"/>
                    <a:pt x="690" y="230"/>
                    <a:pt x="690" y="222"/>
                  </a:cubicBezTo>
                  <a:lnTo>
                    <a:pt x="690" y="78"/>
                  </a:lnTo>
                  <a:cubicBezTo>
                    <a:pt x="690" y="74"/>
                    <a:pt x="681" y="65"/>
                    <a:pt x="676" y="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5"/>
            <p:cNvSpPr/>
            <p:nvPr/>
          </p:nvSpPr>
          <p:spPr>
            <a:xfrm>
              <a:off x="4033502" y="1293099"/>
              <a:ext cx="54020" cy="23936"/>
            </a:xfrm>
            <a:custGeom>
              <a:avLst/>
              <a:gdLst/>
              <a:ahLst/>
              <a:cxnLst/>
              <a:rect l="l" t="t" r="r" b="b"/>
              <a:pathLst>
                <a:path w="413" h="183" extrusionOk="0">
                  <a:moveTo>
                    <a:pt x="390" y="182"/>
                  </a:moveTo>
                  <a:lnTo>
                    <a:pt x="22" y="182"/>
                  </a:lnTo>
                  <a:cubicBezTo>
                    <a:pt x="9" y="182"/>
                    <a:pt x="0" y="174"/>
                    <a:pt x="0" y="161"/>
                  </a:cubicBezTo>
                  <a:lnTo>
                    <a:pt x="0" y="22"/>
                  </a:lnTo>
                  <a:cubicBezTo>
                    <a:pt x="0" y="9"/>
                    <a:pt x="9" y="0"/>
                    <a:pt x="22" y="0"/>
                  </a:cubicBezTo>
                  <a:lnTo>
                    <a:pt x="390" y="0"/>
                  </a:lnTo>
                  <a:cubicBezTo>
                    <a:pt x="403" y="0"/>
                    <a:pt x="412" y="9"/>
                    <a:pt x="412" y="22"/>
                  </a:cubicBezTo>
                  <a:lnTo>
                    <a:pt x="412" y="161"/>
                  </a:lnTo>
                  <a:cubicBezTo>
                    <a:pt x="412" y="174"/>
                    <a:pt x="403" y="182"/>
                    <a:pt x="390" y="1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3863333" y="1735331"/>
              <a:ext cx="69847" cy="118112"/>
            </a:xfrm>
            <a:custGeom>
              <a:avLst/>
              <a:gdLst/>
              <a:ahLst/>
              <a:cxnLst/>
              <a:rect l="l" t="t" r="r" b="b"/>
              <a:pathLst>
                <a:path w="534" h="903" extrusionOk="0">
                  <a:moveTo>
                    <a:pt x="31" y="751"/>
                  </a:moveTo>
                  <a:cubicBezTo>
                    <a:pt x="78" y="786"/>
                    <a:pt x="157" y="812"/>
                    <a:pt x="235" y="812"/>
                  </a:cubicBezTo>
                  <a:cubicBezTo>
                    <a:pt x="347" y="812"/>
                    <a:pt x="417" y="751"/>
                    <a:pt x="417" y="660"/>
                  </a:cubicBezTo>
                  <a:cubicBezTo>
                    <a:pt x="417" y="578"/>
                    <a:pt x="369" y="530"/>
                    <a:pt x="252" y="487"/>
                  </a:cubicBezTo>
                  <a:cubicBezTo>
                    <a:pt x="109" y="435"/>
                    <a:pt x="18" y="361"/>
                    <a:pt x="18" y="239"/>
                  </a:cubicBezTo>
                  <a:cubicBezTo>
                    <a:pt x="18" y="101"/>
                    <a:pt x="131" y="1"/>
                    <a:pt x="304" y="1"/>
                  </a:cubicBezTo>
                  <a:cubicBezTo>
                    <a:pt x="391" y="1"/>
                    <a:pt x="456" y="18"/>
                    <a:pt x="495" y="44"/>
                  </a:cubicBezTo>
                  <a:lnTo>
                    <a:pt x="464" y="135"/>
                  </a:lnTo>
                  <a:cubicBezTo>
                    <a:pt x="438" y="118"/>
                    <a:pt x="378" y="92"/>
                    <a:pt x="300" y="92"/>
                  </a:cubicBezTo>
                  <a:cubicBezTo>
                    <a:pt x="178" y="92"/>
                    <a:pt x="135" y="166"/>
                    <a:pt x="135" y="226"/>
                  </a:cubicBezTo>
                  <a:cubicBezTo>
                    <a:pt x="135" y="309"/>
                    <a:pt x="187" y="348"/>
                    <a:pt x="308" y="395"/>
                  </a:cubicBezTo>
                  <a:cubicBezTo>
                    <a:pt x="456" y="452"/>
                    <a:pt x="534" y="521"/>
                    <a:pt x="534" y="651"/>
                  </a:cubicBezTo>
                  <a:cubicBezTo>
                    <a:pt x="534" y="786"/>
                    <a:pt x="430" y="903"/>
                    <a:pt x="226" y="903"/>
                  </a:cubicBezTo>
                  <a:cubicBezTo>
                    <a:pt x="139" y="903"/>
                    <a:pt x="48" y="881"/>
                    <a:pt x="0" y="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3941551" y="1769469"/>
              <a:ext cx="119813" cy="82273"/>
            </a:xfrm>
            <a:custGeom>
              <a:avLst/>
              <a:gdLst/>
              <a:ahLst/>
              <a:cxnLst/>
              <a:rect l="l" t="t" r="r" b="b"/>
              <a:pathLst>
                <a:path w="916" h="629" extrusionOk="0">
                  <a:moveTo>
                    <a:pt x="118" y="0"/>
                  </a:moveTo>
                  <a:lnTo>
                    <a:pt x="205" y="321"/>
                  </a:lnTo>
                  <a:cubicBezTo>
                    <a:pt x="222" y="390"/>
                    <a:pt x="239" y="455"/>
                    <a:pt x="248" y="520"/>
                  </a:cubicBezTo>
                  <a:lnTo>
                    <a:pt x="252" y="520"/>
                  </a:lnTo>
                  <a:cubicBezTo>
                    <a:pt x="270" y="455"/>
                    <a:pt x="287" y="390"/>
                    <a:pt x="309" y="321"/>
                  </a:cubicBezTo>
                  <a:lnTo>
                    <a:pt x="413" y="0"/>
                  </a:lnTo>
                  <a:lnTo>
                    <a:pt x="508" y="0"/>
                  </a:lnTo>
                  <a:lnTo>
                    <a:pt x="608" y="317"/>
                  </a:lnTo>
                  <a:cubicBezTo>
                    <a:pt x="629" y="390"/>
                    <a:pt x="647" y="455"/>
                    <a:pt x="664" y="520"/>
                  </a:cubicBezTo>
                  <a:lnTo>
                    <a:pt x="664" y="520"/>
                  </a:lnTo>
                  <a:cubicBezTo>
                    <a:pt x="677" y="455"/>
                    <a:pt x="694" y="390"/>
                    <a:pt x="716" y="317"/>
                  </a:cubicBezTo>
                  <a:lnTo>
                    <a:pt x="803" y="0"/>
                  </a:lnTo>
                  <a:lnTo>
                    <a:pt x="916" y="0"/>
                  </a:lnTo>
                  <a:lnTo>
                    <a:pt x="716" y="629"/>
                  </a:lnTo>
                  <a:lnTo>
                    <a:pt x="612" y="629"/>
                  </a:lnTo>
                  <a:lnTo>
                    <a:pt x="512" y="330"/>
                  </a:lnTo>
                  <a:cubicBezTo>
                    <a:pt x="491" y="260"/>
                    <a:pt x="473" y="195"/>
                    <a:pt x="456" y="121"/>
                  </a:cubicBezTo>
                  <a:lnTo>
                    <a:pt x="456" y="121"/>
                  </a:lnTo>
                  <a:cubicBezTo>
                    <a:pt x="439" y="200"/>
                    <a:pt x="421" y="265"/>
                    <a:pt x="400" y="330"/>
                  </a:cubicBezTo>
                  <a:lnTo>
                    <a:pt x="296" y="629"/>
                  </a:lnTo>
                  <a:lnTo>
                    <a:pt x="192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4068555" y="1767769"/>
              <a:ext cx="72725" cy="85674"/>
            </a:xfrm>
            <a:custGeom>
              <a:avLst/>
              <a:gdLst/>
              <a:ahLst/>
              <a:cxnLst/>
              <a:rect l="l" t="t" r="r" b="b"/>
              <a:pathLst>
                <a:path w="556" h="655" extrusionOk="0">
                  <a:moveTo>
                    <a:pt x="448" y="269"/>
                  </a:moveTo>
                  <a:cubicBezTo>
                    <a:pt x="448" y="195"/>
                    <a:pt x="417" y="82"/>
                    <a:pt x="287" y="82"/>
                  </a:cubicBezTo>
                  <a:cubicBezTo>
                    <a:pt x="170" y="82"/>
                    <a:pt x="122" y="187"/>
                    <a:pt x="114" y="269"/>
                  </a:cubicBezTo>
                  <a:close/>
                  <a:moveTo>
                    <a:pt x="109" y="347"/>
                  </a:moveTo>
                  <a:cubicBezTo>
                    <a:pt x="114" y="503"/>
                    <a:pt x="213" y="568"/>
                    <a:pt x="326" y="568"/>
                  </a:cubicBezTo>
                  <a:cubicBezTo>
                    <a:pt x="409" y="568"/>
                    <a:pt x="461" y="555"/>
                    <a:pt x="500" y="533"/>
                  </a:cubicBezTo>
                  <a:lnTo>
                    <a:pt x="521" y="616"/>
                  </a:lnTo>
                  <a:cubicBezTo>
                    <a:pt x="482" y="633"/>
                    <a:pt x="413" y="655"/>
                    <a:pt x="313" y="655"/>
                  </a:cubicBezTo>
                  <a:cubicBezTo>
                    <a:pt x="118" y="655"/>
                    <a:pt x="1" y="529"/>
                    <a:pt x="1" y="338"/>
                  </a:cubicBezTo>
                  <a:cubicBezTo>
                    <a:pt x="1" y="147"/>
                    <a:pt x="114" y="0"/>
                    <a:pt x="296" y="0"/>
                  </a:cubicBezTo>
                  <a:cubicBezTo>
                    <a:pt x="504" y="0"/>
                    <a:pt x="556" y="178"/>
                    <a:pt x="556" y="295"/>
                  </a:cubicBezTo>
                  <a:cubicBezTo>
                    <a:pt x="556" y="321"/>
                    <a:pt x="556" y="338"/>
                    <a:pt x="552" y="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4153705" y="1767769"/>
              <a:ext cx="65269" cy="86328"/>
            </a:xfrm>
            <a:custGeom>
              <a:avLst/>
              <a:gdLst/>
              <a:ahLst/>
              <a:cxnLst/>
              <a:rect l="l" t="t" r="r" b="b"/>
              <a:pathLst>
                <a:path w="499" h="660" extrusionOk="0">
                  <a:moveTo>
                    <a:pt x="382" y="321"/>
                  </a:moveTo>
                  <a:cubicBezTo>
                    <a:pt x="256" y="321"/>
                    <a:pt x="113" y="343"/>
                    <a:pt x="113" y="464"/>
                  </a:cubicBezTo>
                  <a:cubicBezTo>
                    <a:pt x="113" y="538"/>
                    <a:pt x="161" y="572"/>
                    <a:pt x="221" y="572"/>
                  </a:cubicBezTo>
                  <a:cubicBezTo>
                    <a:pt x="304" y="572"/>
                    <a:pt x="356" y="520"/>
                    <a:pt x="373" y="468"/>
                  </a:cubicBezTo>
                  <a:cubicBezTo>
                    <a:pt x="378" y="455"/>
                    <a:pt x="382" y="442"/>
                    <a:pt x="382" y="429"/>
                  </a:cubicBezTo>
                  <a:close/>
                  <a:moveTo>
                    <a:pt x="395" y="642"/>
                  </a:moveTo>
                  <a:lnTo>
                    <a:pt x="386" y="564"/>
                  </a:lnTo>
                  <a:lnTo>
                    <a:pt x="382" y="564"/>
                  </a:lnTo>
                  <a:cubicBezTo>
                    <a:pt x="347" y="611"/>
                    <a:pt x="282" y="659"/>
                    <a:pt x="191" y="659"/>
                  </a:cubicBezTo>
                  <a:cubicBezTo>
                    <a:pt x="65" y="659"/>
                    <a:pt x="0" y="568"/>
                    <a:pt x="0" y="477"/>
                  </a:cubicBezTo>
                  <a:cubicBezTo>
                    <a:pt x="0" y="325"/>
                    <a:pt x="135" y="243"/>
                    <a:pt x="378" y="243"/>
                  </a:cubicBezTo>
                  <a:lnTo>
                    <a:pt x="378" y="230"/>
                  </a:lnTo>
                  <a:cubicBezTo>
                    <a:pt x="378" y="178"/>
                    <a:pt x="365" y="82"/>
                    <a:pt x="234" y="82"/>
                  </a:cubicBezTo>
                  <a:cubicBezTo>
                    <a:pt x="174" y="82"/>
                    <a:pt x="113" y="100"/>
                    <a:pt x="70" y="130"/>
                  </a:cubicBezTo>
                  <a:lnTo>
                    <a:pt x="44" y="56"/>
                  </a:lnTo>
                  <a:cubicBezTo>
                    <a:pt x="96" y="22"/>
                    <a:pt x="169" y="0"/>
                    <a:pt x="252" y="0"/>
                  </a:cubicBezTo>
                  <a:cubicBezTo>
                    <a:pt x="443" y="0"/>
                    <a:pt x="490" y="130"/>
                    <a:pt x="490" y="256"/>
                  </a:cubicBezTo>
                  <a:lnTo>
                    <a:pt x="490" y="490"/>
                  </a:lnTo>
                  <a:cubicBezTo>
                    <a:pt x="490" y="546"/>
                    <a:pt x="495" y="598"/>
                    <a:pt x="499" y="6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4231922" y="1745533"/>
              <a:ext cx="48919" cy="107910"/>
            </a:xfrm>
            <a:custGeom>
              <a:avLst/>
              <a:gdLst/>
              <a:ahLst/>
              <a:cxnLst/>
              <a:rect l="l" t="t" r="r" b="b"/>
              <a:pathLst>
                <a:path w="374" h="825" extrusionOk="0">
                  <a:moveTo>
                    <a:pt x="209" y="1"/>
                  </a:moveTo>
                  <a:lnTo>
                    <a:pt x="209" y="183"/>
                  </a:lnTo>
                  <a:lnTo>
                    <a:pt x="374" y="183"/>
                  </a:lnTo>
                  <a:lnTo>
                    <a:pt x="374" y="270"/>
                  </a:lnTo>
                  <a:lnTo>
                    <a:pt x="209" y="270"/>
                  </a:lnTo>
                  <a:lnTo>
                    <a:pt x="209" y="608"/>
                  </a:lnTo>
                  <a:cubicBezTo>
                    <a:pt x="209" y="686"/>
                    <a:pt x="230" y="734"/>
                    <a:pt x="295" y="734"/>
                  </a:cubicBezTo>
                  <a:cubicBezTo>
                    <a:pt x="326" y="734"/>
                    <a:pt x="348" y="729"/>
                    <a:pt x="361" y="725"/>
                  </a:cubicBezTo>
                  <a:lnTo>
                    <a:pt x="369" y="812"/>
                  </a:lnTo>
                  <a:cubicBezTo>
                    <a:pt x="343" y="820"/>
                    <a:pt x="308" y="825"/>
                    <a:pt x="265" y="825"/>
                  </a:cubicBezTo>
                  <a:cubicBezTo>
                    <a:pt x="213" y="825"/>
                    <a:pt x="170" y="807"/>
                    <a:pt x="144" y="777"/>
                  </a:cubicBezTo>
                  <a:cubicBezTo>
                    <a:pt x="109" y="742"/>
                    <a:pt x="96" y="686"/>
                    <a:pt x="96" y="612"/>
                  </a:cubicBezTo>
                  <a:lnTo>
                    <a:pt x="96" y="270"/>
                  </a:lnTo>
                  <a:lnTo>
                    <a:pt x="1" y="270"/>
                  </a:lnTo>
                  <a:lnTo>
                    <a:pt x="1" y="183"/>
                  </a:lnTo>
                  <a:lnTo>
                    <a:pt x="96" y="183"/>
                  </a:lnTo>
                  <a:lnTo>
                    <a:pt x="96" y="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4290389" y="1767769"/>
              <a:ext cx="73248" cy="85674"/>
            </a:xfrm>
            <a:custGeom>
              <a:avLst/>
              <a:gdLst/>
              <a:ahLst/>
              <a:cxnLst/>
              <a:rect l="l" t="t" r="r" b="b"/>
              <a:pathLst>
                <a:path w="560" h="655" extrusionOk="0">
                  <a:moveTo>
                    <a:pt x="447" y="269"/>
                  </a:moveTo>
                  <a:cubicBezTo>
                    <a:pt x="447" y="195"/>
                    <a:pt x="416" y="82"/>
                    <a:pt x="286" y="82"/>
                  </a:cubicBezTo>
                  <a:cubicBezTo>
                    <a:pt x="174" y="82"/>
                    <a:pt x="122" y="187"/>
                    <a:pt x="113" y="269"/>
                  </a:cubicBezTo>
                  <a:close/>
                  <a:moveTo>
                    <a:pt x="113" y="347"/>
                  </a:moveTo>
                  <a:cubicBezTo>
                    <a:pt x="113" y="503"/>
                    <a:pt x="213" y="568"/>
                    <a:pt x="325" y="568"/>
                  </a:cubicBezTo>
                  <a:cubicBezTo>
                    <a:pt x="408" y="568"/>
                    <a:pt x="460" y="555"/>
                    <a:pt x="503" y="533"/>
                  </a:cubicBezTo>
                  <a:lnTo>
                    <a:pt x="521" y="616"/>
                  </a:lnTo>
                  <a:cubicBezTo>
                    <a:pt x="482" y="633"/>
                    <a:pt x="412" y="655"/>
                    <a:pt x="312" y="655"/>
                  </a:cubicBezTo>
                  <a:cubicBezTo>
                    <a:pt x="117" y="655"/>
                    <a:pt x="0" y="529"/>
                    <a:pt x="0" y="338"/>
                  </a:cubicBezTo>
                  <a:cubicBezTo>
                    <a:pt x="0" y="147"/>
                    <a:pt x="113" y="0"/>
                    <a:pt x="299" y="0"/>
                  </a:cubicBezTo>
                  <a:cubicBezTo>
                    <a:pt x="503" y="0"/>
                    <a:pt x="560" y="178"/>
                    <a:pt x="560" y="295"/>
                  </a:cubicBezTo>
                  <a:cubicBezTo>
                    <a:pt x="560" y="321"/>
                    <a:pt x="555" y="338"/>
                    <a:pt x="555" y="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4381032" y="1767769"/>
              <a:ext cx="41594" cy="83974"/>
            </a:xfrm>
            <a:custGeom>
              <a:avLst/>
              <a:gdLst/>
              <a:ahLst/>
              <a:cxnLst/>
              <a:rect l="l" t="t" r="r" b="b"/>
              <a:pathLst>
                <a:path w="318" h="642" extrusionOk="0">
                  <a:moveTo>
                    <a:pt x="5" y="208"/>
                  </a:moveTo>
                  <a:cubicBezTo>
                    <a:pt x="5" y="134"/>
                    <a:pt x="5" y="74"/>
                    <a:pt x="1" y="13"/>
                  </a:cubicBezTo>
                  <a:lnTo>
                    <a:pt x="101" y="13"/>
                  </a:lnTo>
                  <a:lnTo>
                    <a:pt x="105" y="139"/>
                  </a:lnTo>
                  <a:lnTo>
                    <a:pt x="109" y="139"/>
                  </a:lnTo>
                  <a:cubicBezTo>
                    <a:pt x="140" y="52"/>
                    <a:pt x="209" y="0"/>
                    <a:pt x="283" y="0"/>
                  </a:cubicBezTo>
                  <a:cubicBezTo>
                    <a:pt x="296" y="0"/>
                    <a:pt x="309" y="0"/>
                    <a:pt x="317" y="4"/>
                  </a:cubicBezTo>
                  <a:lnTo>
                    <a:pt x="317" y="113"/>
                  </a:lnTo>
                  <a:cubicBezTo>
                    <a:pt x="304" y="108"/>
                    <a:pt x="296" y="108"/>
                    <a:pt x="278" y="108"/>
                  </a:cubicBezTo>
                  <a:cubicBezTo>
                    <a:pt x="196" y="108"/>
                    <a:pt x="140" y="169"/>
                    <a:pt x="127" y="256"/>
                  </a:cubicBezTo>
                  <a:cubicBezTo>
                    <a:pt x="122" y="269"/>
                    <a:pt x="118" y="286"/>
                    <a:pt x="118" y="308"/>
                  </a:cubicBezTo>
                  <a:lnTo>
                    <a:pt x="118" y="642"/>
                  </a:lnTo>
                  <a:lnTo>
                    <a:pt x="5" y="6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4431520" y="1767769"/>
              <a:ext cx="54020" cy="85674"/>
            </a:xfrm>
            <a:custGeom>
              <a:avLst/>
              <a:gdLst/>
              <a:ahLst/>
              <a:cxnLst/>
              <a:rect l="l" t="t" r="r" b="b"/>
              <a:pathLst>
                <a:path w="413" h="655" extrusionOk="0">
                  <a:moveTo>
                    <a:pt x="31" y="525"/>
                  </a:moveTo>
                  <a:cubicBezTo>
                    <a:pt x="62" y="546"/>
                    <a:pt x="122" y="572"/>
                    <a:pt x="179" y="572"/>
                  </a:cubicBezTo>
                  <a:cubicBezTo>
                    <a:pt x="265" y="572"/>
                    <a:pt x="304" y="529"/>
                    <a:pt x="304" y="477"/>
                  </a:cubicBezTo>
                  <a:cubicBezTo>
                    <a:pt x="304" y="425"/>
                    <a:pt x="270" y="395"/>
                    <a:pt x="187" y="360"/>
                  </a:cubicBezTo>
                  <a:cubicBezTo>
                    <a:pt x="75" y="321"/>
                    <a:pt x="18" y="260"/>
                    <a:pt x="18" y="182"/>
                  </a:cubicBezTo>
                  <a:cubicBezTo>
                    <a:pt x="18" y="82"/>
                    <a:pt x="101" y="0"/>
                    <a:pt x="235" y="0"/>
                  </a:cubicBezTo>
                  <a:cubicBezTo>
                    <a:pt x="300" y="0"/>
                    <a:pt x="356" y="17"/>
                    <a:pt x="391" y="39"/>
                  </a:cubicBezTo>
                  <a:lnTo>
                    <a:pt x="365" y="121"/>
                  </a:lnTo>
                  <a:cubicBezTo>
                    <a:pt x="339" y="104"/>
                    <a:pt x="291" y="87"/>
                    <a:pt x="235" y="87"/>
                  </a:cubicBezTo>
                  <a:cubicBezTo>
                    <a:pt x="166" y="87"/>
                    <a:pt x="127" y="126"/>
                    <a:pt x="127" y="169"/>
                  </a:cubicBezTo>
                  <a:cubicBezTo>
                    <a:pt x="127" y="221"/>
                    <a:pt x="166" y="247"/>
                    <a:pt x="248" y="278"/>
                  </a:cubicBezTo>
                  <a:cubicBezTo>
                    <a:pt x="356" y="321"/>
                    <a:pt x="413" y="373"/>
                    <a:pt x="413" y="468"/>
                  </a:cubicBezTo>
                  <a:cubicBezTo>
                    <a:pt x="413" y="577"/>
                    <a:pt x="326" y="655"/>
                    <a:pt x="179" y="655"/>
                  </a:cubicBezTo>
                  <a:cubicBezTo>
                    <a:pt x="109" y="655"/>
                    <a:pt x="44" y="637"/>
                    <a:pt x="1" y="6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3990861" y="4203378"/>
              <a:ext cx="813968" cy="249174"/>
            </a:xfrm>
            <a:custGeom>
              <a:avLst/>
              <a:gdLst/>
              <a:ahLst/>
              <a:cxnLst/>
              <a:rect l="l" t="t" r="r" b="b"/>
              <a:pathLst>
                <a:path w="6223" h="1905" extrusionOk="0">
                  <a:moveTo>
                    <a:pt x="6067" y="1904"/>
                  </a:moveTo>
                  <a:lnTo>
                    <a:pt x="157" y="1904"/>
                  </a:lnTo>
                  <a:cubicBezTo>
                    <a:pt x="70" y="1904"/>
                    <a:pt x="1" y="1831"/>
                    <a:pt x="1" y="1744"/>
                  </a:cubicBezTo>
                  <a:lnTo>
                    <a:pt x="1" y="157"/>
                  </a:lnTo>
                  <a:cubicBezTo>
                    <a:pt x="1" y="70"/>
                    <a:pt x="70" y="1"/>
                    <a:pt x="157" y="1"/>
                  </a:cubicBezTo>
                  <a:lnTo>
                    <a:pt x="6067" y="1"/>
                  </a:lnTo>
                  <a:cubicBezTo>
                    <a:pt x="6153" y="1"/>
                    <a:pt x="6223" y="70"/>
                    <a:pt x="6223" y="157"/>
                  </a:cubicBezTo>
                  <a:lnTo>
                    <a:pt x="6223" y="1744"/>
                  </a:lnTo>
                  <a:cubicBezTo>
                    <a:pt x="6223" y="1831"/>
                    <a:pt x="6153" y="1904"/>
                    <a:pt x="6067" y="19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4194514" y="4294153"/>
              <a:ext cx="54020" cy="71024"/>
            </a:xfrm>
            <a:custGeom>
              <a:avLst/>
              <a:gdLst/>
              <a:ahLst/>
              <a:cxnLst/>
              <a:rect l="l" t="t" r="r" b="b"/>
              <a:pathLst>
                <a:path w="413" h="543" extrusionOk="0">
                  <a:moveTo>
                    <a:pt x="321" y="343"/>
                  </a:moveTo>
                  <a:cubicBezTo>
                    <a:pt x="321" y="269"/>
                    <a:pt x="269" y="222"/>
                    <a:pt x="204" y="222"/>
                  </a:cubicBezTo>
                  <a:cubicBezTo>
                    <a:pt x="139" y="222"/>
                    <a:pt x="92" y="269"/>
                    <a:pt x="92" y="343"/>
                  </a:cubicBezTo>
                  <a:cubicBezTo>
                    <a:pt x="92" y="417"/>
                    <a:pt x="139" y="465"/>
                    <a:pt x="204" y="465"/>
                  </a:cubicBezTo>
                  <a:cubicBezTo>
                    <a:pt x="269" y="465"/>
                    <a:pt x="321" y="417"/>
                    <a:pt x="321" y="343"/>
                  </a:cubicBezTo>
                  <a:close/>
                  <a:moveTo>
                    <a:pt x="412" y="343"/>
                  </a:moveTo>
                  <a:cubicBezTo>
                    <a:pt x="412" y="465"/>
                    <a:pt x="330" y="543"/>
                    <a:pt x="217" y="543"/>
                  </a:cubicBezTo>
                  <a:cubicBezTo>
                    <a:pt x="161" y="543"/>
                    <a:pt x="118" y="521"/>
                    <a:pt x="87" y="486"/>
                  </a:cubicBezTo>
                  <a:lnTo>
                    <a:pt x="87" y="534"/>
                  </a:lnTo>
                  <a:lnTo>
                    <a:pt x="1" y="534"/>
                  </a:lnTo>
                  <a:lnTo>
                    <a:pt x="1" y="1"/>
                  </a:lnTo>
                  <a:lnTo>
                    <a:pt x="92" y="1"/>
                  </a:lnTo>
                  <a:lnTo>
                    <a:pt x="92" y="196"/>
                  </a:lnTo>
                  <a:cubicBezTo>
                    <a:pt x="122" y="161"/>
                    <a:pt x="165" y="144"/>
                    <a:pt x="217" y="144"/>
                  </a:cubicBezTo>
                  <a:cubicBezTo>
                    <a:pt x="330" y="144"/>
                    <a:pt x="412" y="222"/>
                    <a:pt x="412" y="3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4259128" y="4313511"/>
              <a:ext cx="49442" cy="51666"/>
            </a:xfrm>
            <a:custGeom>
              <a:avLst/>
              <a:gdLst/>
              <a:ahLst/>
              <a:cxnLst/>
              <a:rect l="l" t="t" r="r" b="b"/>
              <a:pathLst>
                <a:path w="378" h="395" extrusionOk="0">
                  <a:moveTo>
                    <a:pt x="378" y="0"/>
                  </a:moveTo>
                  <a:lnTo>
                    <a:pt x="378" y="386"/>
                  </a:lnTo>
                  <a:lnTo>
                    <a:pt x="291" y="386"/>
                  </a:lnTo>
                  <a:lnTo>
                    <a:pt x="291" y="338"/>
                  </a:lnTo>
                  <a:cubicBezTo>
                    <a:pt x="261" y="373"/>
                    <a:pt x="218" y="395"/>
                    <a:pt x="166" y="395"/>
                  </a:cubicBezTo>
                  <a:cubicBezTo>
                    <a:pt x="66" y="395"/>
                    <a:pt x="1" y="338"/>
                    <a:pt x="1" y="221"/>
                  </a:cubicBezTo>
                  <a:lnTo>
                    <a:pt x="1" y="0"/>
                  </a:lnTo>
                  <a:lnTo>
                    <a:pt x="92" y="0"/>
                  </a:lnTo>
                  <a:lnTo>
                    <a:pt x="92" y="208"/>
                  </a:lnTo>
                  <a:cubicBezTo>
                    <a:pt x="92" y="282"/>
                    <a:pt x="122" y="312"/>
                    <a:pt x="183" y="312"/>
                  </a:cubicBezTo>
                  <a:cubicBezTo>
                    <a:pt x="244" y="312"/>
                    <a:pt x="287" y="273"/>
                    <a:pt x="287" y="195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4314717" y="4313511"/>
              <a:ext cx="56244" cy="69847"/>
            </a:xfrm>
            <a:custGeom>
              <a:avLst/>
              <a:gdLst/>
              <a:ahLst/>
              <a:cxnLst/>
              <a:rect l="l" t="t" r="r" b="b"/>
              <a:pathLst>
                <a:path w="430" h="534" extrusionOk="0">
                  <a:moveTo>
                    <a:pt x="430" y="0"/>
                  </a:moveTo>
                  <a:lnTo>
                    <a:pt x="252" y="421"/>
                  </a:lnTo>
                  <a:cubicBezTo>
                    <a:pt x="217" y="507"/>
                    <a:pt x="165" y="533"/>
                    <a:pt x="100" y="533"/>
                  </a:cubicBezTo>
                  <a:cubicBezTo>
                    <a:pt x="66" y="533"/>
                    <a:pt x="22" y="520"/>
                    <a:pt x="1" y="499"/>
                  </a:cubicBezTo>
                  <a:lnTo>
                    <a:pt x="35" y="429"/>
                  </a:lnTo>
                  <a:cubicBezTo>
                    <a:pt x="53" y="447"/>
                    <a:pt x="79" y="460"/>
                    <a:pt x="100" y="460"/>
                  </a:cubicBezTo>
                  <a:cubicBezTo>
                    <a:pt x="135" y="460"/>
                    <a:pt x="152" y="442"/>
                    <a:pt x="170" y="403"/>
                  </a:cubicBezTo>
                  <a:lnTo>
                    <a:pt x="174" y="390"/>
                  </a:lnTo>
                  <a:lnTo>
                    <a:pt x="9" y="0"/>
                  </a:lnTo>
                  <a:lnTo>
                    <a:pt x="100" y="0"/>
                  </a:lnTo>
                  <a:lnTo>
                    <a:pt x="222" y="286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4404314" y="4312857"/>
              <a:ext cx="50096" cy="51143"/>
            </a:xfrm>
            <a:custGeom>
              <a:avLst/>
              <a:gdLst/>
              <a:ahLst/>
              <a:cxnLst/>
              <a:rect l="l" t="t" r="r" b="b"/>
              <a:pathLst>
                <a:path w="383" h="391" extrusionOk="0">
                  <a:moveTo>
                    <a:pt x="382" y="170"/>
                  </a:moveTo>
                  <a:lnTo>
                    <a:pt x="382" y="391"/>
                  </a:lnTo>
                  <a:lnTo>
                    <a:pt x="291" y="391"/>
                  </a:lnTo>
                  <a:lnTo>
                    <a:pt x="291" y="183"/>
                  </a:lnTo>
                  <a:cubicBezTo>
                    <a:pt x="291" y="113"/>
                    <a:pt x="257" y="83"/>
                    <a:pt x="200" y="83"/>
                  </a:cubicBezTo>
                  <a:cubicBezTo>
                    <a:pt x="135" y="83"/>
                    <a:pt x="92" y="122"/>
                    <a:pt x="92" y="196"/>
                  </a:cubicBezTo>
                  <a:lnTo>
                    <a:pt x="92" y="391"/>
                  </a:lnTo>
                  <a:lnTo>
                    <a:pt x="1" y="391"/>
                  </a:lnTo>
                  <a:lnTo>
                    <a:pt x="1" y="5"/>
                  </a:lnTo>
                  <a:lnTo>
                    <a:pt x="87" y="5"/>
                  </a:lnTo>
                  <a:lnTo>
                    <a:pt x="87" y="57"/>
                  </a:lnTo>
                  <a:cubicBezTo>
                    <a:pt x="118" y="22"/>
                    <a:pt x="165" y="1"/>
                    <a:pt x="222" y="1"/>
                  </a:cubicBezTo>
                  <a:cubicBezTo>
                    <a:pt x="313" y="1"/>
                    <a:pt x="382" y="57"/>
                    <a:pt x="382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4465528" y="4312857"/>
              <a:ext cx="54020" cy="52320"/>
            </a:xfrm>
            <a:custGeom>
              <a:avLst/>
              <a:gdLst/>
              <a:ahLst/>
              <a:cxnLst/>
              <a:rect l="l" t="t" r="r" b="b"/>
              <a:pathLst>
                <a:path w="413" h="400" extrusionOk="0">
                  <a:moveTo>
                    <a:pt x="322" y="200"/>
                  </a:moveTo>
                  <a:cubicBezTo>
                    <a:pt x="322" y="126"/>
                    <a:pt x="274" y="79"/>
                    <a:pt x="205" y="79"/>
                  </a:cubicBezTo>
                  <a:cubicBezTo>
                    <a:pt x="140" y="79"/>
                    <a:pt x="92" y="126"/>
                    <a:pt x="92" y="200"/>
                  </a:cubicBezTo>
                  <a:cubicBezTo>
                    <a:pt x="92" y="274"/>
                    <a:pt x="140" y="322"/>
                    <a:pt x="205" y="322"/>
                  </a:cubicBezTo>
                  <a:cubicBezTo>
                    <a:pt x="274" y="322"/>
                    <a:pt x="322" y="274"/>
                    <a:pt x="322" y="200"/>
                  </a:cubicBezTo>
                  <a:close/>
                  <a:moveTo>
                    <a:pt x="1" y="200"/>
                  </a:moveTo>
                  <a:cubicBezTo>
                    <a:pt x="1" y="83"/>
                    <a:pt x="88" y="1"/>
                    <a:pt x="205" y="1"/>
                  </a:cubicBezTo>
                  <a:cubicBezTo>
                    <a:pt x="326" y="1"/>
                    <a:pt x="413" y="83"/>
                    <a:pt x="413" y="200"/>
                  </a:cubicBezTo>
                  <a:cubicBezTo>
                    <a:pt x="413" y="317"/>
                    <a:pt x="326" y="400"/>
                    <a:pt x="205" y="400"/>
                  </a:cubicBezTo>
                  <a:cubicBezTo>
                    <a:pt x="88" y="400"/>
                    <a:pt x="1" y="317"/>
                    <a:pt x="1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4521771" y="4313511"/>
              <a:ext cx="86328" cy="50489"/>
            </a:xfrm>
            <a:custGeom>
              <a:avLst/>
              <a:gdLst/>
              <a:ahLst/>
              <a:cxnLst/>
              <a:rect l="l" t="t" r="r" b="b"/>
              <a:pathLst>
                <a:path w="660" h="386" extrusionOk="0">
                  <a:moveTo>
                    <a:pt x="659" y="0"/>
                  </a:moveTo>
                  <a:lnTo>
                    <a:pt x="516" y="386"/>
                  </a:lnTo>
                  <a:lnTo>
                    <a:pt x="429" y="386"/>
                  </a:lnTo>
                  <a:lnTo>
                    <a:pt x="330" y="121"/>
                  </a:lnTo>
                  <a:lnTo>
                    <a:pt x="230" y="386"/>
                  </a:lnTo>
                  <a:lnTo>
                    <a:pt x="143" y="386"/>
                  </a:lnTo>
                  <a:lnTo>
                    <a:pt x="0" y="0"/>
                  </a:lnTo>
                  <a:lnTo>
                    <a:pt x="87" y="0"/>
                  </a:lnTo>
                  <a:lnTo>
                    <a:pt x="191" y="286"/>
                  </a:lnTo>
                  <a:lnTo>
                    <a:pt x="295" y="0"/>
                  </a:lnTo>
                  <a:lnTo>
                    <a:pt x="373" y="0"/>
                  </a:lnTo>
                  <a:lnTo>
                    <a:pt x="473" y="286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4903963" y="4203378"/>
              <a:ext cx="249043" cy="24917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1904" y="950"/>
                  </a:moveTo>
                  <a:cubicBezTo>
                    <a:pt x="1904" y="1475"/>
                    <a:pt x="1479" y="1904"/>
                    <a:pt x="954" y="1904"/>
                  </a:cubicBezTo>
                  <a:cubicBezTo>
                    <a:pt x="430" y="1904"/>
                    <a:pt x="0" y="1475"/>
                    <a:pt x="0" y="950"/>
                  </a:cubicBezTo>
                  <a:cubicBezTo>
                    <a:pt x="0" y="426"/>
                    <a:pt x="430" y="1"/>
                    <a:pt x="954" y="1"/>
                  </a:cubicBezTo>
                  <a:cubicBezTo>
                    <a:pt x="1479" y="1"/>
                    <a:pt x="1904" y="426"/>
                    <a:pt x="1904" y="95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4969754" y="4283427"/>
              <a:ext cx="117458" cy="89075"/>
            </a:xfrm>
            <a:custGeom>
              <a:avLst/>
              <a:gdLst/>
              <a:ahLst/>
              <a:cxnLst/>
              <a:rect l="l" t="t" r="r" b="b"/>
              <a:pathLst>
                <a:path w="898" h="681" extrusionOk="0">
                  <a:moveTo>
                    <a:pt x="898" y="247"/>
                  </a:moveTo>
                  <a:cubicBezTo>
                    <a:pt x="898" y="109"/>
                    <a:pt x="790" y="0"/>
                    <a:pt x="651" y="0"/>
                  </a:cubicBezTo>
                  <a:cubicBezTo>
                    <a:pt x="568" y="0"/>
                    <a:pt x="495" y="39"/>
                    <a:pt x="451" y="104"/>
                  </a:cubicBezTo>
                  <a:cubicBezTo>
                    <a:pt x="408" y="39"/>
                    <a:pt x="334" y="0"/>
                    <a:pt x="248" y="0"/>
                  </a:cubicBezTo>
                  <a:cubicBezTo>
                    <a:pt x="113" y="0"/>
                    <a:pt x="0" y="109"/>
                    <a:pt x="0" y="247"/>
                  </a:cubicBezTo>
                  <a:cubicBezTo>
                    <a:pt x="0" y="269"/>
                    <a:pt x="5" y="295"/>
                    <a:pt x="13" y="317"/>
                  </a:cubicBezTo>
                  <a:cubicBezTo>
                    <a:pt x="13" y="317"/>
                    <a:pt x="52" y="529"/>
                    <a:pt x="469" y="681"/>
                  </a:cubicBezTo>
                  <a:cubicBezTo>
                    <a:pt x="469" y="681"/>
                    <a:pt x="863" y="482"/>
                    <a:pt x="889" y="312"/>
                  </a:cubicBezTo>
                  <a:cubicBezTo>
                    <a:pt x="898" y="291"/>
                    <a:pt x="898" y="269"/>
                    <a:pt x="898" y="2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5195511" y="1499500"/>
              <a:ext cx="92476" cy="9156"/>
            </a:xfrm>
            <a:custGeom>
              <a:avLst/>
              <a:gdLst/>
              <a:ahLst/>
              <a:cxnLst/>
              <a:rect l="l" t="t" r="r" b="b"/>
              <a:pathLst>
                <a:path w="707" h="70" extrusionOk="0">
                  <a:moveTo>
                    <a:pt x="668" y="70"/>
                  </a:moveTo>
                  <a:lnTo>
                    <a:pt x="35" y="70"/>
                  </a:lnTo>
                  <a:cubicBezTo>
                    <a:pt x="13" y="70"/>
                    <a:pt x="0" y="57"/>
                    <a:pt x="0" y="35"/>
                  </a:cubicBezTo>
                  <a:cubicBezTo>
                    <a:pt x="0" y="18"/>
                    <a:pt x="13" y="0"/>
                    <a:pt x="35" y="0"/>
                  </a:cubicBezTo>
                  <a:lnTo>
                    <a:pt x="668" y="0"/>
                  </a:lnTo>
                  <a:cubicBezTo>
                    <a:pt x="689" y="0"/>
                    <a:pt x="707" y="18"/>
                    <a:pt x="707" y="35"/>
                  </a:cubicBezTo>
                  <a:cubicBezTo>
                    <a:pt x="707" y="57"/>
                    <a:pt x="689" y="70"/>
                    <a:pt x="668" y="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5232920" y="1541487"/>
              <a:ext cx="55067" cy="9679"/>
            </a:xfrm>
            <a:custGeom>
              <a:avLst/>
              <a:gdLst/>
              <a:ahLst/>
              <a:cxnLst/>
              <a:rect l="l" t="t" r="r" b="b"/>
              <a:pathLst>
                <a:path w="421" h="74" extrusionOk="0">
                  <a:moveTo>
                    <a:pt x="382" y="74"/>
                  </a:moveTo>
                  <a:lnTo>
                    <a:pt x="39" y="74"/>
                  </a:lnTo>
                  <a:cubicBezTo>
                    <a:pt x="18" y="74"/>
                    <a:pt x="0" y="56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lnTo>
                    <a:pt x="382" y="0"/>
                  </a:lnTo>
                  <a:cubicBezTo>
                    <a:pt x="403" y="0"/>
                    <a:pt x="421" y="17"/>
                    <a:pt x="421" y="39"/>
                  </a:cubicBezTo>
                  <a:cubicBezTo>
                    <a:pt x="421" y="56"/>
                    <a:pt x="403" y="74"/>
                    <a:pt x="382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5195511" y="1583996"/>
              <a:ext cx="92476" cy="9156"/>
            </a:xfrm>
            <a:custGeom>
              <a:avLst/>
              <a:gdLst/>
              <a:ahLst/>
              <a:cxnLst/>
              <a:rect l="l" t="t" r="r" b="b"/>
              <a:pathLst>
                <a:path w="707" h="70" extrusionOk="0">
                  <a:moveTo>
                    <a:pt x="668" y="70"/>
                  </a:moveTo>
                  <a:lnTo>
                    <a:pt x="35" y="70"/>
                  </a:lnTo>
                  <a:cubicBezTo>
                    <a:pt x="13" y="70"/>
                    <a:pt x="0" y="57"/>
                    <a:pt x="0" y="35"/>
                  </a:cubicBezTo>
                  <a:cubicBezTo>
                    <a:pt x="0" y="13"/>
                    <a:pt x="13" y="0"/>
                    <a:pt x="35" y="0"/>
                  </a:cubicBezTo>
                  <a:lnTo>
                    <a:pt x="668" y="0"/>
                  </a:lnTo>
                  <a:cubicBezTo>
                    <a:pt x="689" y="0"/>
                    <a:pt x="707" y="13"/>
                    <a:pt x="707" y="35"/>
                  </a:cubicBezTo>
                  <a:cubicBezTo>
                    <a:pt x="707" y="57"/>
                    <a:pt x="689" y="70"/>
                    <a:pt x="668" y="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5035022" y="1564115"/>
              <a:ext cx="26683" cy="26814"/>
            </a:xfrm>
            <a:custGeom>
              <a:avLst/>
              <a:gdLst/>
              <a:ahLst/>
              <a:cxnLst/>
              <a:rect l="l" t="t" r="r" b="b"/>
              <a:pathLst>
                <a:path w="204" h="205" extrusionOk="0">
                  <a:moveTo>
                    <a:pt x="121" y="122"/>
                  </a:moveTo>
                  <a:cubicBezTo>
                    <a:pt x="117" y="131"/>
                    <a:pt x="113" y="131"/>
                    <a:pt x="104" y="131"/>
                  </a:cubicBezTo>
                  <a:cubicBezTo>
                    <a:pt x="87" y="131"/>
                    <a:pt x="74" y="118"/>
                    <a:pt x="74" y="105"/>
                  </a:cubicBezTo>
                  <a:cubicBezTo>
                    <a:pt x="74" y="87"/>
                    <a:pt x="87" y="74"/>
                    <a:pt x="104" y="74"/>
                  </a:cubicBezTo>
                  <a:cubicBezTo>
                    <a:pt x="117" y="74"/>
                    <a:pt x="130" y="87"/>
                    <a:pt x="130" y="105"/>
                  </a:cubicBezTo>
                  <a:cubicBezTo>
                    <a:pt x="130" y="109"/>
                    <a:pt x="130" y="118"/>
                    <a:pt x="121" y="122"/>
                  </a:cubicBezTo>
                  <a:close/>
                  <a:moveTo>
                    <a:pt x="104" y="1"/>
                  </a:moveTo>
                  <a:cubicBezTo>
                    <a:pt x="48" y="1"/>
                    <a:pt x="0" y="48"/>
                    <a:pt x="0" y="105"/>
                  </a:cubicBezTo>
                  <a:cubicBezTo>
                    <a:pt x="0" y="161"/>
                    <a:pt x="48" y="204"/>
                    <a:pt x="104" y="204"/>
                  </a:cubicBezTo>
                  <a:cubicBezTo>
                    <a:pt x="160" y="204"/>
                    <a:pt x="204" y="161"/>
                    <a:pt x="204" y="105"/>
                  </a:cubicBezTo>
                  <a:cubicBezTo>
                    <a:pt x="204" y="74"/>
                    <a:pt x="195" y="48"/>
                    <a:pt x="173" y="31"/>
                  </a:cubicBezTo>
                  <a:cubicBezTo>
                    <a:pt x="156" y="9"/>
                    <a:pt x="130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5081456" y="1564115"/>
              <a:ext cx="27337" cy="26814"/>
            </a:xfrm>
            <a:custGeom>
              <a:avLst/>
              <a:gdLst/>
              <a:ahLst/>
              <a:cxnLst/>
              <a:rect l="l" t="t" r="r" b="b"/>
              <a:pathLst>
                <a:path w="209" h="205" extrusionOk="0">
                  <a:moveTo>
                    <a:pt x="126" y="122"/>
                  </a:moveTo>
                  <a:cubicBezTo>
                    <a:pt x="118" y="131"/>
                    <a:pt x="113" y="131"/>
                    <a:pt x="105" y="131"/>
                  </a:cubicBezTo>
                  <a:cubicBezTo>
                    <a:pt x="87" y="131"/>
                    <a:pt x="74" y="118"/>
                    <a:pt x="74" y="105"/>
                  </a:cubicBezTo>
                  <a:cubicBezTo>
                    <a:pt x="74" y="87"/>
                    <a:pt x="87" y="74"/>
                    <a:pt x="105" y="74"/>
                  </a:cubicBezTo>
                  <a:cubicBezTo>
                    <a:pt x="122" y="74"/>
                    <a:pt x="135" y="87"/>
                    <a:pt x="135" y="105"/>
                  </a:cubicBezTo>
                  <a:cubicBezTo>
                    <a:pt x="135" y="109"/>
                    <a:pt x="131" y="118"/>
                    <a:pt x="126" y="122"/>
                  </a:cubicBezTo>
                  <a:close/>
                  <a:moveTo>
                    <a:pt x="105" y="1"/>
                  </a:moveTo>
                  <a:cubicBezTo>
                    <a:pt x="48" y="1"/>
                    <a:pt x="1" y="48"/>
                    <a:pt x="1" y="105"/>
                  </a:cubicBezTo>
                  <a:cubicBezTo>
                    <a:pt x="1" y="161"/>
                    <a:pt x="48" y="204"/>
                    <a:pt x="105" y="204"/>
                  </a:cubicBezTo>
                  <a:cubicBezTo>
                    <a:pt x="161" y="204"/>
                    <a:pt x="209" y="161"/>
                    <a:pt x="209" y="105"/>
                  </a:cubicBezTo>
                  <a:cubicBezTo>
                    <a:pt x="209" y="48"/>
                    <a:pt x="161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5012263" y="1483543"/>
              <a:ext cx="110788" cy="79526"/>
            </a:xfrm>
            <a:custGeom>
              <a:avLst/>
              <a:gdLst/>
              <a:ahLst/>
              <a:cxnLst/>
              <a:rect l="l" t="t" r="r" b="b"/>
              <a:pathLst>
                <a:path w="847" h="608" extrusionOk="0">
                  <a:moveTo>
                    <a:pt x="308" y="408"/>
                  </a:moveTo>
                  <a:lnTo>
                    <a:pt x="235" y="183"/>
                  </a:lnTo>
                  <a:lnTo>
                    <a:pt x="764" y="192"/>
                  </a:lnTo>
                  <a:lnTo>
                    <a:pt x="729" y="335"/>
                  </a:lnTo>
                  <a:cubicBezTo>
                    <a:pt x="725" y="352"/>
                    <a:pt x="707" y="369"/>
                    <a:pt x="686" y="369"/>
                  </a:cubicBezTo>
                  <a:close/>
                  <a:moveTo>
                    <a:pt x="837" y="131"/>
                  </a:moveTo>
                  <a:cubicBezTo>
                    <a:pt x="829" y="122"/>
                    <a:pt x="820" y="118"/>
                    <a:pt x="811" y="118"/>
                  </a:cubicBezTo>
                  <a:lnTo>
                    <a:pt x="213" y="109"/>
                  </a:lnTo>
                  <a:lnTo>
                    <a:pt x="200" y="70"/>
                  </a:lnTo>
                  <a:cubicBezTo>
                    <a:pt x="183" y="27"/>
                    <a:pt x="144" y="1"/>
                    <a:pt x="100" y="1"/>
                  </a:cubicBezTo>
                  <a:lnTo>
                    <a:pt x="40" y="1"/>
                  </a:lnTo>
                  <a:cubicBezTo>
                    <a:pt x="18" y="1"/>
                    <a:pt x="1" y="14"/>
                    <a:pt x="1" y="36"/>
                  </a:cubicBezTo>
                  <a:cubicBezTo>
                    <a:pt x="1" y="57"/>
                    <a:pt x="18" y="75"/>
                    <a:pt x="40" y="75"/>
                  </a:cubicBezTo>
                  <a:lnTo>
                    <a:pt x="100" y="75"/>
                  </a:lnTo>
                  <a:cubicBezTo>
                    <a:pt x="113" y="75"/>
                    <a:pt x="126" y="79"/>
                    <a:pt x="131" y="92"/>
                  </a:cubicBezTo>
                  <a:lnTo>
                    <a:pt x="248" y="443"/>
                  </a:lnTo>
                  <a:lnTo>
                    <a:pt x="239" y="460"/>
                  </a:lnTo>
                  <a:cubicBezTo>
                    <a:pt x="226" y="495"/>
                    <a:pt x="230" y="530"/>
                    <a:pt x="248" y="560"/>
                  </a:cubicBezTo>
                  <a:cubicBezTo>
                    <a:pt x="269" y="586"/>
                    <a:pt x="300" y="604"/>
                    <a:pt x="334" y="608"/>
                  </a:cubicBezTo>
                  <a:lnTo>
                    <a:pt x="699" y="608"/>
                  </a:lnTo>
                  <a:cubicBezTo>
                    <a:pt x="720" y="608"/>
                    <a:pt x="738" y="591"/>
                    <a:pt x="738" y="569"/>
                  </a:cubicBezTo>
                  <a:cubicBezTo>
                    <a:pt x="738" y="552"/>
                    <a:pt x="720" y="534"/>
                    <a:pt x="699" y="534"/>
                  </a:cubicBezTo>
                  <a:lnTo>
                    <a:pt x="334" y="534"/>
                  </a:lnTo>
                  <a:cubicBezTo>
                    <a:pt x="326" y="534"/>
                    <a:pt x="317" y="526"/>
                    <a:pt x="308" y="521"/>
                  </a:cubicBezTo>
                  <a:cubicBezTo>
                    <a:pt x="304" y="508"/>
                    <a:pt x="304" y="499"/>
                    <a:pt x="308" y="491"/>
                  </a:cubicBezTo>
                  <a:lnTo>
                    <a:pt x="308" y="482"/>
                  </a:lnTo>
                  <a:lnTo>
                    <a:pt x="694" y="443"/>
                  </a:lnTo>
                  <a:cubicBezTo>
                    <a:pt x="746" y="439"/>
                    <a:pt x="785" y="400"/>
                    <a:pt x="798" y="352"/>
                  </a:cubicBezTo>
                  <a:lnTo>
                    <a:pt x="842" y="161"/>
                  </a:lnTo>
                  <a:cubicBezTo>
                    <a:pt x="846" y="153"/>
                    <a:pt x="846" y="140"/>
                    <a:pt x="837" y="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5093881" y="1480142"/>
              <a:ext cx="46696" cy="46696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356" y="179"/>
                  </a:moveTo>
                  <a:cubicBezTo>
                    <a:pt x="356" y="278"/>
                    <a:pt x="274" y="356"/>
                    <a:pt x="179" y="356"/>
                  </a:cubicBezTo>
                  <a:cubicBezTo>
                    <a:pt x="79" y="356"/>
                    <a:pt x="1" y="278"/>
                    <a:pt x="1" y="179"/>
                  </a:cubicBezTo>
                  <a:cubicBezTo>
                    <a:pt x="1" y="83"/>
                    <a:pt x="79" y="1"/>
                    <a:pt x="179" y="1"/>
                  </a:cubicBezTo>
                  <a:cubicBezTo>
                    <a:pt x="274" y="1"/>
                    <a:pt x="356" y="83"/>
                    <a:pt x="356" y="1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3853654" y="3800779"/>
              <a:ext cx="1436707" cy="4709"/>
            </a:xfrm>
            <a:custGeom>
              <a:avLst/>
              <a:gdLst/>
              <a:ahLst/>
              <a:cxnLst/>
              <a:rect l="l" t="t" r="r" b="b"/>
              <a:pathLst>
                <a:path w="10984" h="36" extrusionOk="0">
                  <a:moveTo>
                    <a:pt x="10961" y="35"/>
                  </a:moveTo>
                  <a:lnTo>
                    <a:pt x="18" y="35"/>
                  </a:lnTo>
                  <a:cubicBezTo>
                    <a:pt x="9" y="35"/>
                    <a:pt x="1" y="27"/>
                    <a:pt x="1" y="18"/>
                  </a:cubicBezTo>
                  <a:cubicBezTo>
                    <a:pt x="1" y="5"/>
                    <a:pt x="9" y="1"/>
                    <a:pt x="18" y="1"/>
                  </a:cubicBezTo>
                  <a:lnTo>
                    <a:pt x="10961" y="1"/>
                  </a:lnTo>
                  <a:cubicBezTo>
                    <a:pt x="10974" y="1"/>
                    <a:pt x="10983" y="5"/>
                    <a:pt x="10983" y="18"/>
                  </a:cubicBezTo>
                  <a:cubicBezTo>
                    <a:pt x="10983" y="27"/>
                    <a:pt x="10974" y="35"/>
                    <a:pt x="10961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3853654" y="4019736"/>
              <a:ext cx="1436707" cy="4578"/>
            </a:xfrm>
            <a:custGeom>
              <a:avLst/>
              <a:gdLst/>
              <a:ahLst/>
              <a:cxnLst/>
              <a:rect l="l" t="t" r="r" b="b"/>
              <a:pathLst>
                <a:path w="10984" h="35" extrusionOk="0">
                  <a:moveTo>
                    <a:pt x="10961" y="35"/>
                  </a:moveTo>
                  <a:lnTo>
                    <a:pt x="18" y="35"/>
                  </a:lnTo>
                  <a:cubicBezTo>
                    <a:pt x="9" y="35"/>
                    <a:pt x="1" y="26"/>
                    <a:pt x="1" y="18"/>
                  </a:cubicBezTo>
                  <a:cubicBezTo>
                    <a:pt x="1" y="9"/>
                    <a:pt x="9" y="0"/>
                    <a:pt x="18" y="0"/>
                  </a:cubicBezTo>
                  <a:lnTo>
                    <a:pt x="10961" y="0"/>
                  </a:lnTo>
                  <a:cubicBezTo>
                    <a:pt x="10974" y="0"/>
                    <a:pt x="10983" y="9"/>
                    <a:pt x="10983" y="18"/>
                  </a:cubicBezTo>
                  <a:cubicBezTo>
                    <a:pt x="10983" y="26"/>
                    <a:pt x="10974" y="35"/>
                    <a:pt x="10961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3859409" y="3603403"/>
              <a:ext cx="48265" cy="46696"/>
            </a:xfrm>
            <a:custGeom>
              <a:avLst/>
              <a:gdLst/>
              <a:ahLst/>
              <a:cxnLst/>
              <a:rect l="l" t="t" r="r" b="b"/>
              <a:pathLst>
                <a:path w="369" h="357" extrusionOk="0">
                  <a:moveTo>
                    <a:pt x="317" y="179"/>
                  </a:moveTo>
                  <a:cubicBezTo>
                    <a:pt x="317" y="100"/>
                    <a:pt x="260" y="44"/>
                    <a:pt x="182" y="44"/>
                  </a:cubicBezTo>
                  <a:cubicBezTo>
                    <a:pt x="108" y="44"/>
                    <a:pt x="48" y="100"/>
                    <a:pt x="48" y="179"/>
                  </a:cubicBezTo>
                  <a:cubicBezTo>
                    <a:pt x="48" y="252"/>
                    <a:pt x="108" y="309"/>
                    <a:pt x="182" y="309"/>
                  </a:cubicBezTo>
                  <a:cubicBezTo>
                    <a:pt x="260" y="309"/>
                    <a:pt x="317" y="252"/>
                    <a:pt x="317" y="179"/>
                  </a:cubicBezTo>
                  <a:close/>
                  <a:moveTo>
                    <a:pt x="0" y="179"/>
                  </a:moveTo>
                  <a:cubicBezTo>
                    <a:pt x="0" y="74"/>
                    <a:pt x="78" y="1"/>
                    <a:pt x="182" y="1"/>
                  </a:cubicBezTo>
                  <a:cubicBezTo>
                    <a:pt x="291" y="1"/>
                    <a:pt x="369" y="74"/>
                    <a:pt x="369" y="179"/>
                  </a:cubicBezTo>
                  <a:cubicBezTo>
                    <a:pt x="369" y="278"/>
                    <a:pt x="291" y="356"/>
                    <a:pt x="182" y="356"/>
                  </a:cubicBezTo>
                  <a:cubicBezTo>
                    <a:pt x="78" y="356"/>
                    <a:pt x="0" y="278"/>
                    <a:pt x="0" y="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3922846" y="3604057"/>
              <a:ext cx="37540" cy="45388"/>
            </a:xfrm>
            <a:custGeom>
              <a:avLst/>
              <a:gdLst/>
              <a:ahLst/>
              <a:cxnLst/>
              <a:rect l="l" t="t" r="r" b="b"/>
              <a:pathLst>
                <a:path w="287" h="347" extrusionOk="0">
                  <a:moveTo>
                    <a:pt x="122" y="43"/>
                  </a:moveTo>
                  <a:lnTo>
                    <a:pt x="1" y="43"/>
                  </a:lnTo>
                  <a:lnTo>
                    <a:pt x="1" y="0"/>
                  </a:lnTo>
                  <a:lnTo>
                    <a:pt x="287" y="0"/>
                  </a:lnTo>
                  <a:lnTo>
                    <a:pt x="287" y="43"/>
                  </a:lnTo>
                  <a:lnTo>
                    <a:pt x="170" y="43"/>
                  </a:lnTo>
                  <a:lnTo>
                    <a:pt x="170" y="347"/>
                  </a:lnTo>
                  <a:lnTo>
                    <a:pt x="122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3980136" y="3604057"/>
              <a:ext cx="39240" cy="45388"/>
            </a:xfrm>
            <a:custGeom>
              <a:avLst/>
              <a:gdLst/>
              <a:ahLst/>
              <a:cxnLst/>
              <a:rect l="l" t="t" r="r" b="b"/>
              <a:pathLst>
                <a:path w="300" h="347" extrusionOk="0">
                  <a:moveTo>
                    <a:pt x="300" y="0"/>
                  </a:moveTo>
                  <a:lnTo>
                    <a:pt x="300" y="347"/>
                  </a:lnTo>
                  <a:lnTo>
                    <a:pt x="248" y="347"/>
                  </a:lnTo>
                  <a:lnTo>
                    <a:pt x="248" y="191"/>
                  </a:lnTo>
                  <a:lnTo>
                    <a:pt x="53" y="191"/>
                  </a:lnTo>
                  <a:lnTo>
                    <a:pt x="53" y="347"/>
                  </a:lnTo>
                  <a:lnTo>
                    <a:pt x="1" y="347"/>
                  </a:lnTo>
                  <a:lnTo>
                    <a:pt x="1" y="0"/>
                  </a:lnTo>
                  <a:lnTo>
                    <a:pt x="53" y="0"/>
                  </a:lnTo>
                  <a:lnTo>
                    <a:pt x="53" y="148"/>
                  </a:lnTo>
                  <a:lnTo>
                    <a:pt x="248" y="148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4045404" y="3604057"/>
              <a:ext cx="32962" cy="45388"/>
            </a:xfrm>
            <a:custGeom>
              <a:avLst/>
              <a:gdLst/>
              <a:ahLst/>
              <a:cxnLst/>
              <a:rect l="l" t="t" r="r" b="b"/>
              <a:pathLst>
                <a:path w="252" h="347" extrusionOk="0">
                  <a:moveTo>
                    <a:pt x="252" y="304"/>
                  </a:moveTo>
                  <a:lnTo>
                    <a:pt x="252" y="347"/>
                  </a:lnTo>
                  <a:lnTo>
                    <a:pt x="0" y="347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247" y="43"/>
                  </a:lnTo>
                  <a:lnTo>
                    <a:pt x="52" y="43"/>
                  </a:lnTo>
                  <a:lnTo>
                    <a:pt x="52" y="148"/>
                  </a:lnTo>
                  <a:lnTo>
                    <a:pt x="226" y="148"/>
                  </a:lnTo>
                  <a:lnTo>
                    <a:pt x="226" y="191"/>
                  </a:lnTo>
                  <a:lnTo>
                    <a:pt x="52" y="191"/>
                  </a:lnTo>
                  <a:lnTo>
                    <a:pt x="52" y="3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4102040" y="3604057"/>
              <a:ext cx="37016" cy="45388"/>
            </a:xfrm>
            <a:custGeom>
              <a:avLst/>
              <a:gdLst/>
              <a:ahLst/>
              <a:cxnLst/>
              <a:rect l="l" t="t" r="r" b="b"/>
              <a:pathLst>
                <a:path w="283" h="347" extrusionOk="0">
                  <a:moveTo>
                    <a:pt x="226" y="121"/>
                  </a:moveTo>
                  <a:cubicBezTo>
                    <a:pt x="226" y="69"/>
                    <a:pt x="196" y="43"/>
                    <a:pt x="131" y="43"/>
                  </a:cubicBezTo>
                  <a:lnTo>
                    <a:pt x="48" y="43"/>
                  </a:lnTo>
                  <a:lnTo>
                    <a:pt x="48" y="200"/>
                  </a:lnTo>
                  <a:lnTo>
                    <a:pt x="131" y="200"/>
                  </a:lnTo>
                  <a:cubicBezTo>
                    <a:pt x="196" y="200"/>
                    <a:pt x="226" y="169"/>
                    <a:pt x="226" y="121"/>
                  </a:cubicBezTo>
                  <a:close/>
                  <a:moveTo>
                    <a:pt x="231" y="347"/>
                  </a:moveTo>
                  <a:lnTo>
                    <a:pt x="157" y="239"/>
                  </a:lnTo>
                  <a:cubicBezTo>
                    <a:pt x="148" y="239"/>
                    <a:pt x="140" y="239"/>
                    <a:pt x="135" y="239"/>
                  </a:cubicBezTo>
                  <a:lnTo>
                    <a:pt x="48" y="239"/>
                  </a:lnTo>
                  <a:lnTo>
                    <a:pt x="48" y="347"/>
                  </a:lnTo>
                  <a:lnTo>
                    <a:pt x="1" y="347"/>
                  </a:lnTo>
                  <a:lnTo>
                    <a:pt x="1" y="0"/>
                  </a:lnTo>
                  <a:lnTo>
                    <a:pt x="135" y="0"/>
                  </a:lnTo>
                  <a:cubicBezTo>
                    <a:pt x="222" y="0"/>
                    <a:pt x="278" y="43"/>
                    <a:pt x="278" y="121"/>
                  </a:cubicBezTo>
                  <a:cubicBezTo>
                    <a:pt x="278" y="174"/>
                    <a:pt x="252" y="213"/>
                    <a:pt x="200" y="230"/>
                  </a:cubicBezTo>
                  <a:lnTo>
                    <a:pt x="283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4191636" y="3604057"/>
              <a:ext cx="48396" cy="45388"/>
            </a:xfrm>
            <a:custGeom>
              <a:avLst/>
              <a:gdLst/>
              <a:ahLst/>
              <a:cxnLst/>
              <a:rect l="l" t="t" r="r" b="b"/>
              <a:pathLst>
                <a:path w="370" h="347" extrusionOk="0">
                  <a:moveTo>
                    <a:pt x="322" y="347"/>
                  </a:moveTo>
                  <a:lnTo>
                    <a:pt x="322" y="95"/>
                  </a:lnTo>
                  <a:lnTo>
                    <a:pt x="196" y="304"/>
                  </a:lnTo>
                  <a:lnTo>
                    <a:pt x="174" y="304"/>
                  </a:lnTo>
                  <a:lnTo>
                    <a:pt x="49" y="95"/>
                  </a:lnTo>
                  <a:lnTo>
                    <a:pt x="49" y="347"/>
                  </a:lnTo>
                  <a:lnTo>
                    <a:pt x="1" y="347"/>
                  </a:lnTo>
                  <a:lnTo>
                    <a:pt x="1" y="0"/>
                  </a:lnTo>
                  <a:lnTo>
                    <a:pt x="44" y="0"/>
                  </a:lnTo>
                  <a:lnTo>
                    <a:pt x="187" y="243"/>
                  </a:lnTo>
                  <a:lnTo>
                    <a:pt x="330" y="0"/>
                  </a:lnTo>
                  <a:lnTo>
                    <a:pt x="369" y="0"/>
                  </a:lnTo>
                  <a:lnTo>
                    <a:pt x="369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5"/>
            <p:cNvSpPr/>
            <p:nvPr/>
          </p:nvSpPr>
          <p:spPr>
            <a:xfrm>
              <a:off x="4262529" y="3603403"/>
              <a:ext cx="48396" cy="46696"/>
            </a:xfrm>
            <a:custGeom>
              <a:avLst/>
              <a:gdLst/>
              <a:ahLst/>
              <a:cxnLst/>
              <a:rect l="l" t="t" r="r" b="b"/>
              <a:pathLst>
                <a:path w="370" h="357" extrusionOk="0">
                  <a:moveTo>
                    <a:pt x="322" y="179"/>
                  </a:moveTo>
                  <a:cubicBezTo>
                    <a:pt x="322" y="100"/>
                    <a:pt x="265" y="44"/>
                    <a:pt x="187" y="44"/>
                  </a:cubicBezTo>
                  <a:cubicBezTo>
                    <a:pt x="109" y="44"/>
                    <a:pt x="53" y="100"/>
                    <a:pt x="53" y="179"/>
                  </a:cubicBezTo>
                  <a:cubicBezTo>
                    <a:pt x="53" y="252"/>
                    <a:pt x="109" y="309"/>
                    <a:pt x="187" y="309"/>
                  </a:cubicBezTo>
                  <a:cubicBezTo>
                    <a:pt x="265" y="309"/>
                    <a:pt x="322" y="252"/>
                    <a:pt x="322" y="179"/>
                  </a:cubicBezTo>
                  <a:close/>
                  <a:moveTo>
                    <a:pt x="1" y="179"/>
                  </a:moveTo>
                  <a:cubicBezTo>
                    <a:pt x="1" y="74"/>
                    <a:pt x="79" y="1"/>
                    <a:pt x="187" y="1"/>
                  </a:cubicBezTo>
                  <a:cubicBezTo>
                    <a:pt x="291" y="1"/>
                    <a:pt x="369" y="74"/>
                    <a:pt x="369" y="179"/>
                  </a:cubicBezTo>
                  <a:cubicBezTo>
                    <a:pt x="369" y="278"/>
                    <a:pt x="291" y="356"/>
                    <a:pt x="187" y="356"/>
                  </a:cubicBezTo>
                  <a:cubicBezTo>
                    <a:pt x="79" y="356"/>
                    <a:pt x="1" y="278"/>
                    <a:pt x="1" y="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5"/>
            <p:cNvSpPr/>
            <p:nvPr/>
          </p:nvSpPr>
          <p:spPr>
            <a:xfrm>
              <a:off x="4333422" y="3604057"/>
              <a:ext cx="43818" cy="45388"/>
            </a:xfrm>
            <a:custGeom>
              <a:avLst/>
              <a:gdLst/>
              <a:ahLst/>
              <a:cxnLst/>
              <a:rect l="l" t="t" r="r" b="b"/>
              <a:pathLst>
                <a:path w="335" h="347" extrusionOk="0">
                  <a:moveTo>
                    <a:pt x="144" y="304"/>
                  </a:moveTo>
                  <a:cubicBezTo>
                    <a:pt x="231" y="304"/>
                    <a:pt x="287" y="252"/>
                    <a:pt x="287" y="174"/>
                  </a:cubicBezTo>
                  <a:cubicBezTo>
                    <a:pt x="287" y="95"/>
                    <a:pt x="231" y="43"/>
                    <a:pt x="144" y="43"/>
                  </a:cubicBezTo>
                  <a:lnTo>
                    <a:pt x="53" y="43"/>
                  </a:lnTo>
                  <a:lnTo>
                    <a:pt x="53" y="304"/>
                  </a:lnTo>
                  <a:close/>
                  <a:moveTo>
                    <a:pt x="1" y="0"/>
                  </a:moveTo>
                  <a:lnTo>
                    <a:pt x="148" y="0"/>
                  </a:lnTo>
                  <a:cubicBezTo>
                    <a:pt x="261" y="0"/>
                    <a:pt x="335" y="69"/>
                    <a:pt x="335" y="174"/>
                  </a:cubicBezTo>
                  <a:cubicBezTo>
                    <a:pt x="335" y="273"/>
                    <a:pt x="261" y="347"/>
                    <a:pt x="148" y="347"/>
                  </a:cubicBezTo>
                  <a:lnTo>
                    <a:pt x="1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5"/>
            <p:cNvSpPr/>
            <p:nvPr/>
          </p:nvSpPr>
          <p:spPr>
            <a:xfrm>
              <a:off x="4399867" y="3604057"/>
              <a:ext cx="32962" cy="45388"/>
            </a:xfrm>
            <a:custGeom>
              <a:avLst/>
              <a:gdLst/>
              <a:ahLst/>
              <a:cxnLst/>
              <a:rect l="l" t="t" r="r" b="b"/>
              <a:pathLst>
                <a:path w="252" h="347" extrusionOk="0">
                  <a:moveTo>
                    <a:pt x="252" y="304"/>
                  </a:moveTo>
                  <a:lnTo>
                    <a:pt x="252" y="347"/>
                  </a:lnTo>
                  <a:lnTo>
                    <a:pt x="0" y="347"/>
                  </a:lnTo>
                  <a:lnTo>
                    <a:pt x="0" y="0"/>
                  </a:lnTo>
                  <a:lnTo>
                    <a:pt x="243" y="0"/>
                  </a:lnTo>
                  <a:lnTo>
                    <a:pt x="243" y="43"/>
                  </a:lnTo>
                  <a:lnTo>
                    <a:pt x="48" y="43"/>
                  </a:lnTo>
                  <a:lnTo>
                    <a:pt x="48" y="148"/>
                  </a:lnTo>
                  <a:lnTo>
                    <a:pt x="221" y="148"/>
                  </a:lnTo>
                  <a:lnTo>
                    <a:pt x="221" y="191"/>
                  </a:lnTo>
                  <a:lnTo>
                    <a:pt x="48" y="191"/>
                  </a:lnTo>
                  <a:lnTo>
                    <a:pt x="48" y="3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5"/>
            <p:cNvSpPr/>
            <p:nvPr/>
          </p:nvSpPr>
          <p:spPr>
            <a:xfrm>
              <a:off x="4455979" y="3604057"/>
              <a:ext cx="31261" cy="45388"/>
            </a:xfrm>
            <a:custGeom>
              <a:avLst/>
              <a:gdLst/>
              <a:ahLst/>
              <a:cxnLst/>
              <a:rect l="l" t="t" r="r" b="b"/>
              <a:pathLst>
                <a:path w="239" h="347" extrusionOk="0">
                  <a:moveTo>
                    <a:pt x="0" y="0"/>
                  </a:moveTo>
                  <a:lnTo>
                    <a:pt x="52" y="0"/>
                  </a:lnTo>
                  <a:lnTo>
                    <a:pt x="52" y="304"/>
                  </a:lnTo>
                  <a:lnTo>
                    <a:pt x="239" y="304"/>
                  </a:lnTo>
                  <a:lnTo>
                    <a:pt x="239" y="347"/>
                  </a:lnTo>
                  <a:lnTo>
                    <a:pt x="0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5"/>
            <p:cNvSpPr/>
            <p:nvPr/>
          </p:nvSpPr>
          <p:spPr>
            <a:xfrm>
              <a:off x="4502413" y="3603403"/>
              <a:ext cx="35316" cy="46696"/>
            </a:xfrm>
            <a:custGeom>
              <a:avLst/>
              <a:gdLst/>
              <a:ahLst/>
              <a:cxnLst/>
              <a:rect l="l" t="t" r="r" b="b"/>
              <a:pathLst>
                <a:path w="270" h="357" extrusionOk="0">
                  <a:moveTo>
                    <a:pt x="1" y="309"/>
                  </a:moveTo>
                  <a:lnTo>
                    <a:pt x="22" y="274"/>
                  </a:lnTo>
                  <a:cubicBezTo>
                    <a:pt x="48" y="296"/>
                    <a:pt x="92" y="313"/>
                    <a:pt x="135" y="313"/>
                  </a:cubicBezTo>
                  <a:cubicBezTo>
                    <a:pt x="196" y="313"/>
                    <a:pt x="222" y="287"/>
                    <a:pt x="222" y="261"/>
                  </a:cubicBezTo>
                  <a:cubicBezTo>
                    <a:pt x="222" y="174"/>
                    <a:pt x="9" y="226"/>
                    <a:pt x="9" y="100"/>
                  </a:cubicBezTo>
                  <a:cubicBezTo>
                    <a:pt x="9" y="44"/>
                    <a:pt x="53" y="1"/>
                    <a:pt x="144" y="1"/>
                  </a:cubicBezTo>
                  <a:cubicBezTo>
                    <a:pt x="183" y="1"/>
                    <a:pt x="226" y="9"/>
                    <a:pt x="257" y="31"/>
                  </a:cubicBezTo>
                  <a:lnTo>
                    <a:pt x="239" y="70"/>
                  </a:lnTo>
                  <a:cubicBezTo>
                    <a:pt x="209" y="53"/>
                    <a:pt x="174" y="44"/>
                    <a:pt x="144" y="44"/>
                  </a:cubicBezTo>
                  <a:cubicBezTo>
                    <a:pt x="83" y="44"/>
                    <a:pt x="62" y="66"/>
                    <a:pt x="62" y="96"/>
                  </a:cubicBezTo>
                  <a:cubicBezTo>
                    <a:pt x="62" y="183"/>
                    <a:pt x="270" y="131"/>
                    <a:pt x="270" y="257"/>
                  </a:cubicBezTo>
                  <a:cubicBezTo>
                    <a:pt x="270" y="309"/>
                    <a:pt x="226" y="356"/>
                    <a:pt x="135" y="356"/>
                  </a:cubicBezTo>
                  <a:cubicBezTo>
                    <a:pt x="83" y="356"/>
                    <a:pt x="31" y="335"/>
                    <a:pt x="1" y="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5"/>
            <p:cNvSpPr/>
            <p:nvPr/>
          </p:nvSpPr>
          <p:spPr>
            <a:xfrm>
              <a:off x="3858755" y="3889199"/>
              <a:ext cx="35316" cy="46696"/>
            </a:xfrm>
            <a:custGeom>
              <a:avLst/>
              <a:gdLst/>
              <a:ahLst/>
              <a:cxnLst/>
              <a:rect l="l" t="t" r="r" b="b"/>
              <a:pathLst>
                <a:path w="270" h="357" extrusionOk="0">
                  <a:moveTo>
                    <a:pt x="1" y="313"/>
                  </a:moveTo>
                  <a:lnTo>
                    <a:pt x="18" y="274"/>
                  </a:lnTo>
                  <a:cubicBezTo>
                    <a:pt x="44" y="296"/>
                    <a:pt x="87" y="313"/>
                    <a:pt x="135" y="313"/>
                  </a:cubicBezTo>
                  <a:cubicBezTo>
                    <a:pt x="192" y="313"/>
                    <a:pt x="218" y="291"/>
                    <a:pt x="218" y="261"/>
                  </a:cubicBezTo>
                  <a:cubicBezTo>
                    <a:pt x="218" y="174"/>
                    <a:pt x="9" y="231"/>
                    <a:pt x="9" y="101"/>
                  </a:cubicBezTo>
                  <a:cubicBezTo>
                    <a:pt x="9" y="49"/>
                    <a:pt x="53" y="1"/>
                    <a:pt x="144" y="1"/>
                  </a:cubicBezTo>
                  <a:cubicBezTo>
                    <a:pt x="183" y="1"/>
                    <a:pt x="226" y="14"/>
                    <a:pt x="252" y="31"/>
                  </a:cubicBezTo>
                  <a:lnTo>
                    <a:pt x="239" y="70"/>
                  </a:lnTo>
                  <a:cubicBezTo>
                    <a:pt x="209" y="53"/>
                    <a:pt x="174" y="44"/>
                    <a:pt x="144" y="44"/>
                  </a:cubicBezTo>
                  <a:cubicBezTo>
                    <a:pt x="83" y="44"/>
                    <a:pt x="57" y="70"/>
                    <a:pt x="57" y="101"/>
                  </a:cubicBezTo>
                  <a:cubicBezTo>
                    <a:pt x="57" y="183"/>
                    <a:pt x="270" y="131"/>
                    <a:pt x="270" y="257"/>
                  </a:cubicBezTo>
                  <a:cubicBezTo>
                    <a:pt x="270" y="309"/>
                    <a:pt x="226" y="356"/>
                    <a:pt x="135" y="356"/>
                  </a:cubicBezTo>
                  <a:cubicBezTo>
                    <a:pt x="83" y="356"/>
                    <a:pt x="31" y="339"/>
                    <a:pt x="1" y="3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3916045" y="3889853"/>
              <a:ext cx="6409" cy="45518"/>
            </a:xfrm>
            <a:custGeom>
              <a:avLst/>
              <a:gdLst/>
              <a:ahLst/>
              <a:cxnLst/>
              <a:rect l="l" t="t" r="r" b="b"/>
              <a:pathLst>
                <a:path w="49" h="348" extrusionOk="0">
                  <a:moveTo>
                    <a:pt x="1" y="0"/>
                  </a:moveTo>
                  <a:lnTo>
                    <a:pt x="48" y="0"/>
                  </a:lnTo>
                  <a:lnTo>
                    <a:pt x="48" y="347"/>
                  </a:lnTo>
                  <a:lnTo>
                    <a:pt x="1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3944951" y="3889853"/>
              <a:ext cx="38194" cy="45518"/>
            </a:xfrm>
            <a:custGeom>
              <a:avLst/>
              <a:gdLst/>
              <a:ahLst/>
              <a:cxnLst/>
              <a:rect l="l" t="t" r="r" b="b"/>
              <a:pathLst>
                <a:path w="292" h="348" extrusionOk="0">
                  <a:moveTo>
                    <a:pt x="291" y="304"/>
                  </a:moveTo>
                  <a:lnTo>
                    <a:pt x="291" y="347"/>
                  </a:lnTo>
                  <a:lnTo>
                    <a:pt x="1" y="347"/>
                  </a:lnTo>
                  <a:lnTo>
                    <a:pt x="1" y="312"/>
                  </a:lnTo>
                  <a:lnTo>
                    <a:pt x="218" y="44"/>
                  </a:lnTo>
                  <a:lnTo>
                    <a:pt x="5" y="44"/>
                  </a:lnTo>
                  <a:lnTo>
                    <a:pt x="5" y="0"/>
                  </a:lnTo>
                  <a:lnTo>
                    <a:pt x="283" y="0"/>
                  </a:lnTo>
                  <a:lnTo>
                    <a:pt x="283" y="35"/>
                  </a:lnTo>
                  <a:lnTo>
                    <a:pt x="66" y="3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4004595" y="3889853"/>
              <a:ext cx="32438" cy="45518"/>
            </a:xfrm>
            <a:custGeom>
              <a:avLst/>
              <a:gdLst/>
              <a:ahLst/>
              <a:cxnLst/>
              <a:rect l="l" t="t" r="r" b="b"/>
              <a:pathLst>
                <a:path w="248" h="348" extrusionOk="0">
                  <a:moveTo>
                    <a:pt x="247" y="304"/>
                  </a:moveTo>
                  <a:lnTo>
                    <a:pt x="247" y="347"/>
                  </a:lnTo>
                  <a:lnTo>
                    <a:pt x="0" y="347"/>
                  </a:lnTo>
                  <a:lnTo>
                    <a:pt x="0" y="0"/>
                  </a:lnTo>
                  <a:lnTo>
                    <a:pt x="243" y="0"/>
                  </a:lnTo>
                  <a:lnTo>
                    <a:pt x="243" y="44"/>
                  </a:lnTo>
                  <a:lnTo>
                    <a:pt x="48" y="44"/>
                  </a:lnTo>
                  <a:lnTo>
                    <a:pt x="48" y="152"/>
                  </a:lnTo>
                  <a:lnTo>
                    <a:pt x="221" y="152"/>
                  </a:lnTo>
                  <a:lnTo>
                    <a:pt x="221" y="191"/>
                  </a:lnTo>
                  <a:lnTo>
                    <a:pt x="48" y="191"/>
                  </a:lnTo>
                  <a:lnTo>
                    <a:pt x="48" y="3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4086736" y="3889199"/>
              <a:ext cx="48396" cy="46696"/>
            </a:xfrm>
            <a:custGeom>
              <a:avLst/>
              <a:gdLst/>
              <a:ahLst/>
              <a:cxnLst/>
              <a:rect l="l" t="t" r="r" b="b"/>
              <a:pathLst>
                <a:path w="370" h="357" extrusionOk="0">
                  <a:moveTo>
                    <a:pt x="322" y="179"/>
                  </a:moveTo>
                  <a:cubicBezTo>
                    <a:pt x="322" y="101"/>
                    <a:pt x="265" y="44"/>
                    <a:pt x="187" y="44"/>
                  </a:cubicBezTo>
                  <a:cubicBezTo>
                    <a:pt x="109" y="44"/>
                    <a:pt x="53" y="101"/>
                    <a:pt x="53" y="179"/>
                  </a:cubicBezTo>
                  <a:cubicBezTo>
                    <a:pt x="53" y="257"/>
                    <a:pt x="109" y="313"/>
                    <a:pt x="187" y="313"/>
                  </a:cubicBezTo>
                  <a:cubicBezTo>
                    <a:pt x="265" y="313"/>
                    <a:pt x="322" y="257"/>
                    <a:pt x="322" y="179"/>
                  </a:cubicBezTo>
                  <a:close/>
                  <a:moveTo>
                    <a:pt x="1" y="179"/>
                  </a:moveTo>
                  <a:cubicBezTo>
                    <a:pt x="1" y="79"/>
                    <a:pt x="79" y="1"/>
                    <a:pt x="187" y="1"/>
                  </a:cubicBezTo>
                  <a:cubicBezTo>
                    <a:pt x="291" y="1"/>
                    <a:pt x="369" y="79"/>
                    <a:pt x="369" y="179"/>
                  </a:cubicBezTo>
                  <a:cubicBezTo>
                    <a:pt x="369" y="283"/>
                    <a:pt x="291" y="356"/>
                    <a:pt x="187" y="356"/>
                  </a:cubicBezTo>
                  <a:cubicBezTo>
                    <a:pt x="79" y="356"/>
                    <a:pt x="1" y="278"/>
                    <a:pt x="1" y="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4157629" y="3889853"/>
              <a:ext cx="37016" cy="45518"/>
            </a:xfrm>
            <a:custGeom>
              <a:avLst/>
              <a:gdLst/>
              <a:ahLst/>
              <a:cxnLst/>
              <a:rect l="l" t="t" r="r" b="b"/>
              <a:pathLst>
                <a:path w="283" h="348" extrusionOk="0">
                  <a:moveTo>
                    <a:pt x="230" y="122"/>
                  </a:moveTo>
                  <a:cubicBezTo>
                    <a:pt x="230" y="74"/>
                    <a:pt x="200" y="44"/>
                    <a:pt x="135" y="44"/>
                  </a:cubicBezTo>
                  <a:lnTo>
                    <a:pt x="53" y="44"/>
                  </a:lnTo>
                  <a:lnTo>
                    <a:pt x="53" y="200"/>
                  </a:lnTo>
                  <a:lnTo>
                    <a:pt x="135" y="200"/>
                  </a:lnTo>
                  <a:cubicBezTo>
                    <a:pt x="200" y="200"/>
                    <a:pt x="230" y="169"/>
                    <a:pt x="230" y="122"/>
                  </a:cubicBezTo>
                  <a:close/>
                  <a:moveTo>
                    <a:pt x="283" y="122"/>
                  </a:moveTo>
                  <a:cubicBezTo>
                    <a:pt x="283" y="195"/>
                    <a:pt x="226" y="243"/>
                    <a:pt x="135" y="243"/>
                  </a:cubicBezTo>
                  <a:lnTo>
                    <a:pt x="53" y="243"/>
                  </a:lnTo>
                  <a:lnTo>
                    <a:pt x="53" y="347"/>
                  </a:lnTo>
                  <a:lnTo>
                    <a:pt x="1" y="347"/>
                  </a:lnTo>
                  <a:lnTo>
                    <a:pt x="1" y="0"/>
                  </a:lnTo>
                  <a:lnTo>
                    <a:pt x="135" y="0"/>
                  </a:lnTo>
                  <a:cubicBezTo>
                    <a:pt x="226" y="0"/>
                    <a:pt x="283" y="48"/>
                    <a:pt x="283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4208640" y="3889853"/>
              <a:ext cx="37670" cy="45518"/>
            </a:xfrm>
            <a:custGeom>
              <a:avLst/>
              <a:gdLst/>
              <a:ahLst/>
              <a:cxnLst/>
              <a:rect l="l" t="t" r="r" b="b"/>
              <a:pathLst>
                <a:path w="288" h="348" extrusionOk="0">
                  <a:moveTo>
                    <a:pt x="118" y="44"/>
                  </a:moveTo>
                  <a:lnTo>
                    <a:pt x="1" y="44"/>
                  </a:lnTo>
                  <a:lnTo>
                    <a:pt x="1" y="0"/>
                  </a:lnTo>
                  <a:lnTo>
                    <a:pt x="287" y="0"/>
                  </a:lnTo>
                  <a:lnTo>
                    <a:pt x="287" y="44"/>
                  </a:lnTo>
                  <a:lnTo>
                    <a:pt x="170" y="44"/>
                  </a:lnTo>
                  <a:lnTo>
                    <a:pt x="170" y="347"/>
                  </a:lnTo>
                  <a:lnTo>
                    <a:pt x="118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4265930" y="3889853"/>
              <a:ext cx="6932" cy="45518"/>
            </a:xfrm>
            <a:custGeom>
              <a:avLst/>
              <a:gdLst/>
              <a:ahLst/>
              <a:cxnLst/>
              <a:rect l="l" t="t" r="r" b="b"/>
              <a:pathLst>
                <a:path w="53" h="348" extrusionOk="0">
                  <a:moveTo>
                    <a:pt x="1" y="0"/>
                  </a:moveTo>
                  <a:lnTo>
                    <a:pt x="53" y="0"/>
                  </a:lnTo>
                  <a:lnTo>
                    <a:pt x="53" y="347"/>
                  </a:lnTo>
                  <a:lnTo>
                    <a:pt x="1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4295490" y="3889199"/>
              <a:ext cx="48265" cy="46696"/>
            </a:xfrm>
            <a:custGeom>
              <a:avLst/>
              <a:gdLst/>
              <a:ahLst/>
              <a:cxnLst/>
              <a:rect l="l" t="t" r="r" b="b"/>
              <a:pathLst>
                <a:path w="369" h="357" extrusionOk="0">
                  <a:moveTo>
                    <a:pt x="317" y="179"/>
                  </a:moveTo>
                  <a:cubicBezTo>
                    <a:pt x="317" y="101"/>
                    <a:pt x="260" y="44"/>
                    <a:pt x="182" y="44"/>
                  </a:cubicBezTo>
                  <a:cubicBezTo>
                    <a:pt x="104" y="44"/>
                    <a:pt x="48" y="101"/>
                    <a:pt x="48" y="179"/>
                  </a:cubicBezTo>
                  <a:cubicBezTo>
                    <a:pt x="48" y="257"/>
                    <a:pt x="104" y="313"/>
                    <a:pt x="182" y="313"/>
                  </a:cubicBezTo>
                  <a:cubicBezTo>
                    <a:pt x="260" y="313"/>
                    <a:pt x="317" y="257"/>
                    <a:pt x="317" y="179"/>
                  </a:cubicBezTo>
                  <a:close/>
                  <a:moveTo>
                    <a:pt x="0" y="179"/>
                  </a:moveTo>
                  <a:cubicBezTo>
                    <a:pt x="0" y="79"/>
                    <a:pt x="78" y="1"/>
                    <a:pt x="182" y="1"/>
                  </a:cubicBezTo>
                  <a:cubicBezTo>
                    <a:pt x="291" y="1"/>
                    <a:pt x="369" y="79"/>
                    <a:pt x="369" y="179"/>
                  </a:cubicBezTo>
                  <a:cubicBezTo>
                    <a:pt x="369" y="283"/>
                    <a:pt x="291" y="356"/>
                    <a:pt x="182" y="356"/>
                  </a:cubicBezTo>
                  <a:cubicBezTo>
                    <a:pt x="78" y="356"/>
                    <a:pt x="0" y="278"/>
                    <a:pt x="0" y="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4366383" y="3889853"/>
              <a:ext cx="38717" cy="45518"/>
            </a:xfrm>
            <a:custGeom>
              <a:avLst/>
              <a:gdLst/>
              <a:ahLst/>
              <a:cxnLst/>
              <a:rect l="l" t="t" r="r" b="b"/>
              <a:pathLst>
                <a:path w="296" h="348" extrusionOk="0">
                  <a:moveTo>
                    <a:pt x="295" y="0"/>
                  </a:moveTo>
                  <a:lnTo>
                    <a:pt x="295" y="347"/>
                  </a:lnTo>
                  <a:lnTo>
                    <a:pt x="256" y="347"/>
                  </a:lnTo>
                  <a:lnTo>
                    <a:pt x="48" y="87"/>
                  </a:lnTo>
                  <a:lnTo>
                    <a:pt x="48" y="347"/>
                  </a:lnTo>
                  <a:lnTo>
                    <a:pt x="0" y="347"/>
                  </a:lnTo>
                  <a:lnTo>
                    <a:pt x="0" y="0"/>
                  </a:lnTo>
                  <a:lnTo>
                    <a:pt x="39" y="0"/>
                  </a:lnTo>
                  <a:lnTo>
                    <a:pt x="247" y="26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4427596" y="3889199"/>
              <a:ext cx="34662" cy="46696"/>
            </a:xfrm>
            <a:custGeom>
              <a:avLst/>
              <a:gdLst/>
              <a:ahLst/>
              <a:cxnLst/>
              <a:rect l="l" t="t" r="r" b="b"/>
              <a:pathLst>
                <a:path w="265" h="357" extrusionOk="0">
                  <a:moveTo>
                    <a:pt x="0" y="313"/>
                  </a:moveTo>
                  <a:lnTo>
                    <a:pt x="18" y="274"/>
                  </a:lnTo>
                  <a:cubicBezTo>
                    <a:pt x="44" y="296"/>
                    <a:pt x="87" y="313"/>
                    <a:pt x="131" y="313"/>
                  </a:cubicBezTo>
                  <a:cubicBezTo>
                    <a:pt x="191" y="313"/>
                    <a:pt x="217" y="291"/>
                    <a:pt x="217" y="261"/>
                  </a:cubicBezTo>
                  <a:cubicBezTo>
                    <a:pt x="217" y="174"/>
                    <a:pt x="9" y="231"/>
                    <a:pt x="9" y="101"/>
                  </a:cubicBezTo>
                  <a:cubicBezTo>
                    <a:pt x="9" y="49"/>
                    <a:pt x="48" y="1"/>
                    <a:pt x="139" y="1"/>
                  </a:cubicBezTo>
                  <a:cubicBezTo>
                    <a:pt x="178" y="1"/>
                    <a:pt x="222" y="14"/>
                    <a:pt x="252" y="31"/>
                  </a:cubicBezTo>
                  <a:lnTo>
                    <a:pt x="235" y="70"/>
                  </a:lnTo>
                  <a:cubicBezTo>
                    <a:pt x="204" y="53"/>
                    <a:pt x="170" y="44"/>
                    <a:pt x="139" y="44"/>
                  </a:cubicBezTo>
                  <a:cubicBezTo>
                    <a:pt x="83" y="44"/>
                    <a:pt x="57" y="70"/>
                    <a:pt x="57" y="101"/>
                  </a:cubicBezTo>
                  <a:cubicBezTo>
                    <a:pt x="57" y="183"/>
                    <a:pt x="265" y="131"/>
                    <a:pt x="265" y="257"/>
                  </a:cubicBezTo>
                  <a:cubicBezTo>
                    <a:pt x="265" y="309"/>
                    <a:pt x="222" y="356"/>
                    <a:pt x="131" y="356"/>
                  </a:cubicBezTo>
                  <a:cubicBezTo>
                    <a:pt x="79" y="356"/>
                    <a:pt x="27" y="339"/>
                    <a:pt x="0" y="3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4576706" y="3892076"/>
              <a:ext cx="22236" cy="27337"/>
            </a:xfrm>
            <a:custGeom>
              <a:avLst/>
              <a:gdLst/>
              <a:ahLst/>
              <a:cxnLst/>
              <a:rect l="l" t="t" r="r" b="b"/>
              <a:pathLst>
                <a:path w="170" h="209" extrusionOk="0">
                  <a:moveTo>
                    <a:pt x="1" y="187"/>
                  </a:moveTo>
                  <a:lnTo>
                    <a:pt x="18" y="152"/>
                  </a:lnTo>
                  <a:cubicBezTo>
                    <a:pt x="31" y="161"/>
                    <a:pt x="57" y="170"/>
                    <a:pt x="83" y="170"/>
                  </a:cubicBezTo>
                  <a:cubicBezTo>
                    <a:pt x="109" y="170"/>
                    <a:pt x="122" y="161"/>
                    <a:pt x="122" y="148"/>
                  </a:cubicBezTo>
                  <a:cubicBezTo>
                    <a:pt x="122" y="113"/>
                    <a:pt x="5" y="139"/>
                    <a:pt x="5" y="61"/>
                  </a:cubicBezTo>
                  <a:cubicBezTo>
                    <a:pt x="5" y="31"/>
                    <a:pt x="31" y="1"/>
                    <a:pt x="87" y="1"/>
                  </a:cubicBezTo>
                  <a:cubicBezTo>
                    <a:pt x="114" y="1"/>
                    <a:pt x="140" y="5"/>
                    <a:pt x="161" y="18"/>
                  </a:cubicBezTo>
                  <a:lnTo>
                    <a:pt x="144" y="53"/>
                  </a:lnTo>
                  <a:cubicBezTo>
                    <a:pt x="127" y="44"/>
                    <a:pt x="109" y="40"/>
                    <a:pt x="87" y="40"/>
                  </a:cubicBezTo>
                  <a:cubicBezTo>
                    <a:pt x="61" y="40"/>
                    <a:pt x="53" y="48"/>
                    <a:pt x="53" y="61"/>
                  </a:cubicBezTo>
                  <a:cubicBezTo>
                    <a:pt x="53" y="96"/>
                    <a:pt x="170" y="74"/>
                    <a:pt x="170" y="148"/>
                  </a:cubicBezTo>
                  <a:cubicBezTo>
                    <a:pt x="170" y="178"/>
                    <a:pt x="140" y="209"/>
                    <a:pt x="83" y="209"/>
                  </a:cubicBezTo>
                  <a:cubicBezTo>
                    <a:pt x="48" y="209"/>
                    <a:pt x="18" y="200"/>
                    <a:pt x="1" y="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4730394" y="3892600"/>
              <a:ext cx="30215" cy="26291"/>
            </a:xfrm>
            <a:custGeom>
              <a:avLst/>
              <a:gdLst/>
              <a:ahLst/>
              <a:cxnLst/>
              <a:rect l="l" t="t" r="r" b="b"/>
              <a:pathLst>
                <a:path w="231" h="201" extrusionOk="0">
                  <a:moveTo>
                    <a:pt x="183" y="200"/>
                  </a:moveTo>
                  <a:lnTo>
                    <a:pt x="183" y="79"/>
                  </a:lnTo>
                  <a:lnTo>
                    <a:pt x="126" y="179"/>
                  </a:lnTo>
                  <a:lnTo>
                    <a:pt x="105" y="179"/>
                  </a:lnTo>
                  <a:lnTo>
                    <a:pt x="44" y="83"/>
                  </a:lnTo>
                  <a:lnTo>
                    <a:pt x="44" y="200"/>
                  </a:lnTo>
                  <a:lnTo>
                    <a:pt x="1" y="200"/>
                  </a:lnTo>
                  <a:lnTo>
                    <a:pt x="1" y="1"/>
                  </a:lnTo>
                  <a:lnTo>
                    <a:pt x="40" y="1"/>
                  </a:lnTo>
                  <a:lnTo>
                    <a:pt x="113" y="127"/>
                  </a:lnTo>
                  <a:lnTo>
                    <a:pt x="192" y="1"/>
                  </a:lnTo>
                  <a:lnTo>
                    <a:pt x="226" y="1"/>
                  </a:lnTo>
                  <a:lnTo>
                    <a:pt x="231" y="2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4894938" y="3892600"/>
              <a:ext cx="19358" cy="26291"/>
            </a:xfrm>
            <a:custGeom>
              <a:avLst/>
              <a:gdLst/>
              <a:ahLst/>
              <a:cxnLst/>
              <a:rect l="l" t="t" r="r" b="b"/>
              <a:pathLst>
                <a:path w="148" h="201" extrusionOk="0">
                  <a:moveTo>
                    <a:pt x="0" y="1"/>
                  </a:moveTo>
                  <a:lnTo>
                    <a:pt x="48" y="1"/>
                  </a:lnTo>
                  <a:lnTo>
                    <a:pt x="48" y="166"/>
                  </a:lnTo>
                  <a:lnTo>
                    <a:pt x="148" y="166"/>
                  </a:lnTo>
                  <a:lnTo>
                    <a:pt x="148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5036723" y="3892600"/>
              <a:ext cx="26683" cy="26291"/>
            </a:xfrm>
            <a:custGeom>
              <a:avLst/>
              <a:gdLst/>
              <a:ahLst/>
              <a:cxnLst/>
              <a:rect l="l" t="t" r="r" b="b"/>
              <a:pathLst>
                <a:path w="204" h="201" extrusionOk="0">
                  <a:moveTo>
                    <a:pt x="147" y="200"/>
                  </a:moveTo>
                  <a:lnTo>
                    <a:pt x="100" y="131"/>
                  </a:lnTo>
                  <a:lnTo>
                    <a:pt x="52" y="200"/>
                  </a:lnTo>
                  <a:lnTo>
                    <a:pt x="0" y="200"/>
                  </a:lnTo>
                  <a:lnTo>
                    <a:pt x="74" y="101"/>
                  </a:lnTo>
                  <a:lnTo>
                    <a:pt x="0" y="1"/>
                  </a:lnTo>
                  <a:lnTo>
                    <a:pt x="56" y="1"/>
                  </a:lnTo>
                  <a:lnTo>
                    <a:pt x="100" y="66"/>
                  </a:lnTo>
                  <a:lnTo>
                    <a:pt x="147" y="1"/>
                  </a:lnTo>
                  <a:lnTo>
                    <a:pt x="199" y="1"/>
                  </a:lnTo>
                  <a:lnTo>
                    <a:pt x="126" y="96"/>
                  </a:lnTo>
                  <a:lnTo>
                    <a:pt x="204" y="2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5065629" y="3892600"/>
              <a:ext cx="19358" cy="26291"/>
            </a:xfrm>
            <a:custGeom>
              <a:avLst/>
              <a:gdLst/>
              <a:ahLst/>
              <a:cxnLst/>
              <a:rect l="l" t="t" r="r" b="b"/>
              <a:pathLst>
                <a:path w="148" h="201" extrusionOk="0">
                  <a:moveTo>
                    <a:pt x="0" y="1"/>
                  </a:moveTo>
                  <a:lnTo>
                    <a:pt x="48" y="1"/>
                  </a:lnTo>
                  <a:lnTo>
                    <a:pt x="48" y="166"/>
                  </a:lnTo>
                  <a:lnTo>
                    <a:pt x="148" y="166"/>
                  </a:lnTo>
                  <a:lnTo>
                    <a:pt x="148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5182955" y="3892076"/>
              <a:ext cx="21190" cy="26814"/>
            </a:xfrm>
            <a:custGeom>
              <a:avLst/>
              <a:gdLst/>
              <a:ahLst/>
              <a:cxnLst/>
              <a:rect l="l" t="t" r="r" b="b"/>
              <a:pathLst>
                <a:path w="162" h="205" extrusionOk="0">
                  <a:moveTo>
                    <a:pt x="161" y="170"/>
                  </a:moveTo>
                  <a:lnTo>
                    <a:pt x="161" y="204"/>
                  </a:lnTo>
                  <a:lnTo>
                    <a:pt x="9" y="204"/>
                  </a:lnTo>
                  <a:lnTo>
                    <a:pt x="9" y="174"/>
                  </a:lnTo>
                  <a:lnTo>
                    <a:pt x="87" y="100"/>
                  </a:lnTo>
                  <a:cubicBezTo>
                    <a:pt x="105" y="83"/>
                    <a:pt x="109" y="74"/>
                    <a:pt x="109" y="66"/>
                  </a:cubicBezTo>
                  <a:cubicBezTo>
                    <a:pt x="109" y="48"/>
                    <a:pt x="96" y="40"/>
                    <a:pt x="74" y="40"/>
                  </a:cubicBezTo>
                  <a:cubicBezTo>
                    <a:pt x="57" y="40"/>
                    <a:pt x="44" y="44"/>
                    <a:pt x="35" y="61"/>
                  </a:cubicBezTo>
                  <a:lnTo>
                    <a:pt x="1" y="40"/>
                  </a:lnTo>
                  <a:cubicBezTo>
                    <a:pt x="14" y="14"/>
                    <a:pt x="44" y="1"/>
                    <a:pt x="79" y="1"/>
                  </a:cubicBezTo>
                  <a:cubicBezTo>
                    <a:pt x="126" y="1"/>
                    <a:pt x="157" y="22"/>
                    <a:pt x="157" y="61"/>
                  </a:cubicBezTo>
                  <a:cubicBezTo>
                    <a:pt x="157" y="79"/>
                    <a:pt x="148" y="96"/>
                    <a:pt x="122" y="122"/>
                  </a:cubicBezTo>
                  <a:lnTo>
                    <a:pt x="74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5205060" y="3892600"/>
              <a:ext cx="26814" cy="26291"/>
            </a:xfrm>
            <a:custGeom>
              <a:avLst/>
              <a:gdLst/>
              <a:ahLst/>
              <a:cxnLst/>
              <a:rect l="l" t="t" r="r" b="b"/>
              <a:pathLst>
                <a:path w="205" h="201" extrusionOk="0">
                  <a:moveTo>
                    <a:pt x="153" y="200"/>
                  </a:moveTo>
                  <a:lnTo>
                    <a:pt x="105" y="131"/>
                  </a:lnTo>
                  <a:lnTo>
                    <a:pt x="57" y="200"/>
                  </a:lnTo>
                  <a:lnTo>
                    <a:pt x="1" y="200"/>
                  </a:lnTo>
                  <a:lnTo>
                    <a:pt x="79" y="101"/>
                  </a:lnTo>
                  <a:lnTo>
                    <a:pt x="5" y="1"/>
                  </a:lnTo>
                  <a:lnTo>
                    <a:pt x="57" y="1"/>
                  </a:lnTo>
                  <a:lnTo>
                    <a:pt x="105" y="66"/>
                  </a:lnTo>
                  <a:lnTo>
                    <a:pt x="153" y="1"/>
                  </a:lnTo>
                  <a:lnTo>
                    <a:pt x="200" y="1"/>
                  </a:lnTo>
                  <a:lnTo>
                    <a:pt x="131" y="96"/>
                  </a:lnTo>
                  <a:lnTo>
                    <a:pt x="205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5234620" y="3892600"/>
              <a:ext cx="19358" cy="26291"/>
            </a:xfrm>
            <a:custGeom>
              <a:avLst/>
              <a:gdLst/>
              <a:ahLst/>
              <a:cxnLst/>
              <a:rect l="l" t="t" r="r" b="b"/>
              <a:pathLst>
                <a:path w="148" h="201" extrusionOk="0">
                  <a:moveTo>
                    <a:pt x="0" y="1"/>
                  </a:moveTo>
                  <a:lnTo>
                    <a:pt x="48" y="1"/>
                  </a:lnTo>
                  <a:lnTo>
                    <a:pt x="48" y="166"/>
                  </a:lnTo>
                  <a:lnTo>
                    <a:pt x="148" y="166"/>
                  </a:lnTo>
                  <a:lnTo>
                    <a:pt x="148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4774080" y="3583652"/>
              <a:ext cx="64223" cy="64092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491" y="247"/>
                  </a:moveTo>
                  <a:cubicBezTo>
                    <a:pt x="491" y="382"/>
                    <a:pt x="382" y="490"/>
                    <a:pt x="243" y="490"/>
                  </a:cubicBezTo>
                  <a:cubicBezTo>
                    <a:pt x="109" y="490"/>
                    <a:pt x="1" y="382"/>
                    <a:pt x="1" y="247"/>
                  </a:cubicBezTo>
                  <a:cubicBezTo>
                    <a:pt x="1" y="108"/>
                    <a:pt x="109" y="0"/>
                    <a:pt x="243" y="0"/>
                  </a:cubicBezTo>
                  <a:cubicBezTo>
                    <a:pt x="382" y="0"/>
                    <a:pt x="491" y="108"/>
                    <a:pt x="491" y="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5"/>
            <p:cNvSpPr/>
            <p:nvPr/>
          </p:nvSpPr>
          <p:spPr>
            <a:xfrm>
              <a:off x="4886436" y="3583652"/>
              <a:ext cx="64092" cy="64092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490" y="247"/>
                  </a:moveTo>
                  <a:cubicBezTo>
                    <a:pt x="490" y="382"/>
                    <a:pt x="382" y="490"/>
                    <a:pt x="247" y="490"/>
                  </a:cubicBezTo>
                  <a:cubicBezTo>
                    <a:pt x="113" y="490"/>
                    <a:pt x="0" y="382"/>
                    <a:pt x="0" y="247"/>
                  </a:cubicBezTo>
                  <a:cubicBezTo>
                    <a:pt x="0" y="108"/>
                    <a:pt x="113" y="0"/>
                    <a:pt x="247" y="0"/>
                  </a:cubicBezTo>
                  <a:cubicBezTo>
                    <a:pt x="382" y="0"/>
                    <a:pt x="490" y="108"/>
                    <a:pt x="490" y="2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5"/>
            <p:cNvSpPr/>
            <p:nvPr/>
          </p:nvSpPr>
          <p:spPr>
            <a:xfrm>
              <a:off x="4999184" y="3583652"/>
              <a:ext cx="63700" cy="64092"/>
            </a:xfrm>
            <a:custGeom>
              <a:avLst/>
              <a:gdLst/>
              <a:ahLst/>
              <a:cxnLst/>
              <a:rect l="l" t="t" r="r" b="b"/>
              <a:pathLst>
                <a:path w="487" h="490" extrusionOk="0">
                  <a:moveTo>
                    <a:pt x="486" y="247"/>
                  </a:moveTo>
                  <a:cubicBezTo>
                    <a:pt x="486" y="382"/>
                    <a:pt x="378" y="490"/>
                    <a:pt x="244" y="490"/>
                  </a:cubicBezTo>
                  <a:cubicBezTo>
                    <a:pt x="109" y="490"/>
                    <a:pt x="1" y="382"/>
                    <a:pt x="1" y="247"/>
                  </a:cubicBezTo>
                  <a:cubicBezTo>
                    <a:pt x="1" y="108"/>
                    <a:pt x="109" y="0"/>
                    <a:pt x="244" y="0"/>
                  </a:cubicBezTo>
                  <a:cubicBezTo>
                    <a:pt x="378" y="0"/>
                    <a:pt x="486" y="108"/>
                    <a:pt x="486" y="2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5"/>
            <p:cNvSpPr/>
            <p:nvPr/>
          </p:nvSpPr>
          <p:spPr>
            <a:xfrm>
              <a:off x="5111539" y="3583652"/>
              <a:ext cx="63569" cy="64092"/>
            </a:xfrm>
            <a:custGeom>
              <a:avLst/>
              <a:gdLst/>
              <a:ahLst/>
              <a:cxnLst/>
              <a:rect l="l" t="t" r="r" b="b"/>
              <a:pathLst>
                <a:path w="486" h="490" extrusionOk="0">
                  <a:moveTo>
                    <a:pt x="486" y="247"/>
                  </a:moveTo>
                  <a:cubicBezTo>
                    <a:pt x="486" y="382"/>
                    <a:pt x="378" y="490"/>
                    <a:pt x="243" y="490"/>
                  </a:cubicBezTo>
                  <a:cubicBezTo>
                    <a:pt x="109" y="490"/>
                    <a:pt x="0" y="382"/>
                    <a:pt x="0" y="247"/>
                  </a:cubicBezTo>
                  <a:cubicBezTo>
                    <a:pt x="0" y="108"/>
                    <a:pt x="109" y="0"/>
                    <a:pt x="243" y="0"/>
                  </a:cubicBezTo>
                  <a:cubicBezTo>
                    <a:pt x="378" y="0"/>
                    <a:pt x="486" y="108"/>
                    <a:pt x="486" y="2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5"/>
            <p:cNvSpPr/>
            <p:nvPr/>
          </p:nvSpPr>
          <p:spPr>
            <a:xfrm>
              <a:off x="5223764" y="3583652"/>
              <a:ext cx="63700" cy="64092"/>
            </a:xfrm>
            <a:custGeom>
              <a:avLst/>
              <a:gdLst/>
              <a:ahLst/>
              <a:cxnLst/>
              <a:rect l="l" t="t" r="r" b="b"/>
              <a:pathLst>
                <a:path w="487" h="490" extrusionOk="0">
                  <a:moveTo>
                    <a:pt x="486" y="247"/>
                  </a:moveTo>
                  <a:cubicBezTo>
                    <a:pt x="486" y="382"/>
                    <a:pt x="378" y="490"/>
                    <a:pt x="244" y="490"/>
                  </a:cubicBezTo>
                  <a:cubicBezTo>
                    <a:pt x="109" y="490"/>
                    <a:pt x="1" y="382"/>
                    <a:pt x="1" y="247"/>
                  </a:cubicBezTo>
                  <a:cubicBezTo>
                    <a:pt x="1" y="108"/>
                    <a:pt x="109" y="0"/>
                    <a:pt x="244" y="0"/>
                  </a:cubicBezTo>
                  <a:cubicBezTo>
                    <a:pt x="378" y="0"/>
                    <a:pt x="486" y="108"/>
                    <a:pt x="486" y="2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4" name="Google Shape;1014;p25"/>
            <p:cNvGrpSpPr/>
            <p:nvPr/>
          </p:nvGrpSpPr>
          <p:grpSpPr>
            <a:xfrm>
              <a:off x="3969934" y="2091497"/>
              <a:ext cx="1243254" cy="1243777"/>
              <a:chOff x="3969934" y="2091497"/>
              <a:chExt cx="1243254" cy="1243777"/>
            </a:xfrm>
          </p:grpSpPr>
          <p:sp>
            <p:nvSpPr>
              <p:cNvPr id="1015" name="Google Shape;1015;p25"/>
              <p:cNvSpPr/>
              <p:nvPr/>
            </p:nvSpPr>
            <p:spPr>
              <a:xfrm>
                <a:off x="3969934" y="2091497"/>
                <a:ext cx="1243254" cy="1243777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9509" extrusionOk="0">
                    <a:moveTo>
                      <a:pt x="9504" y="4753"/>
                    </a:moveTo>
                    <a:cubicBezTo>
                      <a:pt x="9504" y="7380"/>
                      <a:pt x="7380" y="9509"/>
                      <a:pt x="4753" y="9509"/>
                    </a:cubicBezTo>
                    <a:cubicBezTo>
                      <a:pt x="2129" y="9509"/>
                      <a:pt x="1" y="7380"/>
                      <a:pt x="1" y="4753"/>
                    </a:cubicBezTo>
                    <a:cubicBezTo>
                      <a:pt x="1" y="2130"/>
                      <a:pt x="2129" y="1"/>
                      <a:pt x="4753" y="1"/>
                    </a:cubicBezTo>
                    <a:cubicBezTo>
                      <a:pt x="7380" y="1"/>
                      <a:pt x="9504" y="2130"/>
                      <a:pt x="9504" y="47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5"/>
              <p:cNvSpPr/>
              <p:nvPr/>
            </p:nvSpPr>
            <p:spPr>
              <a:xfrm>
                <a:off x="4927245" y="2175993"/>
                <a:ext cx="152120" cy="152774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168" extrusionOk="0">
                    <a:moveTo>
                      <a:pt x="1036" y="816"/>
                    </a:moveTo>
                    <a:cubicBezTo>
                      <a:pt x="906" y="1067"/>
                      <a:pt x="599" y="1167"/>
                      <a:pt x="347" y="1041"/>
                    </a:cubicBezTo>
                    <a:cubicBezTo>
                      <a:pt x="100" y="911"/>
                      <a:pt x="0" y="603"/>
                      <a:pt x="126" y="352"/>
                    </a:cubicBezTo>
                    <a:cubicBezTo>
                      <a:pt x="256" y="101"/>
                      <a:pt x="564" y="1"/>
                      <a:pt x="815" y="131"/>
                    </a:cubicBezTo>
                    <a:cubicBezTo>
                      <a:pt x="1067" y="261"/>
                      <a:pt x="1162" y="569"/>
                      <a:pt x="1036" y="8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5"/>
              <p:cNvSpPr/>
              <p:nvPr/>
            </p:nvSpPr>
            <p:spPr>
              <a:xfrm>
                <a:off x="5079755" y="2342762"/>
                <a:ext cx="82927" cy="82927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 extrusionOk="0">
                    <a:moveTo>
                      <a:pt x="634" y="317"/>
                    </a:moveTo>
                    <a:cubicBezTo>
                      <a:pt x="634" y="490"/>
                      <a:pt x="491" y="633"/>
                      <a:pt x="317" y="633"/>
                    </a:cubicBezTo>
                    <a:cubicBezTo>
                      <a:pt x="139" y="633"/>
                      <a:pt x="1" y="490"/>
                      <a:pt x="1" y="317"/>
                    </a:cubicBezTo>
                    <a:cubicBezTo>
                      <a:pt x="1" y="144"/>
                      <a:pt x="139" y="0"/>
                      <a:pt x="317" y="0"/>
                    </a:cubicBezTo>
                    <a:cubicBezTo>
                      <a:pt x="491" y="0"/>
                      <a:pt x="634" y="144"/>
                      <a:pt x="634" y="3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5"/>
              <p:cNvSpPr/>
              <p:nvPr/>
            </p:nvSpPr>
            <p:spPr>
              <a:xfrm>
                <a:off x="4228521" y="3209829"/>
                <a:ext cx="56898" cy="56375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31" extrusionOk="0">
                    <a:moveTo>
                      <a:pt x="434" y="218"/>
                    </a:moveTo>
                    <a:cubicBezTo>
                      <a:pt x="434" y="335"/>
                      <a:pt x="334" y="430"/>
                      <a:pt x="217" y="430"/>
                    </a:cubicBezTo>
                    <a:cubicBezTo>
                      <a:pt x="96" y="430"/>
                      <a:pt x="1" y="335"/>
                      <a:pt x="1" y="218"/>
                    </a:cubicBezTo>
                    <a:cubicBezTo>
                      <a:pt x="1" y="96"/>
                      <a:pt x="96" y="1"/>
                      <a:pt x="217" y="1"/>
                    </a:cubicBezTo>
                    <a:cubicBezTo>
                      <a:pt x="334" y="1"/>
                      <a:pt x="434" y="96"/>
                      <a:pt x="434" y="2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5"/>
              <p:cNvSpPr/>
              <p:nvPr/>
            </p:nvSpPr>
            <p:spPr>
              <a:xfrm>
                <a:off x="4018721" y="3145214"/>
                <a:ext cx="179850" cy="63046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482" extrusionOk="0">
                    <a:moveTo>
                      <a:pt x="1271" y="447"/>
                    </a:moveTo>
                    <a:cubicBezTo>
                      <a:pt x="1253" y="469"/>
                      <a:pt x="1227" y="482"/>
                      <a:pt x="1201" y="482"/>
                    </a:cubicBezTo>
                    <a:cubicBezTo>
                      <a:pt x="794" y="469"/>
                      <a:pt x="269" y="321"/>
                      <a:pt x="74" y="261"/>
                    </a:cubicBezTo>
                    <a:cubicBezTo>
                      <a:pt x="26" y="248"/>
                      <a:pt x="0" y="200"/>
                      <a:pt x="13" y="157"/>
                    </a:cubicBezTo>
                    <a:cubicBezTo>
                      <a:pt x="22" y="118"/>
                      <a:pt x="35" y="66"/>
                      <a:pt x="52" y="1"/>
                    </a:cubicBezTo>
                    <a:cubicBezTo>
                      <a:pt x="295" y="61"/>
                      <a:pt x="855" y="196"/>
                      <a:pt x="1375" y="261"/>
                    </a:cubicBezTo>
                    <a:cubicBezTo>
                      <a:pt x="1327" y="360"/>
                      <a:pt x="1292" y="417"/>
                      <a:pt x="1271" y="4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5"/>
              <p:cNvSpPr/>
              <p:nvPr/>
            </p:nvSpPr>
            <p:spPr>
              <a:xfrm>
                <a:off x="4818944" y="2223080"/>
                <a:ext cx="304633" cy="964258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7372" extrusionOk="0">
                    <a:moveTo>
                      <a:pt x="152" y="1063"/>
                    </a:moveTo>
                    <a:cubicBezTo>
                      <a:pt x="0" y="1887"/>
                      <a:pt x="338" y="4649"/>
                      <a:pt x="351" y="5026"/>
                    </a:cubicBezTo>
                    <a:lnTo>
                      <a:pt x="351" y="5026"/>
                    </a:lnTo>
                    <a:cubicBezTo>
                      <a:pt x="369" y="5060"/>
                      <a:pt x="785" y="6123"/>
                      <a:pt x="1132" y="7371"/>
                    </a:cubicBezTo>
                    <a:lnTo>
                      <a:pt x="1132" y="7371"/>
                    </a:lnTo>
                    <a:cubicBezTo>
                      <a:pt x="1635" y="7280"/>
                      <a:pt x="2289" y="7163"/>
                      <a:pt x="2289" y="7163"/>
                    </a:cubicBezTo>
                    <a:lnTo>
                      <a:pt x="2289" y="7163"/>
                    </a:lnTo>
                    <a:cubicBezTo>
                      <a:pt x="2289" y="7163"/>
                      <a:pt x="2328" y="7072"/>
                      <a:pt x="2255" y="6769"/>
                    </a:cubicBezTo>
                    <a:lnTo>
                      <a:pt x="2255" y="6769"/>
                    </a:lnTo>
                    <a:cubicBezTo>
                      <a:pt x="2181" y="6470"/>
                      <a:pt x="945" y="972"/>
                      <a:pt x="538" y="44"/>
                    </a:cubicBezTo>
                    <a:lnTo>
                      <a:pt x="538" y="44"/>
                    </a:lnTo>
                    <a:cubicBezTo>
                      <a:pt x="533" y="27"/>
                      <a:pt x="520" y="14"/>
                      <a:pt x="507" y="1"/>
                    </a:cubicBezTo>
                    <a:lnTo>
                      <a:pt x="507" y="1"/>
                    </a:lnTo>
                    <a:cubicBezTo>
                      <a:pt x="416" y="148"/>
                      <a:pt x="256" y="478"/>
                      <a:pt x="152" y="1063"/>
                    </a:cubicBezTo>
                  </a:path>
                </a:pathLst>
              </a:custGeom>
              <a:solidFill>
                <a:srgbClr val="04A6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5"/>
              <p:cNvSpPr/>
              <p:nvPr/>
            </p:nvSpPr>
            <p:spPr>
              <a:xfrm>
                <a:off x="4025523" y="2212878"/>
                <a:ext cx="294431" cy="96648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7389" extrusionOk="0">
                    <a:moveTo>
                      <a:pt x="1648" y="820"/>
                    </a:moveTo>
                    <a:cubicBezTo>
                      <a:pt x="1648" y="820"/>
                      <a:pt x="304" y="5958"/>
                      <a:pt x="0" y="7129"/>
                    </a:cubicBezTo>
                    <a:lnTo>
                      <a:pt x="0" y="7129"/>
                    </a:lnTo>
                    <a:cubicBezTo>
                      <a:pt x="243" y="7189"/>
                      <a:pt x="803" y="7324"/>
                      <a:pt x="1323" y="7389"/>
                    </a:cubicBezTo>
                    <a:lnTo>
                      <a:pt x="1323" y="7389"/>
                    </a:lnTo>
                    <a:cubicBezTo>
                      <a:pt x="1336" y="7354"/>
                      <a:pt x="1349" y="7319"/>
                      <a:pt x="1366" y="7276"/>
                    </a:cubicBezTo>
                    <a:lnTo>
                      <a:pt x="1366" y="7276"/>
                    </a:lnTo>
                    <a:cubicBezTo>
                      <a:pt x="1479" y="6985"/>
                      <a:pt x="2108" y="4783"/>
                      <a:pt x="2129" y="4714"/>
                    </a:cubicBezTo>
                    <a:lnTo>
                      <a:pt x="2129" y="4714"/>
                    </a:lnTo>
                    <a:cubicBezTo>
                      <a:pt x="2129" y="4714"/>
                      <a:pt x="2251" y="2004"/>
                      <a:pt x="2173" y="1267"/>
                    </a:cubicBezTo>
                    <a:lnTo>
                      <a:pt x="2173" y="1267"/>
                    </a:lnTo>
                    <a:cubicBezTo>
                      <a:pt x="2116" y="772"/>
                      <a:pt x="2008" y="269"/>
                      <a:pt x="1943" y="1"/>
                    </a:cubicBezTo>
                    <a:lnTo>
                      <a:pt x="1943" y="1"/>
                    </a:lnTo>
                    <a:cubicBezTo>
                      <a:pt x="1843" y="144"/>
                      <a:pt x="1648" y="820"/>
                      <a:pt x="1648" y="820"/>
                    </a:cubicBezTo>
                  </a:path>
                </a:pathLst>
              </a:custGeom>
              <a:solidFill>
                <a:srgbClr val="04A6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5"/>
              <p:cNvSpPr/>
              <p:nvPr/>
            </p:nvSpPr>
            <p:spPr>
              <a:xfrm>
                <a:off x="4288035" y="3117092"/>
                <a:ext cx="590431" cy="56244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430" extrusionOk="0">
                    <a:moveTo>
                      <a:pt x="2280" y="0"/>
                    </a:moveTo>
                    <a:cubicBezTo>
                      <a:pt x="2075" y="0"/>
                      <a:pt x="1878" y="5"/>
                      <a:pt x="1696" y="16"/>
                    </a:cubicBezTo>
                    <a:cubicBezTo>
                      <a:pt x="1423" y="29"/>
                      <a:pt x="1180" y="59"/>
                      <a:pt x="1002" y="103"/>
                    </a:cubicBezTo>
                    <a:cubicBezTo>
                      <a:pt x="985" y="107"/>
                      <a:pt x="968" y="111"/>
                      <a:pt x="946" y="111"/>
                    </a:cubicBezTo>
                    <a:cubicBezTo>
                      <a:pt x="658" y="178"/>
                      <a:pt x="434" y="199"/>
                      <a:pt x="267" y="199"/>
                    </a:cubicBezTo>
                    <a:cubicBezTo>
                      <a:pt x="164" y="199"/>
                      <a:pt x="83" y="191"/>
                      <a:pt x="23" y="181"/>
                    </a:cubicBezTo>
                    <a:cubicBezTo>
                      <a:pt x="18" y="233"/>
                      <a:pt x="14" y="276"/>
                      <a:pt x="5" y="311"/>
                    </a:cubicBezTo>
                    <a:cubicBezTo>
                      <a:pt x="1" y="346"/>
                      <a:pt x="18" y="376"/>
                      <a:pt x="49" y="393"/>
                    </a:cubicBezTo>
                    <a:cubicBezTo>
                      <a:pt x="49" y="393"/>
                      <a:pt x="74" y="422"/>
                      <a:pt x="222" y="422"/>
                    </a:cubicBezTo>
                    <a:cubicBezTo>
                      <a:pt x="333" y="422"/>
                      <a:pt x="513" y="406"/>
                      <a:pt x="803" y="350"/>
                    </a:cubicBezTo>
                    <a:cubicBezTo>
                      <a:pt x="846" y="341"/>
                      <a:pt x="890" y="333"/>
                      <a:pt x="942" y="328"/>
                    </a:cubicBezTo>
                    <a:cubicBezTo>
                      <a:pt x="1154" y="302"/>
                      <a:pt x="1436" y="289"/>
                      <a:pt x="1722" y="285"/>
                    </a:cubicBezTo>
                    <a:cubicBezTo>
                      <a:pt x="1853" y="282"/>
                      <a:pt x="1985" y="282"/>
                      <a:pt x="2113" y="282"/>
                    </a:cubicBezTo>
                    <a:cubicBezTo>
                      <a:pt x="2320" y="282"/>
                      <a:pt x="2518" y="284"/>
                      <a:pt x="2683" y="284"/>
                    </a:cubicBezTo>
                    <a:cubicBezTo>
                      <a:pt x="2786" y="284"/>
                      <a:pt x="2876" y="283"/>
                      <a:pt x="2949" y="281"/>
                    </a:cubicBezTo>
                    <a:cubicBezTo>
                      <a:pt x="2963" y="280"/>
                      <a:pt x="2978" y="280"/>
                      <a:pt x="2993" y="280"/>
                    </a:cubicBezTo>
                    <a:cubicBezTo>
                      <a:pt x="3386" y="280"/>
                      <a:pt x="4156" y="386"/>
                      <a:pt x="4423" y="428"/>
                    </a:cubicBezTo>
                    <a:cubicBezTo>
                      <a:pt x="4428" y="429"/>
                      <a:pt x="4432" y="429"/>
                      <a:pt x="4437" y="429"/>
                    </a:cubicBezTo>
                    <a:cubicBezTo>
                      <a:pt x="4479" y="429"/>
                      <a:pt x="4514" y="393"/>
                      <a:pt x="4510" y="346"/>
                    </a:cubicBezTo>
                    <a:lnTo>
                      <a:pt x="4506" y="202"/>
                    </a:lnTo>
                    <a:cubicBezTo>
                      <a:pt x="3943" y="75"/>
                      <a:pt x="3058" y="0"/>
                      <a:pt x="2280" y="0"/>
                    </a:cubicBezTo>
                    <a:close/>
                  </a:path>
                </a:pathLst>
              </a:custGeom>
              <a:solidFill>
                <a:srgbClr val="04A6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5"/>
              <p:cNvSpPr/>
              <p:nvPr/>
            </p:nvSpPr>
            <p:spPr>
              <a:xfrm>
                <a:off x="4279533" y="2150487"/>
                <a:ext cx="605866" cy="995388"/>
              </a:xfrm>
              <a:custGeom>
                <a:avLst/>
                <a:gdLst/>
                <a:ahLst/>
                <a:cxnLst/>
                <a:rect l="l" t="t" r="r" b="b"/>
                <a:pathLst>
                  <a:path w="4632" h="7610" extrusionOk="0">
                    <a:moveTo>
                      <a:pt x="2381" y="1267"/>
                    </a:moveTo>
                    <a:cubicBezTo>
                      <a:pt x="1427" y="1167"/>
                      <a:pt x="1211" y="339"/>
                      <a:pt x="1163" y="27"/>
                    </a:cubicBezTo>
                    <a:lnTo>
                      <a:pt x="1163" y="27"/>
                    </a:lnTo>
                    <a:cubicBezTo>
                      <a:pt x="794" y="161"/>
                      <a:pt x="88" y="417"/>
                      <a:pt x="23" y="452"/>
                    </a:cubicBezTo>
                    <a:lnTo>
                      <a:pt x="23" y="452"/>
                    </a:lnTo>
                    <a:cubicBezTo>
                      <a:pt x="18" y="456"/>
                      <a:pt x="10" y="465"/>
                      <a:pt x="1" y="478"/>
                    </a:cubicBezTo>
                    <a:lnTo>
                      <a:pt x="1" y="478"/>
                    </a:lnTo>
                    <a:cubicBezTo>
                      <a:pt x="66" y="746"/>
                      <a:pt x="174" y="1249"/>
                      <a:pt x="231" y="1744"/>
                    </a:cubicBezTo>
                    <a:lnTo>
                      <a:pt x="231" y="1744"/>
                    </a:lnTo>
                    <a:cubicBezTo>
                      <a:pt x="309" y="2481"/>
                      <a:pt x="187" y="5191"/>
                      <a:pt x="187" y="5191"/>
                    </a:cubicBezTo>
                    <a:lnTo>
                      <a:pt x="187" y="5191"/>
                    </a:lnTo>
                    <a:cubicBezTo>
                      <a:pt x="187" y="5256"/>
                      <a:pt x="148" y="6946"/>
                      <a:pt x="88" y="7571"/>
                    </a:cubicBezTo>
                    <a:lnTo>
                      <a:pt x="88" y="7571"/>
                    </a:lnTo>
                    <a:cubicBezTo>
                      <a:pt x="248" y="7597"/>
                      <a:pt x="565" y="7610"/>
                      <a:pt x="1067" y="7493"/>
                    </a:cubicBezTo>
                    <a:lnTo>
                      <a:pt x="1067" y="7493"/>
                    </a:lnTo>
                    <a:cubicBezTo>
                      <a:pt x="1822" y="7315"/>
                      <a:pt x="3639" y="7380"/>
                      <a:pt x="4571" y="7592"/>
                    </a:cubicBezTo>
                    <a:lnTo>
                      <a:pt x="4571" y="7592"/>
                    </a:lnTo>
                    <a:lnTo>
                      <a:pt x="4475" y="5581"/>
                    </a:lnTo>
                    <a:cubicBezTo>
                      <a:pt x="4462" y="5204"/>
                      <a:pt x="4124" y="2442"/>
                      <a:pt x="4276" y="1618"/>
                    </a:cubicBezTo>
                    <a:lnTo>
                      <a:pt x="4276" y="1618"/>
                    </a:lnTo>
                    <a:cubicBezTo>
                      <a:pt x="4380" y="1033"/>
                      <a:pt x="4540" y="703"/>
                      <a:pt x="4631" y="556"/>
                    </a:cubicBezTo>
                    <a:lnTo>
                      <a:pt x="4631" y="556"/>
                    </a:lnTo>
                    <a:cubicBezTo>
                      <a:pt x="4627" y="551"/>
                      <a:pt x="4618" y="547"/>
                      <a:pt x="4614" y="543"/>
                    </a:cubicBezTo>
                    <a:lnTo>
                      <a:pt x="4614" y="543"/>
                    </a:lnTo>
                    <a:lnTo>
                      <a:pt x="3617" y="1"/>
                    </a:lnTo>
                    <a:cubicBezTo>
                      <a:pt x="3539" y="456"/>
                      <a:pt x="3270" y="1362"/>
                      <a:pt x="2381" y="12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5"/>
              <p:cNvSpPr/>
              <p:nvPr/>
            </p:nvSpPr>
            <p:spPr>
              <a:xfrm>
                <a:off x="4966876" y="3159994"/>
                <a:ext cx="157876" cy="50096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383" extrusionOk="0">
                    <a:moveTo>
                      <a:pt x="1158" y="0"/>
                    </a:moveTo>
                    <a:cubicBezTo>
                      <a:pt x="1158" y="0"/>
                      <a:pt x="504" y="117"/>
                      <a:pt x="1" y="208"/>
                    </a:cubicBezTo>
                    <a:cubicBezTo>
                      <a:pt x="9" y="247"/>
                      <a:pt x="22" y="291"/>
                      <a:pt x="35" y="334"/>
                    </a:cubicBezTo>
                    <a:cubicBezTo>
                      <a:pt x="43" y="362"/>
                      <a:pt x="69" y="382"/>
                      <a:pt x="97" y="382"/>
                    </a:cubicBezTo>
                    <a:cubicBezTo>
                      <a:pt x="100" y="382"/>
                      <a:pt x="102" y="382"/>
                      <a:pt x="105" y="382"/>
                    </a:cubicBezTo>
                    <a:cubicBezTo>
                      <a:pt x="300" y="356"/>
                      <a:pt x="929" y="269"/>
                      <a:pt x="1154" y="208"/>
                    </a:cubicBezTo>
                    <a:cubicBezTo>
                      <a:pt x="1189" y="195"/>
                      <a:pt x="1206" y="161"/>
                      <a:pt x="1197" y="126"/>
                    </a:cubicBezTo>
                    <a:lnTo>
                      <a:pt x="11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5"/>
              <p:cNvSpPr/>
              <p:nvPr/>
            </p:nvSpPr>
            <p:spPr>
              <a:xfrm>
                <a:off x="4452579" y="2134922"/>
                <a:ext cx="274549" cy="157091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1201" extrusionOk="0">
                    <a:moveTo>
                      <a:pt x="2053" y="1"/>
                    </a:moveTo>
                    <a:cubicBezTo>
                      <a:pt x="2034" y="1"/>
                      <a:pt x="2014" y="7"/>
                      <a:pt x="1999" y="20"/>
                    </a:cubicBezTo>
                    <a:cubicBezTo>
                      <a:pt x="1904" y="94"/>
                      <a:pt x="1626" y="258"/>
                      <a:pt x="1015" y="267"/>
                    </a:cubicBezTo>
                    <a:cubicBezTo>
                      <a:pt x="1004" y="267"/>
                      <a:pt x="994" y="267"/>
                      <a:pt x="984" y="267"/>
                    </a:cubicBezTo>
                    <a:cubicBezTo>
                      <a:pt x="412" y="267"/>
                      <a:pt x="172" y="149"/>
                      <a:pt x="96" y="94"/>
                    </a:cubicBezTo>
                    <a:cubicBezTo>
                      <a:pt x="83" y="84"/>
                      <a:pt x="67" y="79"/>
                      <a:pt x="51" y="79"/>
                    </a:cubicBezTo>
                    <a:cubicBezTo>
                      <a:pt x="40" y="79"/>
                      <a:pt x="28" y="81"/>
                      <a:pt x="18" y="85"/>
                    </a:cubicBezTo>
                    <a:cubicBezTo>
                      <a:pt x="13" y="85"/>
                      <a:pt x="9" y="89"/>
                      <a:pt x="0" y="89"/>
                    </a:cubicBezTo>
                    <a:cubicBezTo>
                      <a:pt x="5" y="137"/>
                      <a:pt x="9" y="193"/>
                      <a:pt x="22" y="263"/>
                    </a:cubicBezTo>
                    <a:cubicBezTo>
                      <a:pt x="31" y="323"/>
                      <a:pt x="48" y="388"/>
                      <a:pt x="70" y="458"/>
                    </a:cubicBezTo>
                    <a:cubicBezTo>
                      <a:pt x="156" y="727"/>
                      <a:pt x="351" y="1030"/>
                      <a:pt x="781" y="1147"/>
                    </a:cubicBezTo>
                    <a:cubicBezTo>
                      <a:pt x="850" y="1169"/>
                      <a:pt x="928" y="1186"/>
                      <a:pt x="1015" y="1195"/>
                    </a:cubicBezTo>
                    <a:cubicBezTo>
                      <a:pt x="1055" y="1199"/>
                      <a:pt x="1094" y="1201"/>
                      <a:pt x="1132" y="1201"/>
                    </a:cubicBezTo>
                    <a:cubicBezTo>
                      <a:pt x="1221" y="1201"/>
                      <a:pt x="1302" y="1190"/>
                      <a:pt x="1375" y="1169"/>
                    </a:cubicBezTo>
                    <a:cubicBezTo>
                      <a:pt x="1787" y="1061"/>
                      <a:pt x="1964" y="670"/>
                      <a:pt x="2042" y="349"/>
                    </a:cubicBezTo>
                    <a:cubicBezTo>
                      <a:pt x="2064" y="276"/>
                      <a:pt x="2077" y="206"/>
                      <a:pt x="2086" y="141"/>
                    </a:cubicBezTo>
                    <a:cubicBezTo>
                      <a:pt x="2094" y="94"/>
                      <a:pt x="2099" y="50"/>
                      <a:pt x="2099" y="16"/>
                    </a:cubicBezTo>
                    <a:lnTo>
                      <a:pt x="2094" y="11"/>
                    </a:lnTo>
                    <a:cubicBezTo>
                      <a:pt x="2082" y="4"/>
                      <a:pt x="2068" y="1"/>
                      <a:pt x="2053" y="1"/>
                    </a:cubicBezTo>
                    <a:close/>
                  </a:path>
                </a:pathLst>
              </a:custGeom>
              <a:solidFill>
                <a:srgbClr val="65D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5"/>
              <p:cNvSpPr/>
              <p:nvPr/>
            </p:nvSpPr>
            <p:spPr>
              <a:xfrm>
                <a:off x="4431520" y="2136884"/>
                <a:ext cx="321114" cy="180242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1378" extrusionOk="0">
                    <a:moveTo>
                      <a:pt x="2260" y="1"/>
                    </a:moveTo>
                    <a:cubicBezTo>
                      <a:pt x="2235" y="311"/>
                      <a:pt x="2088" y="1186"/>
                      <a:pt x="1294" y="1186"/>
                    </a:cubicBezTo>
                    <a:cubicBezTo>
                      <a:pt x="1256" y="1186"/>
                      <a:pt x="1217" y="1184"/>
                      <a:pt x="1176" y="1180"/>
                    </a:cubicBezTo>
                    <a:cubicBezTo>
                      <a:pt x="300" y="1089"/>
                      <a:pt x="179" y="352"/>
                      <a:pt x="161" y="74"/>
                    </a:cubicBezTo>
                    <a:cubicBezTo>
                      <a:pt x="122" y="87"/>
                      <a:pt x="70" y="109"/>
                      <a:pt x="1" y="131"/>
                    </a:cubicBezTo>
                    <a:cubicBezTo>
                      <a:pt x="49" y="443"/>
                      <a:pt x="265" y="1271"/>
                      <a:pt x="1219" y="1371"/>
                    </a:cubicBezTo>
                    <a:cubicBezTo>
                      <a:pt x="1263" y="1375"/>
                      <a:pt x="1305" y="1378"/>
                      <a:pt x="1346" y="1378"/>
                    </a:cubicBezTo>
                    <a:cubicBezTo>
                      <a:pt x="2134" y="1378"/>
                      <a:pt x="2381" y="537"/>
                      <a:pt x="2455" y="105"/>
                    </a:cubicBezTo>
                    <a:lnTo>
                      <a:pt x="2260" y="1"/>
                    </a:lnTo>
                    <a:close/>
                  </a:path>
                </a:pathLst>
              </a:custGeom>
              <a:solidFill>
                <a:srgbClr val="04A6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5"/>
              <p:cNvSpPr/>
              <p:nvPr/>
            </p:nvSpPr>
            <p:spPr>
              <a:xfrm>
                <a:off x="4455325" y="2153365"/>
                <a:ext cx="270102" cy="61084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467" extrusionOk="0">
                    <a:moveTo>
                      <a:pt x="2065" y="0"/>
                    </a:moveTo>
                    <a:cubicBezTo>
                      <a:pt x="1904" y="91"/>
                      <a:pt x="1514" y="282"/>
                      <a:pt x="998" y="300"/>
                    </a:cubicBezTo>
                    <a:cubicBezTo>
                      <a:pt x="961" y="301"/>
                      <a:pt x="924" y="302"/>
                      <a:pt x="889" y="302"/>
                    </a:cubicBezTo>
                    <a:cubicBezTo>
                      <a:pt x="452" y="302"/>
                      <a:pt x="141" y="186"/>
                      <a:pt x="1" y="122"/>
                    </a:cubicBezTo>
                    <a:lnTo>
                      <a:pt x="1" y="122"/>
                    </a:lnTo>
                    <a:cubicBezTo>
                      <a:pt x="10" y="182"/>
                      <a:pt x="27" y="247"/>
                      <a:pt x="49" y="317"/>
                    </a:cubicBezTo>
                    <a:cubicBezTo>
                      <a:pt x="231" y="388"/>
                      <a:pt x="521" y="467"/>
                      <a:pt x="896" y="467"/>
                    </a:cubicBezTo>
                    <a:cubicBezTo>
                      <a:pt x="932" y="467"/>
                      <a:pt x="969" y="466"/>
                      <a:pt x="1007" y="464"/>
                    </a:cubicBezTo>
                    <a:cubicBezTo>
                      <a:pt x="1453" y="451"/>
                      <a:pt x="1813" y="313"/>
                      <a:pt x="2021" y="208"/>
                    </a:cubicBezTo>
                    <a:cubicBezTo>
                      <a:pt x="2043" y="135"/>
                      <a:pt x="2056" y="65"/>
                      <a:pt x="20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5"/>
              <p:cNvSpPr/>
              <p:nvPr/>
            </p:nvSpPr>
            <p:spPr>
              <a:xfrm>
                <a:off x="4553555" y="2243485"/>
                <a:ext cx="78872" cy="4852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71" extrusionOk="0">
                    <a:moveTo>
                      <a:pt x="564" y="1"/>
                    </a:moveTo>
                    <a:lnTo>
                      <a:pt x="30" y="14"/>
                    </a:lnTo>
                    <a:cubicBezTo>
                      <a:pt x="13" y="18"/>
                      <a:pt x="0" y="31"/>
                      <a:pt x="0" y="48"/>
                    </a:cubicBezTo>
                    <a:lnTo>
                      <a:pt x="9" y="317"/>
                    </a:lnTo>
                    <a:cubicBezTo>
                      <a:pt x="78" y="339"/>
                      <a:pt x="156" y="356"/>
                      <a:pt x="243" y="365"/>
                    </a:cubicBezTo>
                    <a:cubicBezTo>
                      <a:pt x="283" y="369"/>
                      <a:pt x="322" y="371"/>
                      <a:pt x="360" y="371"/>
                    </a:cubicBezTo>
                    <a:cubicBezTo>
                      <a:pt x="449" y="371"/>
                      <a:pt x="530" y="360"/>
                      <a:pt x="603" y="339"/>
                    </a:cubicBezTo>
                    <a:lnTo>
                      <a:pt x="594" y="31"/>
                    </a:lnTo>
                    <a:cubicBezTo>
                      <a:pt x="594" y="14"/>
                      <a:pt x="581" y="1"/>
                      <a:pt x="5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5"/>
              <p:cNvSpPr/>
              <p:nvPr/>
            </p:nvSpPr>
            <p:spPr>
              <a:xfrm>
                <a:off x="4831370" y="2223080"/>
                <a:ext cx="54020" cy="657401"/>
              </a:xfrm>
              <a:custGeom>
                <a:avLst/>
                <a:gdLst/>
                <a:ahLst/>
                <a:cxnLst/>
                <a:rect l="l" t="t" r="r" b="b"/>
                <a:pathLst>
                  <a:path w="413" h="5026" extrusionOk="0">
                    <a:moveTo>
                      <a:pt x="408" y="1"/>
                    </a:moveTo>
                    <a:cubicBezTo>
                      <a:pt x="300" y="183"/>
                      <a:pt x="222" y="382"/>
                      <a:pt x="161" y="586"/>
                    </a:cubicBezTo>
                    <a:cubicBezTo>
                      <a:pt x="131" y="690"/>
                      <a:pt x="105" y="790"/>
                      <a:pt x="79" y="894"/>
                    </a:cubicBezTo>
                    <a:cubicBezTo>
                      <a:pt x="66" y="946"/>
                      <a:pt x="57" y="998"/>
                      <a:pt x="48" y="1050"/>
                    </a:cubicBezTo>
                    <a:cubicBezTo>
                      <a:pt x="40" y="1102"/>
                      <a:pt x="31" y="1158"/>
                      <a:pt x="22" y="1210"/>
                    </a:cubicBezTo>
                    <a:cubicBezTo>
                      <a:pt x="5" y="1423"/>
                      <a:pt x="1" y="1635"/>
                      <a:pt x="5" y="1848"/>
                    </a:cubicBezTo>
                    <a:cubicBezTo>
                      <a:pt x="5" y="2060"/>
                      <a:pt x="14" y="2273"/>
                      <a:pt x="22" y="2485"/>
                    </a:cubicBezTo>
                    <a:cubicBezTo>
                      <a:pt x="44" y="2910"/>
                      <a:pt x="74" y="3335"/>
                      <a:pt x="113" y="3760"/>
                    </a:cubicBezTo>
                    <a:cubicBezTo>
                      <a:pt x="157" y="4180"/>
                      <a:pt x="209" y="4605"/>
                      <a:pt x="256" y="5026"/>
                    </a:cubicBezTo>
                    <a:lnTo>
                      <a:pt x="261" y="5026"/>
                    </a:lnTo>
                    <a:cubicBezTo>
                      <a:pt x="243" y="4601"/>
                      <a:pt x="200" y="4176"/>
                      <a:pt x="170" y="3755"/>
                    </a:cubicBezTo>
                    <a:cubicBezTo>
                      <a:pt x="135" y="3330"/>
                      <a:pt x="96" y="2906"/>
                      <a:pt x="66" y="2485"/>
                    </a:cubicBezTo>
                    <a:cubicBezTo>
                      <a:pt x="53" y="2273"/>
                      <a:pt x="44" y="2060"/>
                      <a:pt x="40" y="1848"/>
                    </a:cubicBezTo>
                    <a:cubicBezTo>
                      <a:pt x="31" y="1635"/>
                      <a:pt x="35" y="1423"/>
                      <a:pt x="53" y="1215"/>
                    </a:cubicBezTo>
                    <a:cubicBezTo>
                      <a:pt x="57" y="1163"/>
                      <a:pt x="61" y="1106"/>
                      <a:pt x="70" y="1054"/>
                    </a:cubicBezTo>
                    <a:cubicBezTo>
                      <a:pt x="79" y="1002"/>
                      <a:pt x="92" y="950"/>
                      <a:pt x="100" y="898"/>
                    </a:cubicBezTo>
                    <a:cubicBezTo>
                      <a:pt x="122" y="794"/>
                      <a:pt x="148" y="694"/>
                      <a:pt x="174" y="590"/>
                    </a:cubicBezTo>
                    <a:cubicBezTo>
                      <a:pt x="235" y="387"/>
                      <a:pt x="308" y="187"/>
                      <a:pt x="412" y="5"/>
                    </a:cubicBez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4D8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5"/>
              <p:cNvSpPr/>
              <p:nvPr/>
            </p:nvSpPr>
            <p:spPr>
              <a:xfrm>
                <a:off x="4279010" y="2212878"/>
                <a:ext cx="37016" cy="616591"/>
              </a:xfrm>
              <a:custGeom>
                <a:avLst/>
                <a:gdLst/>
                <a:ahLst/>
                <a:cxnLst/>
                <a:rect l="l" t="t" r="r" b="b"/>
                <a:pathLst>
                  <a:path w="283" h="4714" extrusionOk="0">
                    <a:moveTo>
                      <a:pt x="1" y="1"/>
                    </a:moveTo>
                    <a:cubicBezTo>
                      <a:pt x="92" y="386"/>
                      <a:pt x="161" y="772"/>
                      <a:pt x="209" y="1163"/>
                    </a:cubicBezTo>
                    <a:cubicBezTo>
                      <a:pt x="230" y="1362"/>
                      <a:pt x="239" y="1557"/>
                      <a:pt x="239" y="1752"/>
                    </a:cubicBezTo>
                    <a:cubicBezTo>
                      <a:pt x="243" y="1952"/>
                      <a:pt x="239" y="2147"/>
                      <a:pt x="239" y="2346"/>
                    </a:cubicBezTo>
                    <a:cubicBezTo>
                      <a:pt x="230" y="2741"/>
                      <a:pt x="217" y="3135"/>
                      <a:pt x="209" y="3530"/>
                    </a:cubicBezTo>
                    <a:cubicBezTo>
                      <a:pt x="200" y="3924"/>
                      <a:pt x="191" y="4319"/>
                      <a:pt x="187" y="4714"/>
                    </a:cubicBezTo>
                    <a:lnTo>
                      <a:pt x="196" y="4714"/>
                    </a:lnTo>
                    <a:cubicBezTo>
                      <a:pt x="226" y="4319"/>
                      <a:pt x="243" y="3924"/>
                      <a:pt x="261" y="3530"/>
                    </a:cubicBezTo>
                    <a:cubicBezTo>
                      <a:pt x="278" y="3135"/>
                      <a:pt x="282" y="2741"/>
                      <a:pt x="282" y="2346"/>
                    </a:cubicBezTo>
                    <a:cubicBezTo>
                      <a:pt x="282" y="2147"/>
                      <a:pt x="282" y="1952"/>
                      <a:pt x="274" y="1752"/>
                    </a:cubicBezTo>
                    <a:cubicBezTo>
                      <a:pt x="269" y="1557"/>
                      <a:pt x="261" y="1358"/>
                      <a:pt x="235" y="1163"/>
                    </a:cubicBezTo>
                    <a:cubicBezTo>
                      <a:pt x="183" y="768"/>
                      <a:pt x="100" y="382"/>
                      <a:pt x="9" y="1"/>
                    </a:cubicBezTo>
                    <a:close/>
                  </a:path>
                </a:pathLst>
              </a:custGeom>
              <a:solidFill>
                <a:srgbClr val="4D8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5"/>
              <p:cNvSpPr/>
              <p:nvPr/>
            </p:nvSpPr>
            <p:spPr>
              <a:xfrm>
                <a:off x="4703188" y="2374677"/>
                <a:ext cx="47742" cy="453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47" extrusionOk="0">
                    <a:moveTo>
                      <a:pt x="184" y="0"/>
                    </a:moveTo>
                    <a:cubicBezTo>
                      <a:pt x="183" y="0"/>
                      <a:pt x="181" y="1"/>
                      <a:pt x="178" y="4"/>
                    </a:cubicBezTo>
                    <a:lnTo>
                      <a:pt x="126" y="108"/>
                    </a:lnTo>
                    <a:cubicBezTo>
                      <a:pt x="126" y="108"/>
                      <a:pt x="126" y="112"/>
                      <a:pt x="126" y="112"/>
                    </a:cubicBezTo>
                    <a:lnTo>
                      <a:pt x="9" y="129"/>
                    </a:lnTo>
                    <a:cubicBezTo>
                      <a:pt x="5" y="129"/>
                      <a:pt x="1" y="134"/>
                      <a:pt x="5" y="134"/>
                    </a:cubicBezTo>
                    <a:lnTo>
                      <a:pt x="87" y="220"/>
                    </a:lnTo>
                    <a:lnTo>
                      <a:pt x="92" y="220"/>
                    </a:lnTo>
                    <a:lnTo>
                      <a:pt x="70" y="337"/>
                    </a:lnTo>
                    <a:cubicBezTo>
                      <a:pt x="70" y="342"/>
                      <a:pt x="74" y="346"/>
                      <a:pt x="79" y="346"/>
                    </a:cubicBezTo>
                    <a:lnTo>
                      <a:pt x="183" y="290"/>
                    </a:lnTo>
                    <a:lnTo>
                      <a:pt x="187" y="290"/>
                    </a:lnTo>
                    <a:lnTo>
                      <a:pt x="291" y="346"/>
                    </a:lnTo>
                    <a:cubicBezTo>
                      <a:pt x="295" y="346"/>
                      <a:pt x="300" y="342"/>
                      <a:pt x="300" y="337"/>
                    </a:cubicBezTo>
                    <a:lnTo>
                      <a:pt x="278" y="220"/>
                    </a:lnTo>
                    <a:lnTo>
                      <a:pt x="365" y="134"/>
                    </a:lnTo>
                    <a:cubicBezTo>
                      <a:pt x="365" y="134"/>
                      <a:pt x="365" y="129"/>
                      <a:pt x="361" y="129"/>
                    </a:cubicBezTo>
                    <a:lnTo>
                      <a:pt x="243" y="112"/>
                    </a:lnTo>
                    <a:cubicBezTo>
                      <a:pt x="243" y="112"/>
                      <a:pt x="243" y="108"/>
                      <a:pt x="239" y="108"/>
                    </a:cubicBezTo>
                    <a:lnTo>
                      <a:pt x="187" y="4"/>
                    </a:lnTo>
                    <a:cubicBezTo>
                      <a:pt x="187" y="1"/>
                      <a:pt x="186" y="0"/>
                      <a:pt x="1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2" name="Google Shape;1032;p25"/>
          <p:cNvSpPr/>
          <p:nvPr/>
        </p:nvSpPr>
        <p:spPr>
          <a:xfrm>
            <a:off x="4376250" y="22482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25"/>
          <p:cNvSpPr/>
          <p:nvPr/>
        </p:nvSpPr>
        <p:spPr>
          <a:xfrm>
            <a:off x="5027375" y="1365300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25"/>
          <p:cNvSpPr/>
          <p:nvPr/>
        </p:nvSpPr>
        <p:spPr>
          <a:xfrm>
            <a:off x="3793538" y="3437450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25"/>
          <p:cNvSpPr/>
          <p:nvPr/>
        </p:nvSpPr>
        <p:spPr>
          <a:xfrm>
            <a:off x="4932300" y="36964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5"/>
          <p:cNvSpPr/>
          <p:nvPr/>
        </p:nvSpPr>
        <p:spPr>
          <a:xfrm>
            <a:off x="4110525" y="4135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25"/>
          <p:cNvSpPr/>
          <p:nvPr/>
        </p:nvSpPr>
        <p:spPr>
          <a:xfrm>
            <a:off x="4760850" y="413561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8" name="Google Shape;1038;p25"/>
          <p:cNvGrpSpPr/>
          <p:nvPr/>
        </p:nvGrpSpPr>
        <p:grpSpPr>
          <a:xfrm>
            <a:off x="156117" y="1252538"/>
            <a:ext cx="4220133" cy="1191487"/>
            <a:chOff x="156117" y="1418025"/>
            <a:chExt cx="4220133" cy="1191487"/>
          </a:xfrm>
        </p:grpSpPr>
        <p:grpSp>
          <p:nvGrpSpPr>
            <p:cNvPr id="1039" name="Google Shape;1039;p25"/>
            <p:cNvGrpSpPr/>
            <p:nvPr/>
          </p:nvGrpSpPr>
          <p:grpSpPr>
            <a:xfrm>
              <a:off x="156117" y="1418025"/>
              <a:ext cx="2281383" cy="830243"/>
              <a:chOff x="156117" y="1418025"/>
              <a:chExt cx="2281383" cy="830243"/>
            </a:xfrm>
          </p:grpSpPr>
          <p:sp>
            <p:nvSpPr>
              <p:cNvPr id="1040" name="Google Shape;1040;p25"/>
              <p:cNvSpPr txBox="1"/>
              <p:nvPr/>
            </p:nvSpPr>
            <p:spPr>
              <a:xfrm>
                <a:off x="156117" y="1418025"/>
                <a:ext cx="1496007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I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Product Image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41" name="Google Shape;1041;p25"/>
              <p:cNvSpPr txBox="1"/>
              <p:nvPr/>
            </p:nvSpPr>
            <p:spPr>
              <a:xfrm>
                <a:off x="45720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Product details of image.</a:t>
                </a:r>
                <a:endParaRPr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042" name="Google Shape;1042;p25"/>
            <p:cNvCxnSpPr>
              <a:cxnSpLocks/>
              <a:stCxn id="1040" idx="3"/>
              <a:endCxn id="1032" idx="2"/>
            </p:cNvCxnSpPr>
            <p:nvPr/>
          </p:nvCxnSpPr>
          <p:spPr>
            <a:xfrm>
              <a:off x="1652124" y="1592325"/>
              <a:ext cx="2724126" cy="1017187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43" name="Google Shape;1043;p25"/>
          <p:cNvGrpSpPr/>
          <p:nvPr/>
        </p:nvGrpSpPr>
        <p:grpSpPr>
          <a:xfrm>
            <a:off x="5418900" y="1252537"/>
            <a:ext cx="3267900" cy="830243"/>
            <a:chOff x="5418900" y="1418025"/>
            <a:chExt cx="3267900" cy="830243"/>
          </a:xfrm>
        </p:grpSpPr>
        <p:grpSp>
          <p:nvGrpSpPr>
            <p:cNvPr id="1044" name="Google Shape;1044;p25"/>
            <p:cNvGrpSpPr/>
            <p:nvPr/>
          </p:nvGrpSpPr>
          <p:grpSpPr>
            <a:xfrm>
              <a:off x="6706475" y="1418025"/>
              <a:ext cx="1980324" cy="830243"/>
              <a:chOff x="6706475" y="1418025"/>
              <a:chExt cx="1980324" cy="830243"/>
            </a:xfrm>
          </p:grpSpPr>
          <p:sp>
            <p:nvSpPr>
              <p:cNvPr id="1045" name="Google Shape;1045;p25"/>
              <p:cNvSpPr txBox="1"/>
              <p:nvPr/>
            </p:nvSpPr>
            <p:spPr>
              <a:xfrm>
                <a:off x="7491900" y="1418025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Cart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46" name="Google Shape;1046;p25"/>
              <p:cNvSpPr txBox="1"/>
              <p:nvPr/>
            </p:nvSpPr>
            <p:spPr>
              <a:xfrm>
                <a:off x="6706475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 dirty="0">
                    <a:latin typeface="Roboto"/>
                    <a:ea typeface="Roboto"/>
                    <a:cs typeface="Roboto"/>
                    <a:sym typeface="Roboto"/>
                  </a:rPr>
                  <a:t>Used to buy</a:t>
                </a:r>
                <a:endParaRPr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047" name="Google Shape;1047;p25"/>
            <p:cNvCxnSpPr>
              <a:stCxn id="1045" idx="1"/>
              <a:endCxn id="1033" idx="6"/>
            </p:cNvCxnSpPr>
            <p:nvPr/>
          </p:nvCxnSpPr>
          <p:spPr>
            <a:xfrm flipH="1">
              <a:off x="5418900" y="1592325"/>
              <a:ext cx="2073000" cy="134100"/>
            </a:xfrm>
            <a:prstGeom prst="bentConnector3">
              <a:avLst>
                <a:gd name="adj1" fmla="val 56142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48" name="Google Shape;1048;p25"/>
          <p:cNvGrpSpPr/>
          <p:nvPr/>
        </p:nvGrpSpPr>
        <p:grpSpPr>
          <a:xfrm>
            <a:off x="449790" y="2465475"/>
            <a:ext cx="3343748" cy="1167725"/>
            <a:chOff x="449790" y="2478563"/>
            <a:chExt cx="3343748" cy="1167725"/>
          </a:xfrm>
        </p:grpSpPr>
        <p:grpSp>
          <p:nvGrpSpPr>
            <p:cNvPr id="1049" name="Google Shape;1049;p25"/>
            <p:cNvGrpSpPr/>
            <p:nvPr/>
          </p:nvGrpSpPr>
          <p:grpSpPr>
            <a:xfrm>
              <a:off x="449790" y="2478563"/>
              <a:ext cx="1987710" cy="877508"/>
              <a:chOff x="449790" y="2478563"/>
              <a:chExt cx="1987710" cy="877508"/>
            </a:xfrm>
          </p:grpSpPr>
          <p:sp>
            <p:nvSpPr>
              <p:cNvPr id="1050" name="Google Shape;1050;p25"/>
              <p:cNvSpPr txBox="1"/>
              <p:nvPr/>
            </p:nvSpPr>
            <p:spPr>
              <a:xfrm>
                <a:off x="449790" y="2478563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Brand: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1" name="Google Shape;1051;p25"/>
              <p:cNvSpPr txBox="1"/>
              <p:nvPr/>
            </p:nvSpPr>
            <p:spPr>
              <a:xfrm>
                <a:off x="457200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 dirty="0">
                    <a:latin typeface="Roboto"/>
                    <a:ea typeface="Roboto"/>
                    <a:cs typeface="Roboto"/>
                    <a:sym typeface="Roboto"/>
                  </a:rPr>
                  <a:t>What brand it is?</a:t>
                </a:r>
                <a:endParaRPr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052" name="Google Shape;1052;p25"/>
            <p:cNvCxnSpPr>
              <a:stCxn id="1050" idx="3"/>
              <a:endCxn id="1034" idx="2"/>
            </p:cNvCxnSpPr>
            <p:nvPr/>
          </p:nvCxnSpPr>
          <p:spPr>
            <a:xfrm>
              <a:off x="1644690" y="2652863"/>
              <a:ext cx="2148848" cy="993425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53" name="Google Shape;1053;p25"/>
          <p:cNvGrpSpPr/>
          <p:nvPr/>
        </p:nvGrpSpPr>
        <p:grpSpPr>
          <a:xfrm>
            <a:off x="5323800" y="2512740"/>
            <a:ext cx="3363000" cy="1379400"/>
            <a:chOff x="5323800" y="2525828"/>
            <a:chExt cx="3363000" cy="1379400"/>
          </a:xfrm>
        </p:grpSpPr>
        <p:grpSp>
          <p:nvGrpSpPr>
            <p:cNvPr id="1054" name="Google Shape;1054;p25"/>
            <p:cNvGrpSpPr/>
            <p:nvPr/>
          </p:nvGrpSpPr>
          <p:grpSpPr>
            <a:xfrm>
              <a:off x="6706475" y="2525828"/>
              <a:ext cx="1980324" cy="830244"/>
              <a:chOff x="6706475" y="2525828"/>
              <a:chExt cx="1980324" cy="830244"/>
            </a:xfrm>
          </p:grpSpPr>
          <p:sp>
            <p:nvSpPr>
              <p:cNvPr id="1055" name="Google Shape;1055;p25"/>
              <p:cNvSpPr txBox="1"/>
              <p:nvPr/>
            </p:nvSpPr>
            <p:spPr>
              <a:xfrm>
                <a:off x="7491900" y="2525828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I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Size chart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56" name="Google Shape;1056;p25"/>
              <p:cNvSpPr txBox="1"/>
              <p:nvPr/>
            </p:nvSpPr>
            <p:spPr>
              <a:xfrm>
                <a:off x="6706475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IN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Size for users</a:t>
                </a:r>
                <a:endParaRPr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057" name="Google Shape;1057;p25"/>
            <p:cNvCxnSpPr>
              <a:stCxn id="1055" idx="1"/>
              <a:endCxn id="1035" idx="6"/>
            </p:cNvCxnSpPr>
            <p:nvPr/>
          </p:nvCxnSpPr>
          <p:spPr>
            <a:xfrm flipH="1">
              <a:off x="5323800" y="2700128"/>
              <a:ext cx="2168100" cy="1205100"/>
            </a:xfrm>
            <a:prstGeom prst="bentConnector3">
              <a:avLst>
                <a:gd name="adj1" fmla="val 48922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58" name="Google Shape;1058;p25"/>
          <p:cNvGrpSpPr/>
          <p:nvPr/>
        </p:nvGrpSpPr>
        <p:grpSpPr>
          <a:xfrm>
            <a:off x="457200" y="3772938"/>
            <a:ext cx="3653425" cy="829023"/>
            <a:chOff x="457200" y="3633625"/>
            <a:chExt cx="3653425" cy="829023"/>
          </a:xfrm>
        </p:grpSpPr>
        <p:grpSp>
          <p:nvGrpSpPr>
            <p:cNvPr id="1059" name="Google Shape;1059;p25"/>
            <p:cNvGrpSpPr/>
            <p:nvPr/>
          </p:nvGrpSpPr>
          <p:grpSpPr>
            <a:xfrm>
              <a:off x="457200" y="3633625"/>
              <a:ext cx="1980300" cy="829023"/>
              <a:chOff x="457200" y="3633625"/>
              <a:chExt cx="1980300" cy="829023"/>
            </a:xfrm>
          </p:grpSpPr>
          <p:sp>
            <p:nvSpPr>
              <p:cNvPr id="1060" name="Google Shape;1060;p25"/>
              <p:cNvSpPr txBox="1"/>
              <p:nvPr/>
            </p:nvSpPr>
            <p:spPr>
              <a:xfrm>
                <a:off x="457225" y="3633625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Buy: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1" name="Google Shape;1061;p25"/>
              <p:cNvSpPr txBox="1"/>
              <p:nvPr/>
            </p:nvSpPr>
            <p:spPr>
              <a:xfrm>
                <a:off x="457200" y="391124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 dirty="0">
                    <a:latin typeface="Roboto"/>
                    <a:ea typeface="Roboto"/>
                    <a:cs typeface="Roboto"/>
                    <a:sym typeface="Roboto"/>
                  </a:rPr>
                  <a:t>Buying Products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Through online payment</a:t>
                </a:r>
                <a:endParaRPr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062" name="Google Shape;1062;p25"/>
            <p:cNvCxnSpPr>
              <a:stCxn id="1060" idx="3"/>
              <a:endCxn id="1036" idx="2"/>
            </p:cNvCxnSpPr>
            <p:nvPr/>
          </p:nvCxnSpPr>
          <p:spPr>
            <a:xfrm>
              <a:off x="1652125" y="3807925"/>
              <a:ext cx="2458500" cy="384000"/>
            </a:xfrm>
            <a:prstGeom prst="bentConnector3">
              <a:avLst>
                <a:gd name="adj1" fmla="val 4999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63" name="Google Shape;1063;p25"/>
          <p:cNvGrpSpPr/>
          <p:nvPr/>
        </p:nvGrpSpPr>
        <p:grpSpPr>
          <a:xfrm>
            <a:off x="5152500" y="3772938"/>
            <a:ext cx="3534300" cy="829023"/>
            <a:chOff x="5152500" y="3633625"/>
            <a:chExt cx="3534300" cy="829023"/>
          </a:xfrm>
        </p:grpSpPr>
        <p:grpSp>
          <p:nvGrpSpPr>
            <p:cNvPr id="1064" name="Google Shape;1064;p25"/>
            <p:cNvGrpSpPr/>
            <p:nvPr/>
          </p:nvGrpSpPr>
          <p:grpSpPr>
            <a:xfrm>
              <a:off x="6706475" y="3633625"/>
              <a:ext cx="1980325" cy="829023"/>
              <a:chOff x="6706475" y="3633625"/>
              <a:chExt cx="1980325" cy="829023"/>
            </a:xfrm>
          </p:grpSpPr>
          <p:sp>
            <p:nvSpPr>
              <p:cNvPr id="1065" name="Google Shape;1065;p25"/>
              <p:cNvSpPr txBox="1"/>
              <p:nvPr/>
            </p:nvSpPr>
            <p:spPr>
              <a:xfrm>
                <a:off x="7491900" y="3633625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I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</a:t>
                </a:r>
                <a:r>
                  <a:rPr lang="en-I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ishlist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66" name="Google Shape;1066;p25"/>
              <p:cNvSpPr txBox="1"/>
              <p:nvPr/>
            </p:nvSpPr>
            <p:spPr>
              <a:xfrm>
                <a:off x="6706475" y="391124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IN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Liked by users</a:t>
                </a:r>
                <a:endParaRPr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067" name="Google Shape;1067;p25"/>
            <p:cNvCxnSpPr>
              <a:stCxn id="1065" idx="1"/>
              <a:endCxn id="1037" idx="6"/>
            </p:cNvCxnSpPr>
            <p:nvPr/>
          </p:nvCxnSpPr>
          <p:spPr>
            <a:xfrm flipH="1">
              <a:off x="5152500" y="3807925"/>
              <a:ext cx="2339400" cy="384000"/>
            </a:xfrm>
            <a:prstGeom prst="bentConnector3">
              <a:avLst>
                <a:gd name="adj1" fmla="val 5000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6"/>
          <p:cNvSpPr txBox="1">
            <a:spLocks noGrp="1"/>
          </p:cNvSpPr>
          <p:nvPr>
            <p:ph type="title"/>
          </p:nvPr>
        </p:nvSpPr>
        <p:spPr>
          <a:xfrm>
            <a:off x="-266700" y="0"/>
            <a:ext cx="31147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BLOG PAGE: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C2DA2-08F9-70E2-8FDA-E1508E9EC775}"/>
              </a:ext>
            </a:extLst>
          </p:cNvPr>
          <p:cNvSpPr txBox="1"/>
          <p:nvPr/>
        </p:nvSpPr>
        <p:spPr>
          <a:xfrm>
            <a:off x="157047" y="650667"/>
            <a:ext cx="8415453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Fashion Articles: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Trend-based content, styling tips, seasonal outfit suggestions.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Engaging Content: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Blogs featuring celebrity fashion, DIY fashion hacks, and best-dressed lists.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can comment, like, and share their favorite articles.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5888B-68E6-B026-CC92-9869859B5532}"/>
              </a:ext>
            </a:extLst>
          </p:cNvPr>
          <p:cNvSpPr txBox="1"/>
          <p:nvPr/>
        </p:nvSpPr>
        <p:spPr>
          <a:xfrm>
            <a:off x="0" y="2426239"/>
            <a:ext cx="4705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About &amp; Contact Pages: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AC57C-B634-79A2-92CB-9386392EF788}"/>
              </a:ext>
            </a:extLst>
          </p:cNvPr>
          <p:cNvSpPr txBox="1"/>
          <p:nvPr/>
        </p:nvSpPr>
        <p:spPr>
          <a:xfrm>
            <a:off x="157047" y="3020462"/>
            <a:ext cx="7430239" cy="17045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Page: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history, mission, vision, and commitment to fashion.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sustainability efforts and ethical sourcing.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Page: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 Details: Email, phone, and live chat support.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Inquiry Form: For feedback, complaints, or collaboration requests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1DD400-5877-B969-4B3B-DE9F5E32BB1A}"/>
              </a:ext>
            </a:extLst>
          </p:cNvPr>
          <p:cNvSpPr txBox="1"/>
          <p:nvPr/>
        </p:nvSpPr>
        <p:spPr>
          <a:xfrm>
            <a:off x="281940" y="381000"/>
            <a:ext cx="8450580" cy="4012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Shopping Bag &amp; Checkout: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Icon with Item Count: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the number of products added to the cart.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 Process Overview: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Step-by-step guide to complete a purchase.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and quantities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 details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method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confirmation &amp; tracking.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 Options: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Credit/debit cards, wallets, UPI, cash on delivery (if applicable).</a:t>
            </a:r>
          </a:p>
        </p:txBody>
      </p:sp>
    </p:spTree>
    <p:extLst>
      <p:ext uri="{BB962C8B-B14F-4D97-AF65-F5344CB8AC3E}">
        <p14:creationId xmlns:p14="http://schemas.microsoft.com/office/powerpoint/2010/main" val="64379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29"/>
          <p:cNvSpPr txBox="1">
            <a:spLocks noGrp="1"/>
          </p:cNvSpPr>
          <p:nvPr>
            <p:ph type="title"/>
          </p:nvPr>
        </p:nvSpPr>
        <p:spPr>
          <a:xfrm>
            <a:off x="383050" y="1805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Technologies Used:</a:t>
            </a:r>
            <a:endParaRPr sz="2800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1329" name="Google Shape;1329;p29"/>
          <p:cNvGrpSpPr/>
          <p:nvPr/>
        </p:nvGrpSpPr>
        <p:grpSpPr>
          <a:xfrm>
            <a:off x="2663403" y="2658638"/>
            <a:ext cx="3876900" cy="963600"/>
            <a:chOff x="4648219" y="2484950"/>
            <a:chExt cx="3876900" cy="963600"/>
          </a:xfrm>
        </p:grpSpPr>
        <p:sp>
          <p:nvSpPr>
            <p:cNvPr id="1323" name="Google Shape;1323;p29"/>
            <p:cNvSpPr/>
            <p:nvPr/>
          </p:nvSpPr>
          <p:spPr>
            <a:xfrm>
              <a:off x="4648219" y="2484950"/>
              <a:ext cx="3876900" cy="96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0" name="Google Shape;1330;p29"/>
            <p:cNvGrpSpPr/>
            <p:nvPr/>
          </p:nvGrpSpPr>
          <p:grpSpPr>
            <a:xfrm>
              <a:off x="5481662" y="2585438"/>
              <a:ext cx="2960957" cy="762650"/>
              <a:chOff x="2827074" y="1581985"/>
              <a:chExt cx="2960957" cy="762650"/>
            </a:xfrm>
          </p:grpSpPr>
          <p:sp>
            <p:nvSpPr>
              <p:cNvPr id="1331" name="Google Shape;1331;p29"/>
              <p:cNvSpPr txBox="1"/>
              <p:nvPr/>
            </p:nvSpPr>
            <p:spPr>
              <a:xfrm>
                <a:off x="2827105" y="1581985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JAVASCRIPT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32" name="Google Shape;1332;p29"/>
              <p:cNvSpPr txBox="1"/>
              <p:nvPr/>
            </p:nvSpPr>
            <p:spPr>
              <a:xfrm>
                <a:off x="2827074" y="1815735"/>
                <a:ext cx="2960957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Adds interactivity such as filters, cart management, and form validation</a:t>
                </a:r>
                <a:endParaRPr sz="1100" dirty="0">
                  <a:solidFill>
                    <a:schemeClr val="lt1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endParaRPr>
              </a:p>
            </p:txBody>
          </p:sp>
        </p:grpSp>
        <p:sp>
          <p:nvSpPr>
            <p:cNvPr id="1334" name="Google Shape;1334;p29"/>
            <p:cNvSpPr/>
            <p:nvPr/>
          </p:nvSpPr>
          <p:spPr>
            <a:xfrm>
              <a:off x="4730718" y="25972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 dirty="0">
                  <a:solidFill>
                    <a:schemeClr val="dk1"/>
                  </a:solidFill>
                  <a:latin typeface="Fira Sans Extra Condensed"/>
                  <a:sym typeface="Fira Sans Extra Condensed"/>
                </a:rPr>
                <a:t>3</a:t>
              </a:r>
              <a:endParaRPr sz="3600" dirty="0"/>
            </a:p>
          </p:txBody>
        </p:sp>
      </p:grpSp>
      <p:grpSp>
        <p:nvGrpSpPr>
          <p:cNvPr id="1335" name="Google Shape;1335;p29"/>
          <p:cNvGrpSpPr/>
          <p:nvPr/>
        </p:nvGrpSpPr>
        <p:grpSpPr>
          <a:xfrm>
            <a:off x="620950" y="1360800"/>
            <a:ext cx="3876900" cy="963600"/>
            <a:chOff x="620950" y="1360800"/>
            <a:chExt cx="3876900" cy="963600"/>
          </a:xfrm>
        </p:grpSpPr>
        <p:sp>
          <p:nvSpPr>
            <p:cNvPr id="1320" name="Google Shape;1320;p29"/>
            <p:cNvSpPr/>
            <p:nvPr/>
          </p:nvSpPr>
          <p:spPr>
            <a:xfrm>
              <a:off x="620950" y="1360800"/>
              <a:ext cx="3876900" cy="96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6" name="Google Shape;1336;p29"/>
            <p:cNvGrpSpPr/>
            <p:nvPr/>
          </p:nvGrpSpPr>
          <p:grpSpPr>
            <a:xfrm>
              <a:off x="1454400" y="1461288"/>
              <a:ext cx="2218830" cy="762650"/>
              <a:chOff x="2827075" y="1581985"/>
              <a:chExt cx="2218830" cy="762650"/>
            </a:xfrm>
          </p:grpSpPr>
          <p:sp>
            <p:nvSpPr>
              <p:cNvPr id="1337" name="Google Shape;1337;p29"/>
              <p:cNvSpPr txBox="1"/>
              <p:nvPr/>
            </p:nvSpPr>
            <p:spPr>
              <a:xfrm>
                <a:off x="2827105" y="1581985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HTML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38" name="Google Shape;1338;p29"/>
              <p:cNvSpPr txBox="1"/>
              <p:nvPr/>
            </p:nvSpPr>
            <p:spPr>
              <a:xfrm>
                <a:off x="2827075" y="1815735"/>
                <a:ext cx="22188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to create the structure of web pages</a:t>
                </a:r>
                <a:endParaRPr sz="1200" dirty="0">
                  <a:solidFill>
                    <a:schemeClr val="lt1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endParaRPr>
              </a:p>
            </p:txBody>
          </p:sp>
        </p:grpSp>
        <p:sp>
          <p:nvSpPr>
            <p:cNvPr id="1339" name="Google Shape;1339;p29"/>
            <p:cNvSpPr/>
            <p:nvPr/>
          </p:nvSpPr>
          <p:spPr>
            <a:xfrm>
              <a:off x="3676451" y="1484988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40" name="Google Shape;1340;p29"/>
            <p:cNvSpPr/>
            <p:nvPr/>
          </p:nvSpPr>
          <p:spPr>
            <a:xfrm>
              <a:off x="703449" y="14849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3600"/>
            </a:p>
          </p:txBody>
        </p:sp>
      </p:grpSp>
      <p:grpSp>
        <p:nvGrpSpPr>
          <p:cNvPr id="1341" name="Google Shape;1341;p29"/>
          <p:cNvGrpSpPr/>
          <p:nvPr/>
        </p:nvGrpSpPr>
        <p:grpSpPr>
          <a:xfrm>
            <a:off x="4648219" y="1360800"/>
            <a:ext cx="3876900" cy="963600"/>
            <a:chOff x="4648219" y="1360800"/>
            <a:chExt cx="3876900" cy="963600"/>
          </a:xfrm>
        </p:grpSpPr>
        <p:sp>
          <p:nvSpPr>
            <p:cNvPr id="1321" name="Google Shape;1321;p29"/>
            <p:cNvSpPr/>
            <p:nvPr/>
          </p:nvSpPr>
          <p:spPr>
            <a:xfrm>
              <a:off x="4648219" y="1360800"/>
              <a:ext cx="3876900" cy="96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2" name="Google Shape;1342;p29"/>
            <p:cNvGrpSpPr/>
            <p:nvPr/>
          </p:nvGrpSpPr>
          <p:grpSpPr>
            <a:xfrm>
              <a:off x="5481663" y="1461288"/>
              <a:ext cx="2218830" cy="762650"/>
              <a:chOff x="2827075" y="1581985"/>
              <a:chExt cx="2218830" cy="762650"/>
            </a:xfrm>
          </p:grpSpPr>
          <p:sp>
            <p:nvSpPr>
              <p:cNvPr id="1343" name="Google Shape;1343;p29"/>
              <p:cNvSpPr txBox="1"/>
              <p:nvPr/>
            </p:nvSpPr>
            <p:spPr>
              <a:xfrm>
                <a:off x="2827105" y="1581985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CSS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44" name="Google Shape;1344;p29"/>
              <p:cNvSpPr txBox="1"/>
              <p:nvPr/>
            </p:nvSpPr>
            <p:spPr>
              <a:xfrm>
                <a:off x="2827075" y="1815735"/>
                <a:ext cx="22188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45" name="Google Shape;1345;p29"/>
            <p:cNvSpPr/>
            <p:nvPr/>
          </p:nvSpPr>
          <p:spPr>
            <a:xfrm>
              <a:off x="7703720" y="1484988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/>
            </a:p>
          </p:txBody>
        </p:sp>
        <p:sp>
          <p:nvSpPr>
            <p:cNvPr id="1346" name="Google Shape;1346;p29"/>
            <p:cNvSpPr/>
            <p:nvPr/>
          </p:nvSpPr>
          <p:spPr>
            <a:xfrm>
              <a:off x="4730718" y="14849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3600"/>
            </a:p>
          </p:txBody>
        </p:sp>
      </p:grpSp>
      <p:grpSp>
        <p:nvGrpSpPr>
          <p:cNvPr id="1359" name="Google Shape;1359;p29"/>
          <p:cNvGrpSpPr/>
          <p:nvPr/>
        </p:nvGrpSpPr>
        <p:grpSpPr>
          <a:xfrm>
            <a:off x="3844096" y="1620926"/>
            <a:ext cx="403612" cy="467012"/>
            <a:chOff x="-2030440" y="3755737"/>
            <a:chExt cx="760528" cy="879992"/>
          </a:xfrm>
        </p:grpSpPr>
        <p:sp>
          <p:nvSpPr>
            <p:cNvPr id="1360" name="Google Shape;1360;p29"/>
            <p:cNvSpPr/>
            <p:nvPr/>
          </p:nvSpPr>
          <p:spPr>
            <a:xfrm>
              <a:off x="-1822846" y="3755737"/>
              <a:ext cx="552934" cy="856276"/>
            </a:xfrm>
            <a:custGeom>
              <a:avLst/>
              <a:gdLst/>
              <a:ahLst/>
              <a:cxnLst/>
              <a:rect l="l" t="t" r="r" b="b"/>
              <a:pathLst>
                <a:path w="5082" h="7870" extrusionOk="0">
                  <a:moveTo>
                    <a:pt x="0" y="1"/>
                  </a:moveTo>
                  <a:lnTo>
                    <a:pt x="0" y="7870"/>
                  </a:lnTo>
                  <a:lnTo>
                    <a:pt x="5082" y="7870"/>
                  </a:lnTo>
                  <a:lnTo>
                    <a:pt x="5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9"/>
            <p:cNvSpPr/>
            <p:nvPr/>
          </p:nvSpPr>
          <p:spPr>
            <a:xfrm>
              <a:off x="-1774211" y="3798713"/>
              <a:ext cx="455774" cy="89218"/>
            </a:xfrm>
            <a:custGeom>
              <a:avLst/>
              <a:gdLst/>
              <a:ahLst/>
              <a:cxnLst/>
              <a:rect l="l" t="t" r="r" b="b"/>
              <a:pathLst>
                <a:path w="4189" h="820" extrusionOk="0">
                  <a:moveTo>
                    <a:pt x="0" y="0"/>
                  </a:moveTo>
                  <a:lnTo>
                    <a:pt x="0" y="820"/>
                  </a:lnTo>
                  <a:lnTo>
                    <a:pt x="4188" y="82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2" name="Google Shape;1362;p29"/>
            <p:cNvGrpSpPr/>
            <p:nvPr/>
          </p:nvGrpSpPr>
          <p:grpSpPr>
            <a:xfrm>
              <a:off x="-1774211" y="3923727"/>
              <a:ext cx="455774" cy="641606"/>
              <a:chOff x="-1774211" y="3923727"/>
              <a:chExt cx="455774" cy="641606"/>
            </a:xfrm>
          </p:grpSpPr>
          <p:sp>
            <p:nvSpPr>
              <p:cNvPr id="1363" name="Google Shape;1363;p29"/>
              <p:cNvSpPr/>
              <p:nvPr/>
            </p:nvSpPr>
            <p:spPr>
              <a:xfrm>
                <a:off x="-1774211" y="3923727"/>
                <a:ext cx="96290" cy="9629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85" extrusionOk="0">
                    <a:moveTo>
                      <a:pt x="0" y="0"/>
                    </a:moveTo>
                    <a:lnTo>
                      <a:pt x="0" y="885"/>
                    </a:lnTo>
                    <a:lnTo>
                      <a:pt x="884" y="885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9"/>
              <p:cNvSpPr/>
              <p:nvPr/>
            </p:nvSpPr>
            <p:spPr>
              <a:xfrm>
                <a:off x="-1654420" y="3923727"/>
                <a:ext cx="96290" cy="9629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85" extrusionOk="0">
                    <a:moveTo>
                      <a:pt x="0" y="0"/>
                    </a:moveTo>
                    <a:lnTo>
                      <a:pt x="0" y="885"/>
                    </a:lnTo>
                    <a:lnTo>
                      <a:pt x="885" y="885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29"/>
              <p:cNvSpPr/>
              <p:nvPr/>
            </p:nvSpPr>
            <p:spPr>
              <a:xfrm>
                <a:off x="-1534630" y="3923727"/>
                <a:ext cx="96399" cy="9629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85" extrusionOk="0">
                    <a:moveTo>
                      <a:pt x="1" y="0"/>
                    </a:moveTo>
                    <a:lnTo>
                      <a:pt x="1" y="885"/>
                    </a:lnTo>
                    <a:lnTo>
                      <a:pt x="885" y="885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29"/>
              <p:cNvSpPr/>
              <p:nvPr/>
            </p:nvSpPr>
            <p:spPr>
              <a:xfrm>
                <a:off x="-1414839" y="3923727"/>
                <a:ext cx="96399" cy="9629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85" extrusionOk="0">
                    <a:moveTo>
                      <a:pt x="1" y="0"/>
                    </a:moveTo>
                    <a:lnTo>
                      <a:pt x="1" y="885"/>
                    </a:lnTo>
                    <a:lnTo>
                      <a:pt x="885" y="885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29"/>
              <p:cNvSpPr/>
              <p:nvPr/>
            </p:nvSpPr>
            <p:spPr>
              <a:xfrm>
                <a:off x="-1774211" y="4050590"/>
                <a:ext cx="96290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0" extrusionOk="0">
                    <a:moveTo>
                      <a:pt x="0" y="0"/>
                    </a:moveTo>
                    <a:lnTo>
                      <a:pt x="0" y="889"/>
                    </a:lnTo>
                    <a:lnTo>
                      <a:pt x="884" y="889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29"/>
              <p:cNvSpPr/>
              <p:nvPr/>
            </p:nvSpPr>
            <p:spPr>
              <a:xfrm>
                <a:off x="-1654420" y="4050590"/>
                <a:ext cx="96290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0" extrusionOk="0">
                    <a:moveTo>
                      <a:pt x="0" y="0"/>
                    </a:moveTo>
                    <a:lnTo>
                      <a:pt x="0" y="889"/>
                    </a:lnTo>
                    <a:lnTo>
                      <a:pt x="885" y="889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29"/>
              <p:cNvSpPr/>
              <p:nvPr/>
            </p:nvSpPr>
            <p:spPr>
              <a:xfrm>
                <a:off x="-1534630" y="4050590"/>
                <a:ext cx="96399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90" extrusionOk="0">
                    <a:moveTo>
                      <a:pt x="1" y="0"/>
                    </a:moveTo>
                    <a:lnTo>
                      <a:pt x="1" y="889"/>
                    </a:lnTo>
                    <a:lnTo>
                      <a:pt x="885" y="889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9"/>
              <p:cNvSpPr/>
              <p:nvPr/>
            </p:nvSpPr>
            <p:spPr>
              <a:xfrm>
                <a:off x="-1414839" y="4050590"/>
                <a:ext cx="96399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90" extrusionOk="0">
                    <a:moveTo>
                      <a:pt x="1" y="0"/>
                    </a:moveTo>
                    <a:lnTo>
                      <a:pt x="1" y="889"/>
                    </a:lnTo>
                    <a:lnTo>
                      <a:pt x="885" y="889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9"/>
              <p:cNvSpPr/>
              <p:nvPr/>
            </p:nvSpPr>
            <p:spPr>
              <a:xfrm>
                <a:off x="-1774211" y="4177453"/>
                <a:ext cx="96290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0" extrusionOk="0">
                    <a:moveTo>
                      <a:pt x="0" y="1"/>
                    </a:moveTo>
                    <a:lnTo>
                      <a:pt x="0" y="890"/>
                    </a:lnTo>
                    <a:lnTo>
                      <a:pt x="884" y="890"/>
                    </a:lnTo>
                    <a:lnTo>
                      <a:pt x="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9"/>
              <p:cNvSpPr/>
              <p:nvPr/>
            </p:nvSpPr>
            <p:spPr>
              <a:xfrm>
                <a:off x="-1654420" y="4177453"/>
                <a:ext cx="96290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0" extrusionOk="0">
                    <a:moveTo>
                      <a:pt x="0" y="1"/>
                    </a:moveTo>
                    <a:lnTo>
                      <a:pt x="0" y="890"/>
                    </a:lnTo>
                    <a:lnTo>
                      <a:pt x="885" y="890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9"/>
              <p:cNvSpPr/>
              <p:nvPr/>
            </p:nvSpPr>
            <p:spPr>
              <a:xfrm>
                <a:off x="-1534630" y="4177453"/>
                <a:ext cx="96399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90" extrusionOk="0">
                    <a:moveTo>
                      <a:pt x="1" y="1"/>
                    </a:moveTo>
                    <a:lnTo>
                      <a:pt x="1" y="890"/>
                    </a:lnTo>
                    <a:lnTo>
                      <a:pt x="885" y="890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9"/>
              <p:cNvSpPr/>
              <p:nvPr/>
            </p:nvSpPr>
            <p:spPr>
              <a:xfrm>
                <a:off x="-1414839" y="4177453"/>
                <a:ext cx="96399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90" extrusionOk="0">
                    <a:moveTo>
                      <a:pt x="1" y="1"/>
                    </a:moveTo>
                    <a:lnTo>
                      <a:pt x="1" y="890"/>
                    </a:lnTo>
                    <a:lnTo>
                      <a:pt x="885" y="890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9"/>
              <p:cNvSpPr/>
              <p:nvPr/>
            </p:nvSpPr>
            <p:spPr>
              <a:xfrm>
                <a:off x="-1774211" y="4304316"/>
                <a:ext cx="96290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0" extrusionOk="0">
                    <a:moveTo>
                      <a:pt x="0" y="1"/>
                    </a:moveTo>
                    <a:lnTo>
                      <a:pt x="0" y="890"/>
                    </a:lnTo>
                    <a:lnTo>
                      <a:pt x="884" y="890"/>
                    </a:lnTo>
                    <a:lnTo>
                      <a:pt x="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9"/>
              <p:cNvSpPr/>
              <p:nvPr/>
            </p:nvSpPr>
            <p:spPr>
              <a:xfrm>
                <a:off x="-1654420" y="4304316"/>
                <a:ext cx="96290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0" extrusionOk="0">
                    <a:moveTo>
                      <a:pt x="0" y="1"/>
                    </a:moveTo>
                    <a:lnTo>
                      <a:pt x="0" y="890"/>
                    </a:lnTo>
                    <a:lnTo>
                      <a:pt x="885" y="890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9"/>
              <p:cNvSpPr/>
              <p:nvPr/>
            </p:nvSpPr>
            <p:spPr>
              <a:xfrm>
                <a:off x="-1534630" y="4304316"/>
                <a:ext cx="96399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90" extrusionOk="0">
                    <a:moveTo>
                      <a:pt x="1" y="1"/>
                    </a:moveTo>
                    <a:lnTo>
                      <a:pt x="1" y="890"/>
                    </a:lnTo>
                    <a:lnTo>
                      <a:pt x="885" y="890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9"/>
              <p:cNvSpPr/>
              <p:nvPr/>
            </p:nvSpPr>
            <p:spPr>
              <a:xfrm>
                <a:off x="-1414839" y="4304316"/>
                <a:ext cx="96399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90" extrusionOk="0">
                    <a:moveTo>
                      <a:pt x="1" y="1"/>
                    </a:moveTo>
                    <a:lnTo>
                      <a:pt x="1" y="890"/>
                    </a:lnTo>
                    <a:lnTo>
                      <a:pt x="885" y="890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9"/>
              <p:cNvSpPr/>
              <p:nvPr/>
            </p:nvSpPr>
            <p:spPr>
              <a:xfrm>
                <a:off x="-1774211" y="4436946"/>
                <a:ext cx="455774" cy="28397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261" extrusionOk="0">
                    <a:moveTo>
                      <a:pt x="0" y="0"/>
                    </a:moveTo>
                    <a:lnTo>
                      <a:pt x="0" y="260"/>
                    </a:lnTo>
                    <a:lnTo>
                      <a:pt x="4188" y="260"/>
                    </a:lnTo>
                    <a:lnTo>
                      <a:pt x="41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9"/>
              <p:cNvSpPr/>
              <p:nvPr/>
            </p:nvSpPr>
            <p:spPr>
              <a:xfrm>
                <a:off x="-1774211" y="4486886"/>
                <a:ext cx="455774" cy="28506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262" extrusionOk="0">
                    <a:moveTo>
                      <a:pt x="0" y="1"/>
                    </a:moveTo>
                    <a:lnTo>
                      <a:pt x="0" y="261"/>
                    </a:lnTo>
                    <a:lnTo>
                      <a:pt x="4188" y="261"/>
                    </a:lnTo>
                    <a:lnTo>
                      <a:pt x="41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9"/>
              <p:cNvSpPr/>
              <p:nvPr/>
            </p:nvSpPr>
            <p:spPr>
              <a:xfrm>
                <a:off x="-1774211" y="4536500"/>
                <a:ext cx="455774" cy="28833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4188" y="265"/>
                    </a:lnTo>
                    <a:lnTo>
                      <a:pt x="41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2" name="Google Shape;1382;p29"/>
            <p:cNvSpPr/>
            <p:nvPr/>
          </p:nvSpPr>
          <p:spPr>
            <a:xfrm>
              <a:off x="-1993121" y="3912303"/>
              <a:ext cx="499621" cy="438039"/>
            </a:xfrm>
            <a:custGeom>
              <a:avLst/>
              <a:gdLst/>
              <a:ahLst/>
              <a:cxnLst/>
              <a:rect l="l" t="t" r="r" b="b"/>
              <a:pathLst>
                <a:path w="4592" h="4026" extrusionOk="0">
                  <a:moveTo>
                    <a:pt x="2299" y="0"/>
                  </a:moveTo>
                  <a:cubicBezTo>
                    <a:pt x="1572" y="0"/>
                    <a:pt x="870" y="396"/>
                    <a:pt x="512" y="1085"/>
                  </a:cubicBezTo>
                  <a:cubicBezTo>
                    <a:pt x="0" y="2073"/>
                    <a:pt x="382" y="3287"/>
                    <a:pt x="1370" y="3799"/>
                  </a:cubicBezTo>
                  <a:cubicBezTo>
                    <a:pt x="1666" y="3953"/>
                    <a:pt x="1982" y="4025"/>
                    <a:pt x="2293" y="4025"/>
                  </a:cubicBezTo>
                  <a:cubicBezTo>
                    <a:pt x="3020" y="4025"/>
                    <a:pt x="3722" y="3630"/>
                    <a:pt x="4080" y="2941"/>
                  </a:cubicBezTo>
                  <a:cubicBezTo>
                    <a:pt x="4592" y="1952"/>
                    <a:pt x="4210" y="738"/>
                    <a:pt x="3222" y="226"/>
                  </a:cubicBezTo>
                  <a:cubicBezTo>
                    <a:pt x="2926" y="73"/>
                    <a:pt x="2610" y="0"/>
                    <a:pt x="2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9"/>
            <p:cNvSpPr/>
            <p:nvPr/>
          </p:nvSpPr>
          <p:spPr>
            <a:xfrm>
              <a:off x="-1936544" y="3962025"/>
              <a:ext cx="386902" cy="338702"/>
            </a:xfrm>
            <a:custGeom>
              <a:avLst/>
              <a:gdLst/>
              <a:ahLst/>
              <a:cxnLst/>
              <a:rect l="l" t="t" r="r" b="b"/>
              <a:pathLst>
                <a:path w="3556" h="3113" extrusionOk="0">
                  <a:moveTo>
                    <a:pt x="1776" y="0"/>
                  </a:moveTo>
                  <a:cubicBezTo>
                    <a:pt x="1214" y="0"/>
                    <a:pt x="671" y="307"/>
                    <a:pt x="395" y="840"/>
                  </a:cubicBezTo>
                  <a:cubicBezTo>
                    <a:pt x="1" y="1603"/>
                    <a:pt x="295" y="2540"/>
                    <a:pt x="1058" y="2939"/>
                  </a:cubicBezTo>
                  <a:cubicBezTo>
                    <a:pt x="1287" y="3057"/>
                    <a:pt x="1531" y="3113"/>
                    <a:pt x="1772" y="3113"/>
                  </a:cubicBezTo>
                  <a:cubicBezTo>
                    <a:pt x="2336" y="3113"/>
                    <a:pt x="2880" y="2806"/>
                    <a:pt x="3157" y="2271"/>
                  </a:cubicBezTo>
                  <a:cubicBezTo>
                    <a:pt x="3556" y="1512"/>
                    <a:pt x="3257" y="572"/>
                    <a:pt x="2494" y="177"/>
                  </a:cubicBezTo>
                  <a:cubicBezTo>
                    <a:pt x="2264" y="57"/>
                    <a:pt x="2018" y="0"/>
                    <a:pt x="1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9"/>
            <p:cNvSpPr/>
            <p:nvPr/>
          </p:nvSpPr>
          <p:spPr>
            <a:xfrm>
              <a:off x="-1918156" y="4300617"/>
              <a:ext cx="100642" cy="141661"/>
            </a:xfrm>
            <a:custGeom>
              <a:avLst/>
              <a:gdLst/>
              <a:ahLst/>
              <a:cxnLst/>
              <a:rect l="l" t="t" r="r" b="b"/>
              <a:pathLst>
                <a:path w="925" h="1302" extrusionOk="0">
                  <a:moveTo>
                    <a:pt x="586" y="0"/>
                  </a:moveTo>
                  <a:lnTo>
                    <a:pt x="1" y="1128"/>
                  </a:lnTo>
                  <a:lnTo>
                    <a:pt x="334" y="1301"/>
                  </a:lnTo>
                  <a:lnTo>
                    <a:pt x="924" y="174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9"/>
            <p:cNvSpPr/>
            <p:nvPr/>
          </p:nvSpPr>
          <p:spPr>
            <a:xfrm>
              <a:off x="-2030440" y="4398974"/>
              <a:ext cx="174193" cy="236754"/>
            </a:xfrm>
            <a:custGeom>
              <a:avLst/>
              <a:gdLst/>
              <a:ahLst/>
              <a:cxnLst/>
              <a:rect l="l" t="t" r="r" b="b"/>
              <a:pathLst>
                <a:path w="1601" h="2176" extrusionOk="0">
                  <a:moveTo>
                    <a:pt x="1063" y="1"/>
                  </a:moveTo>
                  <a:cubicBezTo>
                    <a:pt x="992" y="1"/>
                    <a:pt x="923" y="40"/>
                    <a:pt x="890" y="107"/>
                  </a:cubicBezTo>
                  <a:lnTo>
                    <a:pt x="96" y="1633"/>
                  </a:lnTo>
                  <a:cubicBezTo>
                    <a:pt x="1" y="1815"/>
                    <a:pt x="74" y="2040"/>
                    <a:pt x="257" y="2136"/>
                  </a:cubicBezTo>
                  <a:cubicBezTo>
                    <a:pt x="311" y="2163"/>
                    <a:pt x="368" y="2176"/>
                    <a:pt x="426" y="2176"/>
                  </a:cubicBezTo>
                  <a:cubicBezTo>
                    <a:pt x="561" y="2176"/>
                    <a:pt x="691" y="2103"/>
                    <a:pt x="755" y="1975"/>
                  </a:cubicBezTo>
                  <a:lnTo>
                    <a:pt x="1549" y="449"/>
                  </a:lnTo>
                  <a:cubicBezTo>
                    <a:pt x="1601" y="354"/>
                    <a:pt x="1562" y="232"/>
                    <a:pt x="1466" y="185"/>
                  </a:cubicBezTo>
                  <a:lnTo>
                    <a:pt x="1154" y="24"/>
                  </a:lnTo>
                  <a:cubicBezTo>
                    <a:pt x="1125" y="8"/>
                    <a:pt x="1094" y="1"/>
                    <a:pt x="1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9"/>
            <p:cNvSpPr/>
            <p:nvPr/>
          </p:nvSpPr>
          <p:spPr>
            <a:xfrm>
              <a:off x="-1877138" y="4042430"/>
              <a:ext cx="267654" cy="221522"/>
            </a:xfrm>
            <a:custGeom>
              <a:avLst/>
              <a:gdLst/>
              <a:ahLst/>
              <a:cxnLst/>
              <a:rect l="l" t="t" r="r" b="b"/>
              <a:pathLst>
                <a:path w="2460" h="2036" extrusionOk="0">
                  <a:moveTo>
                    <a:pt x="674" y="1"/>
                  </a:moveTo>
                  <a:cubicBezTo>
                    <a:pt x="518" y="1"/>
                    <a:pt x="361" y="60"/>
                    <a:pt x="239" y="179"/>
                  </a:cubicBezTo>
                  <a:cubicBezTo>
                    <a:pt x="1" y="418"/>
                    <a:pt x="1" y="808"/>
                    <a:pt x="239" y="1047"/>
                  </a:cubicBezTo>
                  <a:lnTo>
                    <a:pt x="365" y="1168"/>
                  </a:lnTo>
                  <a:lnTo>
                    <a:pt x="1232" y="2035"/>
                  </a:lnTo>
                  <a:lnTo>
                    <a:pt x="2095" y="1168"/>
                  </a:lnTo>
                  <a:lnTo>
                    <a:pt x="2221" y="1047"/>
                  </a:lnTo>
                  <a:cubicBezTo>
                    <a:pt x="2459" y="808"/>
                    <a:pt x="2459" y="418"/>
                    <a:pt x="2221" y="179"/>
                  </a:cubicBezTo>
                  <a:cubicBezTo>
                    <a:pt x="2101" y="60"/>
                    <a:pt x="1944" y="1"/>
                    <a:pt x="1787" y="1"/>
                  </a:cubicBezTo>
                  <a:cubicBezTo>
                    <a:pt x="1630" y="1"/>
                    <a:pt x="1473" y="60"/>
                    <a:pt x="1354" y="179"/>
                  </a:cubicBezTo>
                  <a:lnTo>
                    <a:pt x="1232" y="305"/>
                  </a:lnTo>
                  <a:lnTo>
                    <a:pt x="1106" y="179"/>
                  </a:lnTo>
                  <a:cubicBezTo>
                    <a:pt x="987" y="60"/>
                    <a:pt x="831" y="1"/>
                    <a:pt x="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29"/>
          <p:cNvGrpSpPr/>
          <p:nvPr/>
        </p:nvGrpSpPr>
        <p:grpSpPr>
          <a:xfrm>
            <a:off x="7827806" y="1672954"/>
            <a:ext cx="490743" cy="339288"/>
            <a:chOff x="-3309298" y="3996298"/>
            <a:chExt cx="924709" cy="639322"/>
          </a:xfrm>
        </p:grpSpPr>
        <p:sp>
          <p:nvSpPr>
            <p:cNvPr id="1442" name="Google Shape;1442;p29"/>
            <p:cNvSpPr/>
            <p:nvPr/>
          </p:nvSpPr>
          <p:spPr>
            <a:xfrm>
              <a:off x="-2924357" y="4368510"/>
              <a:ext cx="63323" cy="63323"/>
            </a:xfrm>
            <a:custGeom>
              <a:avLst/>
              <a:gdLst/>
              <a:ahLst/>
              <a:cxnLst/>
              <a:rect l="l" t="t" r="r" b="b"/>
              <a:pathLst>
                <a:path w="582" h="582" extrusionOk="0">
                  <a:moveTo>
                    <a:pt x="1" y="1"/>
                  </a:moveTo>
                  <a:lnTo>
                    <a:pt x="1" y="582"/>
                  </a:lnTo>
                  <a:lnTo>
                    <a:pt x="582" y="582"/>
                  </a:lnTo>
                  <a:lnTo>
                    <a:pt x="582" y="291"/>
                  </a:lnTo>
                  <a:lnTo>
                    <a:pt x="291" y="291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7BF3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9"/>
            <p:cNvSpPr/>
            <p:nvPr/>
          </p:nvSpPr>
          <p:spPr>
            <a:xfrm>
              <a:off x="-3173404" y="4052440"/>
              <a:ext cx="183550" cy="278426"/>
            </a:xfrm>
            <a:custGeom>
              <a:avLst/>
              <a:gdLst/>
              <a:ahLst/>
              <a:cxnLst/>
              <a:rect l="l" t="t" r="r" b="b"/>
              <a:pathLst>
                <a:path w="1687" h="2559" extrusionOk="0">
                  <a:moveTo>
                    <a:pt x="477" y="1"/>
                  </a:moveTo>
                  <a:cubicBezTo>
                    <a:pt x="213" y="1"/>
                    <a:pt x="0" y="213"/>
                    <a:pt x="0" y="473"/>
                  </a:cubicBezTo>
                  <a:lnTo>
                    <a:pt x="0" y="2086"/>
                  </a:lnTo>
                  <a:cubicBezTo>
                    <a:pt x="0" y="2346"/>
                    <a:pt x="213" y="2559"/>
                    <a:pt x="477" y="2559"/>
                  </a:cubicBezTo>
                  <a:lnTo>
                    <a:pt x="1210" y="2559"/>
                  </a:lnTo>
                  <a:cubicBezTo>
                    <a:pt x="1474" y="2559"/>
                    <a:pt x="1687" y="2346"/>
                    <a:pt x="1687" y="2086"/>
                  </a:cubicBezTo>
                  <a:lnTo>
                    <a:pt x="1687" y="473"/>
                  </a:lnTo>
                  <a:cubicBezTo>
                    <a:pt x="1687" y="213"/>
                    <a:pt x="147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9"/>
            <p:cNvSpPr/>
            <p:nvPr/>
          </p:nvSpPr>
          <p:spPr>
            <a:xfrm>
              <a:off x="-2931429" y="3996298"/>
              <a:ext cx="183659" cy="278426"/>
            </a:xfrm>
            <a:custGeom>
              <a:avLst/>
              <a:gdLst/>
              <a:ahLst/>
              <a:cxnLst/>
              <a:rect l="l" t="t" r="r" b="b"/>
              <a:pathLst>
                <a:path w="1688" h="2559" extrusionOk="0">
                  <a:moveTo>
                    <a:pt x="477" y="1"/>
                  </a:moveTo>
                  <a:cubicBezTo>
                    <a:pt x="217" y="1"/>
                    <a:pt x="0" y="213"/>
                    <a:pt x="0" y="473"/>
                  </a:cubicBezTo>
                  <a:lnTo>
                    <a:pt x="0" y="2082"/>
                  </a:lnTo>
                  <a:cubicBezTo>
                    <a:pt x="0" y="2346"/>
                    <a:pt x="217" y="2559"/>
                    <a:pt x="477" y="2559"/>
                  </a:cubicBezTo>
                  <a:lnTo>
                    <a:pt x="1214" y="2559"/>
                  </a:lnTo>
                  <a:cubicBezTo>
                    <a:pt x="1475" y="2559"/>
                    <a:pt x="1687" y="2346"/>
                    <a:pt x="1687" y="2082"/>
                  </a:cubicBezTo>
                  <a:lnTo>
                    <a:pt x="1687" y="473"/>
                  </a:lnTo>
                  <a:cubicBezTo>
                    <a:pt x="1687" y="213"/>
                    <a:pt x="1475" y="1"/>
                    <a:pt x="12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9"/>
            <p:cNvSpPr/>
            <p:nvPr/>
          </p:nvSpPr>
          <p:spPr>
            <a:xfrm>
              <a:off x="-2695981" y="4032638"/>
              <a:ext cx="183115" cy="278426"/>
            </a:xfrm>
            <a:custGeom>
              <a:avLst/>
              <a:gdLst/>
              <a:ahLst/>
              <a:cxnLst/>
              <a:rect l="l" t="t" r="r" b="b"/>
              <a:pathLst>
                <a:path w="1683" h="2559" extrusionOk="0">
                  <a:moveTo>
                    <a:pt x="473" y="1"/>
                  </a:moveTo>
                  <a:cubicBezTo>
                    <a:pt x="212" y="1"/>
                    <a:pt x="0" y="213"/>
                    <a:pt x="0" y="473"/>
                  </a:cubicBezTo>
                  <a:lnTo>
                    <a:pt x="0" y="2086"/>
                  </a:lnTo>
                  <a:cubicBezTo>
                    <a:pt x="0" y="2346"/>
                    <a:pt x="212" y="2559"/>
                    <a:pt x="473" y="2559"/>
                  </a:cubicBezTo>
                  <a:lnTo>
                    <a:pt x="1210" y="2559"/>
                  </a:lnTo>
                  <a:cubicBezTo>
                    <a:pt x="1470" y="2559"/>
                    <a:pt x="1682" y="2346"/>
                    <a:pt x="1682" y="2086"/>
                  </a:cubicBezTo>
                  <a:lnTo>
                    <a:pt x="1682" y="473"/>
                  </a:lnTo>
                  <a:cubicBezTo>
                    <a:pt x="1682" y="213"/>
                    <a:pt x="1470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9"/>
            <p:cNvSpPr/>
            <p:nvPr/>
          </p:nvSpPr>
          <p:spPr>
            <a:xfrm>
              <a:off x="-2783784" y="4087365"/>
              <a:ext cx="183659" cy="278426"/>
            </a:xfrm>
            <a:custGeom>
              <a:avLst/>
              <a:gdLst/>
              <a:ahLst/>
              <a:cxnLst/>
              <a:rect l="l" t="t" r="r" b="b"/>
              <a:pathLst>
                <a:path w="1688" h="2559" extrusionOk="0">
                  <a:moveTo>
                    <a:pt x="477" y="1"/>
                  </a:moveTo>
                  <a:cubicBezTo>
                    <a:pt x="213" y="1"/>
                    <a:pt x="1" y="213"/>
                    <a:pt x="1" y="473"/>
                  </a:cubicBezTo>
                  <a:lnTo>
                    <a:pt x="1" y="2086"/>
                  </a:lnTo>
                  <a:cubicBezTo>
                    <a:pt x="1" y="2346"/>
                    <a:pt x="213" y="2559"/>
                    <a:pt x="477" y="2559"/>
                  </a:cubicBezTo>
                  <a:lnTo>
                    <a:pt x="1210" y="2559"/>
                  </a:lnTo>
                  <a:cubicBezTo>
                    <a:pt x="1475" y="2559"/>
                    <a:pt x="1687" y="2346"/>
                    <a:pt x="1687" y="2086"/>
                  </a:cubicBezTo>
                  <a:lnTo>
                    <a:pt x="1687" y="473"/>
                  </a:lnTo>
                  <a:cubicBezTo>
                    <a:pt x="1687" y="213"/>
                    <a:pt x="1475" y="1"/>
                    <a:pt x="1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9"/>
            <p:cNvSpPr/>
            <p:nvPr/>
          </p:nvSpPr>
          <p:spPr>
            <a:xfrm>
              <a:off x="-3031418" y="4114783"/>
              <a:ext cx="183550" cy="278426"/>
            </a:xfrm>
            <a:custGeom>
              <a:avLst/>
              <a:gdLst/>
              <a:ahLst/>
              <a:cxnLst/>
              <a:rect l="l" t="t" r="r" b="b"/>
              <a:pathLst>
                <a:path w="1687" h="2559" extrusionOk="0">
                  <a:moveTo>
                    <a:pt x="473" y="0"/>
                  </a:moveTo>
                  <a:cubicBezTo>
                    <a:pt x="213" y="0"/>
                    <a:pt x="0" y="212"/>
                    <a:pt x="0" y="473"/>
                  </a:cubicBezTo>
                  <a:lnTo>
                    <a:pt x="0" y="2086"/>
                  </a:lnTo>
                  <a:cubicBezTo>
                    <a:pt x="0" y="2346"/>
                    <a:pt x="213" y="2558"/>
                    <a:pt x="473" y="2558"/>
                  </a:cubicBezTo>
                  <a:lnTo>
                    <a:pt x="1210" y="2558"/>
                  </a:lnTo>
                  <a:cubicBezTo>
                    <a:pt x="1474" y="2558"/>
                    <a:pt x="1687" y="2346"/>
                    <a:pt x="1687" y="2086"/>
                  </a:cubicBezTo>
                  <a:lnTo>
                    <a:pt x="1687" y="473"/>
                  </a:lnTo>
                  <a:cubicBezTo>
                    <a:pt x="1687" y="212"/>
                    <a:pt x="1474" y="0"/>
                    <a:pt x="1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9"/>
            <p:cNvSpPr/>
            <p:nvPr/>
          </p:nvSpPr>
          <p:spPr>
            <a:xfrm>
              <a:off x="-3200822" y="4285494"/>
              <a:ext cx="707325" cy="350126"/>
            </a:xfrm>
            <a:custGeom>
              <a:avLst/>
              <a:gdLst/>
              <a:ahLst/>
              <a:cxnLst/>
              <a:rect l="l" t="t" r="r" b="b"/>
              <a:pathLst>
                <a:path w="6501" h="3218" extrusionOk="0">
                  <a:moveTo>
                    <a:pt x="1" y="1"/>
                  </a:moveTo>
                  <a:lnTo>
                    <a:pt x="478" y="2979"/>
                  </a:lnTo>
                  <a:cubicBezTo>
                    <a:pt x="499" y="3118"/>
                    <a:pt x="616" y="3218"/>
                    <a:pt x="755" y="3218"/>
                  </a:cubicBezTo>
                  <a:lnTo>
                    <a:pt x="5746" y="3218"/>
                  </a:lnTo>
                  <a:cubicBezTo>
                    <a:pt x="5884" y="3218"/>
                    <a:pt x="6006" y="3118"/>
                    <a:pt x="6027" y="2979"/>
                  </a:cubicBezTo>
                  <a:lnTo>
                    <a:pt x="6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9"/>
            <p:cNvSpPr/>
            <p:nvPr/>
          </p:nvSpPr>
          <p:spPr>
            <a:xfrm>
              <a:off x="-3241405" y="4191597"/>
              <a:ext cx="788383" cy="108585"/>
            </a:xfrm>
            <a:custGeom>
              <a:avLst/>
              <a:gdLst/>
              <a:ahLst/>
              <a:cxnLst/>
              <a:rect l="l" t="t" r="r" b="b"/>
              <a:pathLst>
                <a:path w="7246" h="998" extrusionOk="0">
                  <a:moveTo>
                    <a:pt x="283" y="1"/>
                  </a:moveTo>
                  <a:cubicBezTo>
                    <a:pt x="127" y="1"/>
                    <a:pt x="1" y="126"/>
                    <a:pt x="1" y="283"/>
                  </a:cubicBezTo>
                  <a:lnTo>
                    <a:pt x="1" y="712"/>
                  </a:lnTo>
                  <a:cubicBezTo>
                    <a:pt x="1" y="868"/>
                    <a:pt x="127" y="998"/>
                    <a:pt x="283" y="998"/>
                  </a:cubicBezTo>
                  <a:lnTo>
                    <a:pt x="6964" y="998"/>
                  </a:lnTo>
                  <a:cubicBezTo>
                    <a:pt x="7120" y="998"/>
                    <a:pt x="7246" y="868"/>
                    <a:pt x="7246" y="712"/>
                  </a:cubicBezTo>
                  <a:lnTo>
                    <a:pt x="7246" y="283"/>
                  </a:lnTo>
                  <a:cubicBezTo>
                    <a:pt x="7246" y="126"/>
                    <a:pt x="7120" y="1"/>
                    <a:pt x="6964" y="1"/>
                  </a:cubicBezTo>
                  <a:close/>
                </a:path>
              </a:pathLst>
            </a:custGeom>
            <a:solidFill>
              <a:srgbClr val="D651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9"/>
            <p:cNvSpPr/>
            <p:nvPr/>
          </p:nvSpPr>
          <p:spPr>
            <a:xfrm>
              <a:off x="-3066778" y="4355344"/>
              <a:ext cx="58536" cy="202917"/>
            </a:xfrm>
            <a:custGeom>
              <a:avLst/>
              <a:gdLst/>
              <a:ahLst/>
              <a:cxnLst/>
              <a:rect l="l" t="t" r="r" b="b"/>
              <a:pathLst>
                <a:path w="538" h="1865" extrusionOk="0">
                  <a:moveTo>
                    <a:pt x="269" y="0"/>
                  </a:moveTo>
                  <a:cubicBezTo>
                    <a:pt x="122" y="0"/>
                    <a:pt x="0" y="122"/>
                    <a:pt x="0" y="269"/>
                  </a:cubicBezTo>
                  <a:lnTo>
                    <a:pt x="0" y="1596"/>
                  </a:lnTo>
                  <a:cubicBezTo>
                    <a:pt x="0" y="1743"/>
                    <a:pt x="122" y="1865"/>
                    <a:pt x="269" y="1865"/>
                  </a:cubicBezTo>
                  <a:cubicBezTo>
                    <a:pt x="421" y="1865"/>
                    <a:pt x="538" y="1743"/>
                    <a:pt x="538" y="1596"/>
                  </a:cubicBezTo>
                  <a:lnTo>
                    <a:pt x="538" y="269"/>
                  </a:lnTo>
                  <a:cubicBezTo>
                    <a:pt x="538" y="122"/>
                    <a:pt x="421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9"/>
            <p:cNvSpPr/>
            <p:nvPr/>
          </p:nvSpPr>
          <p:spPr>
            <a:xfrm>
              <a:off x="-2939915" y="4355344"/>
              <a:ext cx="58645" cy="202917"/>
            </a:xfrm>
            <a:custGeom>
              <a:avLst/>
              <a:gdLst/>
              <a:ahLst/>
              <a:cxnLst/>
              <a:rect l="l" t="t" r="r" b="b"/>
              <a:pathLst>
                <a:path w="539" h="1865" extrusionOk="0">
                  <a:moveTo>
                    <a:pt x="269" y="0"/>
                  </a:moveTo>
                  <a:cubicBezTo>
                    <a:pt x="122" y="0"/>
                    <a:pt x="0" y="122"/>
                    <a:pt x="0" y="269"/>
                  </a:cubicBezTo>
                  <a:lnTo>
                    <a:pt x="0" y="1596"/>
                  </a:lnTo>
                  <a:cubicBezTo>
                    <a:pt x="0" y="1743"/>
                    <a:pt x="122" y="1865"/>
                    <a:pt x="269" y="1865"/>
                  </a:cubicBezTo>
                  <a:cubicBezTo>
                    <a:pt x="417" y="1865"/>
                    <a:pt x="538" y="1743"/>
                    <a:pt x="538" y="1596"/>
                  </a:cubicBezTo>
                  <a:lnTo>
                    <a:pt x="538" y="269"/>
                  </a:lnTo>
                  <a:cubicBezTo>
                    <a:pt x="538" y="122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9"/>
            <p:cNvSpPr/>
            <p:nvPr/>
          </p:nvSpPr>
          <p:spPr>
            <a:xfrm>
              <a:off x="-2813052" y="4355344"/>
              <a:ext cx="58645" cy="202917"/>
            </a:xfrm>
            <a:custGeom>
              <a:avLst/>
              <a:gdLst/>
              <a:ahLst/>
              <a:cxnLst/>
              <a:rect l="l" t="t" r="r" b="b"/>
              <a:pathLst>
                <a:path w="539" h="1865" extrusionOk="0">
                  <a:moveTo>
                    <a:pt x="270" y="0"/>
                  </a:moveTo>
                  <a:cubicBezTo>
                    <a:pt x="122" y="0"/>
                    <a:pt x="1" y="122"/>
                    <a:pt x="1" y="269"/>
                  </a:cubicBezTo>
                  <a:lnTo>
                    <a:pt x="1" y="1596"/>
                  </a:lnTo>
                  <a:cubicBezTo>
                    <a:pt x="1" y="1743"/>
                    <a:pt x="122" y="1865"/>
                    <a:pt x="270" y="1865"/>
                  </a:cubicBezTo>
                  <a:cubicBezTo>
                    <a:pt x="417" y="1865"/>
                    <a:pt x="538" y="1743"/>
                    <a:pt x="538" y="1596"/>
                  </a:cubicBezTo>
                  <a:lnTo>
                    <a:pt x="538" y="269"/>
                  </a:lnTo>
                  <a:cubicBezTo>
                    <a:pt x="538" y="122"/>
                    <a:pt x="417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9"/>
            <p:cNvSpPr/>
            <p:nvPr/>
          </p:nvSpPr>
          <p:spPr>
            <a:xfrm>
              <a:off x="-2686080" y="4355344"/>
              <a:ext cx="58536" cy="202917"/>
            </a:xfrm>
            <a:custGeom>
              <a:avLst/>
              <a:gdLst/>
              <a:ahLst/>
              <a:cxnLst/>
              <a:rect l="l" t="t" r="r" b="b"/>
              <a:pathLst>
                <a:path w="538" h="1865" extrusionOk="0">
                  <a:moveTo>
                    <a:pt x="269" y="0"/>
                  </a:moveTo>
                  <a:cubicBezTo>
                    <a:pt x="121" y="0"/>
                    <a:pt x="0" y="122"/>
                    <a:pt x="0" y="269"/>
                  </a:cubicBezTo>
                  <a:lnTo>
                    <a:pt x="0" y="1596"/>
                  </a:lnTo>
                  <a:cubicBezTo>
                    <a:pt x="0" y="1743"/>
                    <a:pt x="121" y="1865"/>
                    <a:pt x="269" y="1865"/>
                  </a:cubicBezTo>
                  <a:cubicBezTo>
                    <a:pt x="416" y="1865"/>
                    <a:pt x="538" y="1743"/>
                    <a:pt x="538" y="1596"/>
                  </a:cubicBezTo>
                  <a:lnTo>
                    <a:pt x="538" y="269"/>
                  </a:lnTo>
                  <a:cubicBezTo>
                    <a:pt x="538" y="122"/>
                    <a:pt x="416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9"/>
            <p:cNvSpPr/>
            <p:nvPr/>
          </p:nvSpPr>
          <p:spPr>
            <a:xfrm>
              <a:off x="-3309298" y="4095852"/>
              <a:ext cx="184094" cy="180286"/>
            </a:xfrm>
            <a:custGeom>
              <a:avLst/>
              <a:gdLst/>
              <a:ahLst/>
              <a:cxnLst/>
              <a:rect l="l" t="t" r="r" b="b"/>
              <a:pathLst>
                <a:path w="1692" h="1657" extrusionOk="0">
                  <a:moveTo>
                    <a:pt x="198" y="1"/>
                  </a:moveTo>
                  <a:cubicBezTo>
                    <a:pt x="151" y="1"/>
                    <a:pt x="105" y="18"/>
                    <a:pt x="70" y="53"/>
                  </a:cubicBezTo>
                  <a:cubicBezTo>
                    <a:pt x="1" y="126"/>
                    <a:pt x="1" y="239"/>
                    <a:pt x="70" y="308"/>
                  </a:cubicBezTo>
                  <a:lnTo>
                    <a:pt x="1362" y="1605"/>
                  </a:lnTo>
                  <a:cubicBezTo>
                    <a:pt x="1399" y="1640"/>
                    <a:pt x="1445" y="1657"/>
                    <a:pt x="1492" y="1657"/>
                  </a:cubicBezTo>
                  <a:cubicBezTo>
                    <a:pt x="1539" y="1657"/>
                    <a:pt x="1585" y="1640"/>
                    <a:pt x="1622" y="1605"/>
                  </a:cubicBezTo>
                  <a:cubicBezTo>
                    <a:pt x="1692" y="1531"/>
                    <a:pt x="1692" y="1418"/>
                    <a:pt x="1622" y="1349"/>
                  </a:cubicBezTo>
                  <a:lnTo>
                    <a:pt x="326" y="53"/>
                  </a:lnTo>
                  <a:cubicBezTo>
                    <a:pt x="291" y="18"/>
                    <a:pt x="244" y="1"/>
                    <a:pt x="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9"/>
            <p:cNvSpPr/>
            <p:nvPr/>
          </p:nvSpPr>
          <p:spPr>
            <a:xfrm>
              <a:off x="-2569118" y="4095852"/>
              <a:ext cx="184529" cy="180286"/>
            </a:xfrm>
            <a:custGeom>
              <a:avLst/>
              <a:gdLst/>
              <a:ahLst/>
              <a:cxnLst/>
              <a:rect l="l" t="t" r="r" b="b"/>
              <a:pathLst>
                <a:path w="1696" h="1657" extrusionOk="0">
                  <a:moveTo>
                    <a:pt x="1494" y="1"/>
                  </a:moveTo>
                  <a:cubicBezTo>
                    <a:pt x="1447" y="1"/>
                    <a:pt x="1401" y="18"/>
                    <a:pt x="1366" y="53"/>
                  </a:cubicBezTo>
                  <a:lnTo>
                    <a:pt x="74" y="1349"/>
                  </a:lnTo>
                  <a:cubicBezTo>
                    <a:pt x="0" y="1418"/>
                    <a:pt x="0" y="1531"/>
                    <a:pt x="74" y="1605"/>
                  </a:cubicBezTo>
                  <a:cubicBezTo>
                    <a:pt x="109" y="1640"/>
                    <a:pt x="155" y="1657"/>
                    <a:pt x="202" y="1657"/>
                  </a:cubicBezTo>
                  <a:cubicBezTo>
                    <a:pt x="249" y="1657"/>
                    <a:pt x="295" y="1640"/>
                    <a:pt x="330" y="1605"/>
                  </a:cubicBezTo>
                  <a:lnTo>
                    <a:pt x="1622" y="308"/>
                  </a:lnTo>
                  <a:cubicBezTo>
                    <a:pt x="1696" y="239"/>
                    <a:pt x="1696" y="126"/>
                    <a:pt x="1622" y="53"/>
                  </a:cubicBezTo>
                  <a:cubicBezTo>
                    <a:pt x="1587" y="18"/>
                    <a:pt x="1541" y="1"/>
                    <a:pt x="14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593D83-80D6-EE87-17A9-8D534B0294EA}"/>
              </a:ext>
            </a:extLst>
          </p:cNvPr>
          <p:cNvSpPr txBox="1"/>
          <p:nvPr/>
        </p:nvSpPr>
        <p:spPr>
          <a:xfrm>
            <a:off x="5469618" y="170608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Enhances styling, layout,</a:t>
            </a:r>
          </a:p>
          <a:p>
            <a:r>
              <a:rPr lang="en-US" dirty="0"/>
              <a:t> and responsiveness.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30"/>
          <p:cNvSpPr txBox="1">
            <a:spLocks noGrp="1"/>
          </p:cNvSpPr>
          <p:nvPr>
            <p:ph type="title"/>
          </p:nvPr>
        </p:nvSpPr>
        <p:spPr>
          <a:xfrm>
            <a:off x="0" y="240297"/>
            <a:ext cx="333630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ADVANTAGES:</a:t>
            </a:r>
            <a:endParaRPr sz="2800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73DF4-607E-AB30-2037-82531B4F02EF}"/>
              </a:ext>
            </a:extLst>
          </p:cNvPr>
          <p:cNvSpPr txBox="1"/>
          <p:nvPr/>
        </p:nvSpPr>
        <p:spPr>
          <a:xfrm>
            <a:off x="788019" y="1325863"/>
            <a:ext cx="6296917" cy="2437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 anytime, anywhere.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selection of products across categories.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Reviews: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read feedback before purchasing.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 safe transaction options.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Worldwide: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 a global audience.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31"/>
          <p:cNvSpPr txBox="1">
            <a:spLocks noGrp="1"/>
          </p:cNvSpPr>
          <p:nvPr>
            <p:ph type="title"/>
          </p:nvPr>
        </p:nvSpPr>
        <p:spPr>
          <a:xfrm>
            <a:off x="380112" y="14165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DISADVANTAGES:</a:t>
            </a:r>
            <a:endParaRPr sz="2800" b="0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1542" name="Google Shape;1542;p31"/>
          <p:cNvGrpSpPr/>
          <p:nvPr/>
        </p:nvGrpSpPr>
        <p:grpSpPr>
          <a:xfrm>
            <a:off x="6876273" y="1817405"/>
            <a:ext cx="2267724" cy="2929454"/>
            <a:chOff x="6419073" y="1817405"/>
            <a:chExt cx="2267724" cy="2929454"/>
          </a:xfrm>
        </p:grpSpPr>
        <p:grpSp>
          <p:nvGrpSpPr>
            <p:cNvPr id="1543" name="Google Shape;1543;p31"/>
            <p:cNvGrpSpPr/>
            <p:nvPr/>
          </p:nvGrpSpPr>
          <p:grpSpPr>
            <a:xfrm>
              <a:off x="7481610" y="2089727"/>
              <a:ext cx="519599" cy="519730"/>
              <a:chOff x="7481610" y="2089727"/>
              <a:chExt cx="519599" cy="519730"/>
            </a:xfrm>
          </p:grpSpPr>
          <p:sp>
            <p:nvSpPr>
              <p:cNvPr id="1544" name="Google Shape;1544;p31"/>
              <p:cNvSpPr/>
              <p:nvPr/>
            </p:nvSpPr>
            <p:spPr>
              <a:xfrm>
                <a:off x="7481610" y="2089727"/>
                <a:ext cx="519599" cy="519730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3964" extrusionOk="0">
                    <a:moveTo>
                      <a:pt x="3655" y="1427"/>
                    </a:moveTo>
                    <a:cubicBezTo>
                      <a:pt x="3963" y="2351"/>
                      <a:pt x="3464" y="3348"/>
                      <a:pt x="2537" y="3656"/>
                    </a:cubicBezTo>
                    <a:cubicBezTo>
                      <a:pt x="1613" y="3963"/>
                      <a:pt x="616" y="3465"/>
                      <a:pt x="308" y="2541"/>
                    </a:cubicBezTo>
                    <a:cubicBezTo>
                      <a:pt x="0" y="1618"/>
                      <a:pt x="499" y="616"/>
                      <a:pt x="1422" y="308"/>
                    </a:cubicBezTo>
                    <a:cubicBezTo>
                      <a:pt x="2346" y="1"/>
                      <a:pt x="3347" y="499"/>
                      <a:pt x="3655" y="142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1"/>
              <p:cNvSpPr/>
              <p:nvPr/>
            </p:nvSpPr>
            <p:spPr>
              <a:xfrm>
                <a:off x="7509930" y="2121063"/>
                <a:ext cx="461254" cy="458763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3499" extrusionOk="0">
                    <a:moveTo>
                      <a:pt x="2039" y="0"/>
                    </a:moveTo>
                    <a:lnTo>
                      <a:pt x="1974" y="425"/>
                    </a:lnTo>
                    <a:cubicBezTo>
                      <a:pt x="2043" y="434"/>
                      <a:pt x="2112" y="451"/>
                      <a:pt x="2182" y="477"/>
                    </a:cubicBezTo>
                    <a:lnTo>
                      <a:pt x="2316" y="69"/>
                    </a:lnTo>
                    <a:cubicBezTo>
                      <a:pt x="2225" y="39"/>
                      <a:pt x="2134" y="17"/>
                      <a:pt x="2039" y="0"/>
                    </a:cubicBezTo>
                    <a:close/>
                    <a:moveTo>
                      <a:pt x="2858" y="360"/>
                    </a:moveTo>
                    <a:lnTo>
                      <a:pt x="2594" y="698"/>
                    </a:lnTo>
                    <a:cubicBezTo>
                      <a:pt x="2650" y="741"/>
                      <a:pt x="2702" y="789"/>
                      <a:pt x="2750" y="845"/>
                    </a:cubicBezTo>
                    <a:lnTo>
                      <a:pt x="3066" y="555"/>
                    </a:lnTo>
                    <a:cubicBezTo>
                      <a:pt x="3049" y="538"/>
                      <a:pt x="3032" y="516"/>
                      <a:pt x="3014" y="499"/>
                    </a:cubicBezTo>
                    <a:lnTo>
                      <a:pt x="3014" y="499"/>
                    </a:lnTo>
                    <a:lnTo>
                      <a:pt x="3014" y="499"/>
                    </a:lnTo>
                    <a:lnTo>
                      <a:pt x="3014" y="499"/>
                    </a:lnTo>
                    <a:lnTo>
                      <a:pt x="3010" y="494"/>
                    </a:lnTo>
                    <a:cubicBezTo>
                      <a:pt x="3010" y="494"/>
                      <a:pt x="3010" y="494"/>
                      <a:pt x="3010" y="494"/>
                    </a:cubicBezTo>
                    <a:lnTo>
                      <a:pt x="3010" y="494"/>
                    </a:lnTo>
                    <a:cubicBezTo>
                      <a:pt x="3010" y="494"/>
                      <a:pt x="3010" y="494"/>
                      <a:pt x="3010" y="494"/>
                    </a:cubicBezTo>
                    <a:cubicBezTo>
                      <a:pt x="3010" y="494"/>
                      <a:pt x="3010" y="494"/>
                      <a:pt x="3010" y="494"/>
                    </a:cubicBezTo>
                    <a:cubicBezTo>
                      <a:pt x="3010" y="494"/>
                      <a:pt x="3010" y="494"/>
                      <a:pt x="3010" y="494"/>
                    </a:cubicBezTo>
                    <a:cubicBezTo>
                      <a:pt x="3006" y="490"/>
                      <a:pt x="3006" y="490"/>
                      <a:pt x="3006" y="490"/>
                    </a:cubicBezTo>
                    <a:cubicBezTo>
                      <a:pt x="3006" y="490"/>
                      <a:pt x="3006" y="490"/>
                      <a:pt x="3006" y="490"/>
                    </a:cubicBezTo>
                    <a:lnTo>
                      <a:pt x="3006" y="490"/>
                    </a:lnTo>
                    <a:cubicBezTo>
                      <a:pt x="3006" y="490"/>
                      <a:pt x="3006" y="490"/>
                      <a:pt x="3006" y="490"/>
                    </a:cubicBezTo>
                    <a:lnTo>
                      <a:pt x="3006" y="490"/>
                    </a:lnTo>
                    <a:lnTo>
                      <a:pt x="3006" y="490"/>
                    </a:lnTo>
                    <a:cubicBezTo>
                      <a:pt x="3006" y="490"/>
                      <a:pt x="3006" y="490"/>
                      <a:pt x="3006" y="490"/>
                    </a:cubicBezTo>
                    <a:cubicBezTo>
                      <a:pt x="3006" y="490"/>
                      <a:pt x="3006" y="490"/>
                      <a:pt x="3006" y="490"/>
                    </a:cubicBezTo>
                    <a:cubicBezTo>
                      <a:pt x="3001" y="486"/>
                      <a:pt x="3001" y="486"/>
                      <a:pt x="3001" y="486"/>
                    </a:cubicBezTo>
                    <a:cubicBezTo>
                      <a:pt x="3001" y="486"/>
                      <a:pt x="3001" y="486"/>
                      <a:pt x="3001" y="486"/>
                    </a:cubicBezTo>
                    <a:lnTo>
                      <a:pt x="3001" y="486"/>
                    </a:lnTo>
                    <a:cubicBezTo>
                      <a:pt x="3001" y="486"/>
                      <a:pt x="3001" y="486"/>
                      <a:pt x="3001" y="486"/>
                    </a:cubicBezTo>
                    <a:cubicBezTo>
                      <a:pt x="3001" y="486"/>
                      <a:pt x="3001" y="486"/>
                      <a:pt x="3001" y="486"/>
                    </a:cubicBezTo>
                    <a:cubicBezTo>
                      <a:pt x="3001" y="486"/>
                      <a:pt x="3001" y="486"/>
                      <a:pt x="3001" y="486"/>
                    </a:cubicBezTo>
                    <a:cubicBezTo>
                      <a:pt x="3001" y="486"/>
                      <a:pt x="3001" y="486"/>
                      <a:pt x="2997" y="486"/>
                    </a:cubicBezTo>
                    <a:lnTo>
                      <a:pt x="2997" y="481"/>
                    </a:lnTo>
                    <a:cubicBezTo>
                      <a:pt x="2997" y="481"/>
                      <a:pt x="2997" y="481"/>
                      <a:pt x="2997" y="481"/>
                    </a:cubicBezTo>
                    <a:cubicBezTo>
                      <a:pt x="2997" y="481"/>
                      <a:pt x="2997" y="481"/>
                      <a:pt x="2997" y="481"/>
                    </a:cubicBezTo>
                    <a:lnTo>
                      <a:pt x="2997" y="481"/>
                    </a:lnTo>
                    <a:lnTo>
                      <a:pt x="2997" y="481"/>
                    </a:lnTo>
                    <a:cubicBezTo>
                      <a:pt x="2997" y="481"/>
                      <a:pt x="2997" y="481"/>
                      <a:pt x="2997" y="481"/>
                    </a:cubicBezTo>
                    <a:cubicBezTo>
                      <a:pt x="2997" y="481"/>
                      <a:pt x="2997" y="481"/>
                      <a:pt x="2997" y="481"/>
                    </a:cubicBezTo>
                    <a:cubicBezTo>
                      <a:pt x="2997" y="481"/>
                      <a:pt x="2997" y="481"/>
                      <a:pt x="2997" y="481"/>
                    </a:cubicBezTo>
                    <a:lnTo>
                      <a:pt x="2997" y="481"/>
                    </a:lnTo>
                    <a:lnTo>
                      <a:pt x="2993" y="477"/>
                    </a:lnTo>
                    <a:cubicBezTo>
                      <a:pt x="2993" y="477"/>
                      <a:pt x="2993" y="477"/>
                      <a:pt x="2993" y="477"/>
                    </a:cubicBezTo>
                    <a:lnTo>
                      <a:pt x="2993" y="477"/>
                    </a:lnTo>
                    <a:lnTo>
                      <a:pt x="2993" y="477"/>
                    </a:lnTo>
                    <a:lnTo>
                      <a:pt x="2993" y="477"/>
                    </a:lnTo>
                    <a:lnTo>
                      <a:pt x="2993" y="477"/>
                    </a:lnTo>
                    <a:lnTo>
                      <a:pt x="2993" y="477"/>
                    </a:lnTo>
                    <a:lnTo>
                      <a:pt x="2993" y="477"/>
                    </a:lnTo>
                    <a:cubicBezTo>
                      <a:pt x="2993" y="477"/>
                      <a:pt x="2993" y="477"/>
                      <a:pt x="2988" y="477"/>
                    </a:cubicBezTo>
                    <a:cubicBezTo>
                      <a:pt x="2988" y="477"/>
                      <a:pt x="2988" y="477"/>
                      <a:pt x="2988" y="473"/>
                    </a:cubicBezTo>
                    <a:cubicBezTo>
                      <a:pt x="2988" y="473"/>
                      <a:pt x="2988" y="473"/>
                      <a:pt x="2988" y="473"/>
                    </a:cubicBezTo>
                    <a:lnTo>
                      <a:pt x="2988" y="473"/>
                    </a:lnTo>
                    <a:lnTo>
                      <a:pt x="2988" y="473"/>
                    </a:lnTo>
                    <a:lnTo>
                      <a:pt x="2988" y="473"/>
                    </a:lnTo>
                    <a:cubicBezTo>
                      <a:pt x="2988" y="473"/>
                      <a:pt x="2988" y="473"/>
                      <a:pt x="2988" y="473"/>
                    </a:cubicBezTo>
                    <a:cubicBezTo>
                      <a:pt x="2988" y="473"/>
                      <a:pt x="2988" y="473"/>
                      <a:pt x="2988" y="473"/>
                    </a:cubicBezTo>
                    <a:lnTo>
                      <a:pt x="2988" y="473"/>
                    </a:lnTo>
                    <a:cubicBezTo>
                      <a:pt x="2988" y="473"/>
                      <a:pt x="2988" y="473"/>
                      <a:pt x="2984" y="473"/>
                    </a:cubicBezTo>
                    <a:cubicBezTo>
                      <a:pt x="2984" y="473"/>
                      <a:pt x="2984" y="473"/>
                      <a:pt x="2984" y="473"/>
                    </a:cubicBezTo>
                    <a:cubicBezTo>
                      <a:pt x="2984" y="468"/>
                      <a:pt x="2984" y="468"/>
                      <a:pt x="2984" y="468"/>
                    </a:cubicBezTo>
                    <a:lnTo>
                      <a:pt x="2984" y="468"/>
                    </a:lnTo>
                    <a:cubicBezTo>
                      <a:pt x="2984" y="468"/>
                      <a:pt x="2984" y="468"/>
                      <a:pt x="2984" y="468"/>
                    </a:cubicBezTo>
                    <a:lnTo>
                      <a:pt x="2984" y="468"/>
                    </a:lnTo>
                    <a:cubicBezTo>
                      <a:pt x="2984" y="468"/>
                      <a:pt x="2984" y="468"/>
                      <a:pt x="2984" y="468"/>
                    </a:cubicBezTo>
                    <a:lnTo>
                      <a:pt x="2984" y="468"/>
                    </a:lnTo>
                    <a:cubicBezTo>
                      <a:pt x="2984" y="468"/>
                      <a:pt x="2984" y="468"/>
                      <a:pt x="2984" y="468"/>
                    </a:cubicBezTo>
                    <a:lnTo>
                      <a:pt x="2980" y="468"/>
                    </a:lnTo>
                    <a:cubicBezTo>
                      <a:pt x="2980" y="468"/>
                      <a:pt x="2980" y="468"/>
                      <a:pt x="2980" y="468"/>
                    </a:cubicBezTo>
                    <a:cubicBezTo>
                      <a:pt x="2980" y="468"/>
                      <a:pt x="2980" y="464"/>
                      <a:pt x="2980" y="464"/>
                    </a:cubicBezTo>
                    <a:lnTo>
                      <a:pt x="2980" y="464"/>
                    </a:lnTo>
                    <a:cubicBezTo>
                      <a:pt x="2980" y="464"/>
                      <a:pt x="2980" y="464"/>
                      <a:pt x="2980" y="464"/>
                    </a:cubicBezTo>
                    <a:cubicBezTo>
                      <a:pt x="2980" y="464"/>
                      <a:pt x="2980" y="464"/>
                      <a:pt x="2980" y="464"/>
                    </a:cubicBezTo>
                    <a:lnTo>
                      <a:pt x="2980" y="464"/>
                    </a:lnTo>
                    <a:cubicBezTo>
                      <a:pt x="2980" y="464"/>
                      <a:pt x="2980" y="464"/>
                      <a:pt x="2980" y="464"/>
                    </a:cubicBezTo>
                    <a:lnTo>
                      <a:pt x="2980" y="464"/>
                    </a:lnTo>
                    <a:cubicBezTo>
                      <a:pt x="2980" y="464"/>
                      <a:pt x="2975" y="464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cubicBezTo>
                      <a:pt x="2975" y="460"/>
                      <a:pt x="2975" y="460"/>
                      <a:pt x="2975" y="460"/>
                    </a:cubicBezTo>
                    <a:lnTo>
                      <a:pt x="2971" y="455"/>
                    </a:lnTo>
                    <a:cubicBezTo>
                      <a:pt x="2971" y="455"/>
                      <a:pt x="2971" y="455"/>
                      <a:pt x="2971" y="455"/>
                    </a:cubicBezTo>
                    <a:cubicBezTo>
                      <a:pt x="2971" y="455"/>
                      <a:pt x="2971" y="455"/>
                      <a:pt x="2971" y="455"/>
                    </a:cubicBezTo>
                    <a:lnTo>
                      <a:pt x="2971" y="455"/>
                    </a:lnTo>
                    <a:cubicBezTo>
                      <a:pt x="2967" y="455"/>
                      <a:pt x="2967" y="451"/>
                      <a:pt x="2967" y="451"/>
                    </a:cubicBezTo>
                    <a:lnTo>
                      <a:pt x="2967" y="451"/>
                    </a:lnTo>
                    <a:cubicBezTo>
                      <a:pt x="2932" y="421"/>
                      <a:pt x="2897" y="390"/>
                      <a:pt x="2858" y="360"/>
                    </a:cubicBezTo>
                    <a:close/>
                    <a:moveTo>
                      <a:pt x="3396" y="1075"/>
                    </a:moveTo>
                    <a:lnTo>
                      <a:pt x="3001" y="1236"/>
                    </a:lnTo>
                    <a:cubicBezTo>
                      <a:pt x="3010" y="1266"/>
                      <a:pt x="3023" y="1292"/>
                      <a:pt x="3032" y="1322"/>
                    </a:cubicBezTo>
                    <a:cubicBezTo>
                      <a:pt x="3045" y="1361"/>
                      <a:pt x="3058" y="1405"/>
                      <a:pt x="3066" y="1444"/>
                    </a:cubicBezTo>
                    <a:lnTo>
                      <a:pt x="3483" y="1348"/>
                    </a:lnTo>
                    <a:cubicBezTo>
                      <a:pt x="3478" y="1327"/>
                      <a:pt x="3474" y="1309"/>
                      <a:pt x="3470" y="1288"/>
                    </a:cubicBezTo>
                    <a:cubicBezTo>
                      <a:pt x="3470" y="1288"/>
                      <a:pt x="3470" y="1288"/>
                      <a:pt x="3470" y="1288"/>
                    </a:cubicBezTo>
                    <a:cubicBezTo>
                      <a:pt x="3470" y="1288"/>
                      <a:pt x="3470" y="1288"/>
                      <a:pt x="3470" y="1288"/>
                    </a:cubicBezTo>
                    <a:cubicBezTo>
                      <a:pt x="3470" y="1288"/>
                      <a:pt x="3470" y="1288"/>
                      <a:pt x="3470" y="1288"/>
                    </a:cubicBezTo>
                    <a:cubicBezTo>
                      <a:pt x="3470" y="1288"/>
                      <a:pt x="3470" y="1288"/>
                      <a:pt x="3470" y="1288"/>
                    </a:cubicBezTo>
                    <a:cubicBezTo>
                      <a:pt x="3470" y="1283"/>
                      <a:pt x="3470" y="1283"/>
                      <a:pt x="3470" y="1283"/>
                    </a:cubicBezTo>
                    <a:cubicBezTo>
                      <a:pt x="3470" y="1283"/>
                      <a:pt x="3470" y="1283"/>
                      <a:pt x="3470" y="1283"/>
                    </a:cubicBezTo>
                    <a:cubicBezTo>
                      <a:pt x="3470" y="1283"/>
                      <a:pt x="3470" y="1283"/>
                      <a:pt x="3465" y="1283"/>
                    </a:cubicBezTo>
                    <a:lnTo>
                      <a:pt x="3465" y="1283"/>
                    </a:lnTo>
                    <a:cubicBezTo>
                      <a:pt x="3465" y="1283"/>
                      <a:pt x="3465" y="1283"/>
                      <a:pt x="3465" y="1283"/>
                    </a:cubicBezTo>
                    <a:lnTo>
                      <a:pt x="3465" y="1283"/>
                    </a:lnTo>
                    <a:cubicBezTo>
                      <a:pt x="3465" y="1283"/>
                      <a:pt x="3465" y="1279"/>
                      <a:pt x="3465" y="1279"/>
                    </a:cubicBezTo>
                    <a:lnTo>
                      <a:pt x="3465" y="1279"/>
                    </a:lnTo>
                    <a:lnTo>
                      <a:pt x="3465" y="1279"/>
                    </a:lnTo>
                    <a:lnTo>
                      <a:pt x="3465" y="1279"/>
                    </a:lnTo>
                    <a:cubicBezTo>
                      <a:pt x="3465" y="1279"/>
                      <a:pt x="3465" y="1275"/>
                      <a:pt x="3465" y="1275"/>
                    </a:cubicBezTo>
                    <a:lnTo>
                      <a:pt x="3465" y="1275"/>
                    </a:lnTo>
                    <a:cubicBezTo>
                      <a:pt x="3465" y="1275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cubicBezTo>
                      <a:pt x="3465" y="1270"/>
                      <a:pt x="3465" y="1270"/>
                      <a:pt x="3465" y="1270"/>
                    </a:cubicBezTo>
                    <a:lnTo>
                      <a:pt x="3465" y="1270"/>
                    </a:lnTo>
                    <a:cubicBezTo>
                      <a:pt x="3465" y="1266"/>
                      <a:pt x="3461" y="1266"/>
                      <a:pt x="3461" y="1266"/>
                    </a:cubicBezTo>
                    <a:lnTo>
                      <a:pt x="3461" y="1266"/>
                    </a:lnTo>
                    <a:cubicBezTo>
                      <a:pt x="3461" y="1266"/>
                      <a:pt x="3461" y="1266"/>
                      <a:pt x="3461" y="1266"/>
                    </a:cubicBezTo>
                    <a:cubicBezTo>
                      <a:pt x="3461" y="1266"/>
                      <a:pt x="3461" y="1266"/>
                      <a:pt x="3461" y="1266"/>
                    </a:cubicBezTo>
                    <a:cubicBezTo>
                      <a:pt x="3461" y="1266"/>
                      <a:pt x="3461" y="1266"/>
                      <a:pt x="3461" y="1266"/>
                    </a:cubicBezTo>
                    <a:lnTo>
                      <a:pt x="3461" y="1266"/>
                    </a:lnTo>
                    <a:cubicBezTo>
                      <a:pt x="3461" y="1266"/>
                      <a:pt x="3461" y="1266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cubicBezTo>
                      <a:pt x="3461" y="1262"/>
                      <a:pt x="3461" y="1262"/>
                      <a:pt x="3461" y="1262"/>
                    </a:cubicBezTo>
                    <a:lnTo>
                      <a:pt x="3461" y="1257"/>
                    </a:lnTo>
                    <a:cubicBezTo>
                      <a:pt x="3461" y="1257"/>
                      <a:pt x="3461" y="1257"/>
                      <a:pt x="3461" y="1257"/>
                    </a:cubicBezTo>
                    <a:lnTo>
                      <a:pt x="3461" y="1257"/>
                    </a:lnTo>
                    <a:cubicBezTo>
                      <a:pt x="3461" y="1257"/>
                      <a:pt x="3461" y="1257"/>
                      <a:pt x="3461" y="1257"/>
                    </a:cubicBezTo>
                    <a:cubicBezTo>
                      <a:pt x="3461" y="1257"/>
                      <a:pt x="3461" y="1257"/>
                      <a:pt x="3461" y="1257"/>
                    </a:cubicBezTo>
                    <a:cubicBezTo>
                      <a:pt x="3461" y="1257"/>
                      <a:pt x="3461" y="1257"/>
                      <a:pt x="3461" y="1257"/>
                    </a:cubicBezTo>
                    <a:cubicBezTo>
                      <a:pt x="3461" y="1253"/>
                      <a:pt x="3461" y="1253"/>
                      <a:pt x="3461" y="1253"/>
                    </a:cubicBezTo>
                    <a:cubicBezTo>
                      <a:pt x="3461" y="1253"/>
                      <a:pt x="3461" y="1253"/>
                      <a:pt x="3461" y="1253"/>
                    </a:cubicBezTo>
                    <a:cubicBezTo>
                      <a:pt x="3461" y="1253"/>
                      <a:pt x="3461" y="1253"/>
                      <a:pt x="3461" y="1253"/>
                    </a:cubicBezTo>
                    <a:cubicBezTo>
                      <a:pt x="3461" y="1253"/>
                      <a:pt x="3461" y="1253"/>
                      <a:pt x="3457" y="1253"/>
                    </a:cubicBezTo>
                    <a:cubicBezTo>
                      <a:pt x="3457" y="1253"/>
                      <a:pt x="3457" y="1253"/>
                      <a:pt x="3457" y="1253"/>
                    </a:cubicBezTo>
                    <a:cubicBezTo>
                      <a:pt x="3457" y="1253"/>
                      <a:pt x="3457" y="1253"/>
                      <a:pt x="3457" y="1253"/>
                    </a:cubicBezTo>
                    <a:lnTo>
                      <a:pt x="3457" y="1249"/>
                    </a:lnTo>
                    <a:cubicBezTo>
                      <a:pt x="3457" y="1249"/>
                      <a:pt x="3457" y="1249"/>
                      <a:pt x="3457" y="1249"/>
                    </a:cubicBezTo>
                    <a:lnTo>
                      <a:pt x="3457" y="1249"/>
                    </a:lnTo>
                    <a:cubicBezTo>
                      <a:pt x="3457" y="1249"/>
                      <a:pt x="3457" y="1249"/>
                      <a:pt x="3457" y="1249"/>
                    </a:cubicBezTo>
                    <a:cubicBezTo>
                      <a:pt x="3457" y="1249"/>
                      <a:pt x="3457" y="1249"/>
                      <a:pt x="3457" y="1249"/>
                    </a:cubicBezTo>
                    <a:cubicBezTo>
                      <a:pt x="3457" y="1249"/>
                      <a:pt x="3457" y="1249"/>
                      <a:pt x="3457" y="1249"/>
                    </a:cubicBezTo>
                    <a:cubicBezTo>
                      <a:pt x="3457" y="1249"/>
                      <a:pt x="3457" y="1249"/>
                      <a:pt x="3457" y="1249"/>
                    </a:cubicBezTo>
                    <a:cubicBezTo>
                      <a:pt x="3457" y="1249"/>
                      <a:pt x="3457" y="1244"/>
                      <a:pt x="3457" y="1244"/>
                    </a:cubicBezTo>
                    <a:cubicBezTo>
                      <a:pt x="3457" y="1244"/>
                      <a:pt x="3457" y="1244"/>
                      <a:pt x="3457" y="1244"/>
                    </a:cubicBezTo>
                    <a:lnTo>
                      <a:pt x="3457" y="1244"/>
                    </a:lnTo>
                    <a:cubicBezTo>
                      <a:pt x="3457" y="1244"/>
                      <a:pt x="3457" y="1244"/>
                      <a:pt x="3457" y="1244"/>
                    </a:cubicBezTo>
                    <a:cubicBezTo>
                      <a:pt x="3457" y="1244"/>
                      <a:pt x="3457" y="1244"/>
                      <a:pt x="3457" y="1244"/>
                    </a:cubicBezTo>
                    <a:cubicBezTo>
                      <a:pt x="3457" y="1244"/>
                      <a:pt x="3457" y="1244"/>
                      <a:pt x="3457" y="1244"/>
                    </a:cubicBezTo>
                    <a:cubicBezTo>
                      <a:pt x="3457" y="1244"/>
                      <a:pt x="3457" y="1244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7" y="1240"/>
                      <a:pt x="3457" y="1240"/>
                    </a:cubicBezTo>
                    <a:cubicBezTo>
                      <a:pt x="3457" y="1240"/>
                      <a:pt x="3452" y="1240"/>
                      <a:pt x="3452" y="1236"/>
                    </a:cubicBezTo>
                    <a:lnTo>
                      <a:pt x="3452" y="1236"/>
                    </a:lnTo>
                    <a:cubicBezTo>
                      <a:pt x="3452" y="1236"/>
                      <a:pt x="3452" y="1236"/>
                      <a:pt x="3452" y="1236"/>
                    </a:cubicBezTo>
                    <a:cubicBezTo>
                      <a:pt x="3452" y="1236"/>
                      <a:pt x="3452" y="1236"/>
                      <a:pt x="3452" y="1236"/>
                    </a:cubicBezTo>
                    <a:lnTo>
                      <a:pt x="3452" y="1236"/>
                    </a:lnTo>
                    <a:cubicBezTo>
                      <a:pt x="3452" y="1236"/>
                      <a:pt x="3452" y="1236"/>
                      <a:pt x="3452" y="1236"/>
                    </a:cubicBezTo>
                    <a:cubicBezTo>
                      <a:pt x="3452" y="1236"/>
                      <a:pt x="3452" y="1236"/>
                      <a:pt x="3452" y="1236"/>
                    </a:cubicBez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31"/>
                      <a:pt x="3452" y="1231"/>
                      <a:pt x="3452" y="1231"/>
                    </a:cubicBezTo>
                    <a:lnTo>
                      <a:pt x="3452" y="1231"/>
                    </a:ln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31"/>
                      <a:pt x="3452" y="1231"/>
                      <a:pt x="3452" y="1231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7"/>
                      <a:pt x="3452" y="1227"/>
                    </a:cubicBezTo>
                    <a:cubicBezTo>
                      <a:pt x="3452" y="1227"/>
                      <a:pt x="3452" y="1223"/>
                      <a:pt x="3452" y="1223"/>
                    </a:cubicBezTo>
                    <a:cubicBezTo>
                      <a:pt x="3452" y="1223"/>
                      <a:pt x="3452" y="1223"/>
                      <a:pt x="3452" y="1223"/>
                    </a:cubicBezTo>
                    <a:cubicBezTo>
                      <a:pt x="3448" y="1223"/>
                      <a:pt x="3448" y="1223"/>
                      <a:pt x="3448" y="1223"/>
                    </a:cubicBezTo>
                    <a:lnTo>
                      <a:pt x="3448" y="1223"/>
                    </a:lnTo>
                    <a:cubicBezTo>
                      <a:pt x="3448" y="1223"/>
                      <a:pt x="3448" y="1223"/>
                      <a:pt x="3448" y="1223"/>
                    </a:cubicBezTo>
                    <a:lnTo>
                      <a:pt x="3448" y="1218"/>
                    </a:lnTo>
                    <a:lnTo>
                      <a:pt x="3448" y="1218"/>
                    </a:lnTo>
                    <a:cubicBezTo>
                      <a:pt x="3448" y="1218"/>
                      <a:pt x="3448" y="1218"/>
                      <a:pt x="3448" y="1218"/>
                    </a:cubicBezTo>
                    <a:cubicBezTo>
                      <a:pt x="3448" y="1218"/>
                      <a:pt x="3448" y="1218"/>
                      <a:pt x="3448" y="1218"/>
                    </a:cubicBezTo>
                    <a:cubicBezTo>
                      <a:pt x="3448" y="1218"/>
                      <a:pt x="3448" y="1218"/>
                      <a:pt x="3448" y="1218"/>
                    </a:cubicBezTo>
                    <a:cubicBezTo>
                      <a:pt x="3448" y="1218"/>
                      <a:pt x="3448" y="1218"/>
                      <a:pt x="3448" y="1218"/>
                    </a:cubicBezTo>
                    <a:lnTo>
                      <a:pt x="3448" y="1214"/>
                    </a:ln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4"/>
                      <a:pt x="3448" y="1214"/>
                    </a:cubicBezTo>
                    <a:cubicBezTo>
                      <a:pt x="3448" y="1214"/>
                      <a:pt x="3448" y="1210"/>
                      <a:pt x="3448" y="1210"/>
                    </a:cubicBezTo>
                    <a:cubicBezTo>
                      <a:pt x="3448" y="1210"/>
                      <a:pt x="3448" y="1210"/>
                      <a:pt x="3448" y="1210"/>
                    </a:cubicBezTo>
                    <a:cubicBezTo>
                      <a:pt x="3448" y="1210"/>
                      <a:pt x="3448" y="1210"/>
                      <a:pt x="3448" y="1210"/>
                    </a:cubicBezTo>
                    <a:cubicBezTo>
                      <a:pt x="3444" y="1210"/>
                      <a:pt x="3444" y="1210"/>
                      <a:pt x="3444" y="1210"/>
                    </a:cubicBezTo>
                    <a:cubicBezTo>
                      <a:pt x="3444" y="1210"/>
                      <a:pt x="3444" y="1210"/>
                      <a:pt x="3444" y="1210"/>
                    </a:cubicBezTo>
                    <a:cubicBezTo>
                      <a:pt x="3444" y="1210"/>
                      <a:pt x="3444" y="1210"/>
                      <a:pt x="3444" y="1210"/>
                    </a:cubicBezTo>
                    <a:cubicBezTo>
                      <a:pt x="3444" y="1210"/>
                      <a:pt x="3444" y="1210"/>
                      <a:pt x="3444" y="1210"/>
                    </a:cubicBezTo>
                    <a:cubicBezTo>
                      <a:pt x="3444" y="1205"/>
                      <a:pt x="3444" y="1205"/>
                      <a:pt x="3444" y="1205"/>
                    </a:cubicBezTo>
                    <a:cubicBezTo>
                      <a:pt x="3444" y="1205"/>
                      <a:pt x="3444" y="1205"/>
                      <a:pt x="3444" y="1205"/>
                    </a:cubicBezTo>
                    <a:cubicBezTo>
                      <a:pt x="3444" y="1205"/>
                      <a:pt x="3444" y="1205"/>
                      <a:pt x="3444" y="1205"/>
                    </a:cubicBezTo>
                    <a:cubicBezTo>
                      <a:pt x="3444" y="1205"/>
                      <a:pt x="3444" y="1205"/>
                      <a:pt x="3444" y="1205"/>
                    </a:cubicBezTo>
                    <a:cubicBezTo>
                      <a:pt x="3444" y="1205"/>
                      <a:pt x="3444" y="1205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201"/>
                      <a:pt x="3444" y="1201"/>
                    </a:cubicBezTo>
                    <a:cubicBezTo>
                      <a:pt x="3444" y="1201"/>
                      <a:pt x="3444" y="1197"/>
                      <a:pt x="3444" y="1197"/>
                    </a:cubicBezTo>
                    <a:cubicBezTo>
                      <a:pt x="3444" y="1197"/>
                      <a:pt x="3444" y="1197"/>
                      <a:pt x="3444" y="1197"/>
                    </a:cubicBezTo>
                    <a:cubicBezTo>
                      <a:pt x="3444" y="1197"/>
                      <a:pt x="3444" y="1197"/>
                      <a:pt x="3444" y="1197"/>
                    </a:cubicBezTo>
                    <a:lnTo>
                      <a:pt x="3439" y="1197"/>
                    </a:lnTo>
                    <a:cubicBezTo>
                      <a:pt x="3439" y="1197"/>
                      <a:pt x="3439" y="1197"/>
                      <a:pt x="3439" y="1197"/>
                    </a:cubicBezTo>
                    <a:cubicBezTo>
                      <a:pt x="3439" y="1197"/>
                      <a:pt x="3439" y="1197"/>
                      <a:pt x="3439" y="1197"/>
                    </a:cubicBezTo>
                    <a:cubicBezTo>
                      <a:pt x="3439" y="1197"/>
                      <a:pt x="3439" y="1197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92"/>
                    </a:cubicBezTo>
                    <a:cubicBezTo>
                      <a:pt x="3439" y="1192"/>
                      <a:pt x="3439" y="1192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8"/>
                      <a:pt x="3439" y="1188"/>
                      <a:pt x="3439" y="1188"/>
                    </a:cubicBezTo>
                    <a:cubicBezTo>
                      <a:pt x="3439" y="1184"/>
                      <a:pt x="3439" y="1184"/>
                      <a:pt x="3439" y="1184"/>
                    </a:cubicBezTo>
                    <a:cubicBezTo>
                      <a:pt x="3439" y="1184"/>
                      <a:pt x="3439" y="1184"/>
                      <a:pt x="3439" y="1184"/>
                    </a:cubicBezTo>
                    <a:cubicBezTo>
                      <a:pt x="3439" y="1184"/>
                      <a:pt x="3439" y="1184"/>
                      <a:pt x="3435" y="1184"/>
                    </a:cubicBezTo>
                    <a:lnTo>
                      <a:pt x="3435" y="1184"/>
                    </a:lnTo>
                    <a:cubicBezTo>
                      <a:pt x="3435" y="1184"/>
                      <a:pt x="3435" y="1184"/>
                      <a:pt x="3435" y="1184"/>
                    </a:cubicBezTo>
                    <a:cubicBezTo>
                      <a:pt x="3435" y="1184"/>
                      <a:pt x="3435" y="1184"/>
                      <a:pt x="3435" y="1184"/>
                    </a:cubicBezTo>
                    <a:cubicBezTo>
                      <a:pt x="3435" y="1179"/>
                      <a:pt x="3435" y="1179"/>
                      <a:pt x="3435" y="1179"/>
                    </a:cubicBezTo>
                    <a:lnTo>
                      <a:pt x="3435" y="1179"/>
                    </a:lnTo>
                    <a:cubicBezTo>
                      <a:pt x="3435" y="1179"/>
                      <a:pt x="3435" y="1179"/>
                      <a:pt x="3435" y="1179"/>
                    </a:cubicBezTo>
                    <a:cubicBezTo>
                      <a:pt x="3435" y="1179"/>
                      <a:pt x="3435" y="1179"/>
                      <a:pt x="3435" y="1179"/>
                    </a:cubicBezTo>
                    <a:cubicBezTo>
                      <a:pt x="3435" y="1179"/>
                      <a:pt x="3435" y="1179"/>
                      <a:pt x="3435" y="1179"/>
                    </a:cubicBezTo>
                    <a:cubicBezTo>
                      <a:pt x="3435" y="1179"/>
                      <a:pt x="3435" y="1179"/>
                      <a:pt x="3435" y="1179"/>
                    </a:cubicBezTo>
                    <a:cubicBezTo>
                      <a:pt x="3435" y="1179"/>
                      <a:pt x="3435" y="1175"/>
                      <a:pt x="3435" y="1175"/>
                    </a:cubicBezTo>
                    <a:cubicBezTo>
                      <a:pt x="3435" y="1175"/>
                      <a:pt x="3435" y="1175"/>
                      <a:pt x="3435" y="1175"/>
                    </a:cubicBezTo>
                    <a:cubicBezTo>
                      <a:pt x="3435" y="1175"/>
                      <a:pt x="3435" y="1175"/>
                      <a:pt x="3435" y="1175"/>
                    </a:cubicBezTo>
                    <a:cubicBezTo>
                      <a:pt x="3435" y="1175"/>
                      <a:pt x="3435" y="1175"/>
                      <a:pt x="3435" y="1175"/>
                    </a:cubicBezTo>
                    <a:cubicBezTo>
                      <a:pt x="3435" y="1175"/>
                      <a:pt x="3435" y="1175"/>
                      <a:pt x="3435" y="1175"/>
                    </a:cubicBezTo>
                    <a:lnTo>
                      <a:pt x="3435" y="1175"/>
                    </a:lnTo>
                    <a:cubicBezTo>
                      <a:pt x="3435" y="1175"/>
                      <a:pt x="3435" y="1175"/>
                      <a:pt x="3435" y="1171"/>
                    </a:cubicBezTo>
                    <a:cubicBezTo>
                      <a:pt x="3435" y="1171"/>
                      <a:pt x="3435" y="1171"/>
                      <a:pt x="3435" y="1171"/>
                    </a:cubicBezTo>
                    <a:cubicBezTo>
                      <a:pt x="3435" y="1171"/>
                      <a:pt x="3435" y="1171"/>
                      <a:pt x="3430" y="1171"/>
                    </a:cubicBezTo>
                    <a:cubicBezTo>
                      <a:pt x="3430" y="1171"/>
                      <a:pt x="3430" y="1171"/>
                      <a:pt x="3430" y="1171"/>
                    </a:cubicBezTo>
                    <a:cubicBezTo>
                      <a:pt x="3430" y="1171"/>
                      <a:pt x="3430" y="1166"/>
                      <a:pt x="3430" y="1166"/>
                    </a:cubicBezTo>
                    <a:cubicBezTo>
                      <a:pt x="3430" y="1166"/>
                      <a:pt x="3430" y="1166"/>
                      <a:pt x="3430" y="1166"/>
                    </a:cubicBezTo>
                    <a:cubicBezTo>
                      <a:pt x="3430" y="1166"/>
                      <a:pt x="3430" y="1166"/>
                      <a:pt x="3430" y="1166"/>
                    </a:cubicBezTo>
                    <a:lnTo>
                      <a:pt x="3430" y="1166"/>
                    </a:lnTo>
                    <a:cubicBezTo>
                      <a:pt x="3422" y="1145"/>
                      <a:pt x="3417" y="1127"/>
                      <a:pt x="3409" y="1110"/>
                    </a:cubicBezTo>
                    <a:lnTo>
                      <a:pt x="3409" y="1110"/>
                    </a:lnTo>
                    <a:cubicBezTo>
                      <a:pt x="3409" y="1110"/>
                      <a:pt x="3409" y="1106"/>
                      <a:pt x="3409" y="1106"/>
                    </a:cubicBezTo>
                    <a:cubicBezTo>
                      <a:pt x="3409" y="1106"/>
                      <a:pt x="3409" y="1106"/>
                      <a:pt x="3409" y="1106"/>
                    </a:cubicBezTo>
                    <a:lnTo>
                      <a:pt x="3409" y="1106"/>
                    </a:lnTo>
                    <a:cubicBezTo>
                      <a:pt x="3409" y="1106"/>
                      <a:pt x="3409" y="1106"/>
                      <a:pt x="3409" y="1106"/>
                    </a:cubicBezTo>
                    <a:lnTo>
                      <a:pt x="3409" y="1106"/>
                    </a:lnTo>
                    <a:cubicBezTo>
                      <a:pt x="3409" y="1106"/>
                      <a:pt x="3409" y="1106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9" y="1101"/>
                    </a:cubicBezTo>
                    <a:cubicBezTo>
                      <a:pt x="3409" y="1101"/>
                      <a:pt x="3409" y="1101"/>
                      <a:pt x="3404" y="1101"/>
                    </a:cubicBezTo>
                    <a:cubicBezTo>
                      <a:pt x="3404" y="1101"/>
                      <a:pt x="3404" y="1101"/>
                      <a:pt x="3404" y="1097"/>
                    </a:cubicBezTo>
                    <a:cubicBezTo>
                      <a:pt x="3404" y="1097"/>
                      <a:pt x="3404" y="1097"/>
                      <a:pt x="3404" y="1097"/>
                    </a:cubicBezTo>
                    <a:cubicBezTo>
                      <a:pt x="3404" y="1097"/>
                      <a:pt x="3404" y="1097"/>
                      <a:pt x="3404" y="1097"/>
                    </a:cubicBezTo>
                    <a:lnTo>
                      <a:pt x="3404" y="1097"/>
                    </a:lnTo>
                    <a:cubicBezTo>
                      <a:pt x="3404" y="1097"/>
                      <a:pt x="3404" y="1097"/>
                      <a:pt x="3404" y="1097"/>
                    </a:cubicBezTo>
                    <a:cubicBezTo>
                      <a:pt x="3404" y="1097"/>
                      <a:pt x="3404" y="1097"/>
                      <a:pt x="3404" y="1097"/>
                    </a:cubicBezTo>
                    <a:cubicBezTo>
                      <a:pt x="3404" y="1097"/>
                      <a:pt x="3404" y="1093"/>
                      <a:pt x="3404" y="1093"/>
                    </a:cubicBezTo>
                    <a:lnTo>
                      <a:pt x="3404" y="1093"/>
                    </a:lnTo>
                    <a:cubicBezTo>
                      <a:pt x="3400" y="1088"/>
                      <a:pt x="3400" y="1080"/>
                      <a:pt x="3396" y="1075"/>
                    </a:cubicBezTo>
                    <a:close/>
                    <a:moveTo>
                      <a:pt x="3088" y="1908"/>
                    </a:moveTo>
                    <a:cubicBezTo>
                      <a:pt x="3079" y="1981"/>
                      <a:pt x="3066" y="2051"/>
                      <a:pt x="3045" y="2120"/>
                    </a:cubicBezTo>
                    <a:lnTo>
                      <a:pt x="3457" y="2242"/>
                    </a:lnTo>
                    <a:cubicBezTo>
                      <a:pt x="3461" y="2233"/>
                      <a:pt x="3461" y="2229"/>
                      <a:pt x="3465" y="2220"/>
                    </a:cubicBezTo>
                    <a:lnTo>
                      <a:pt x="3465" y="2220"/>
                    </a:lnTo>
                    <a:cubicBezTo>
                      <a:pt x="3465" y="2220"/>
                      <a:pt x="3465" y="2220"/>
                      <a:pt x="3465" y="2220"/>
                    </a:cubicBezTo>
                    <a:lnTo>
                      <a:pt x="3465" y="2220"/>
                    </a:lnTo>
                    <a:cubicBezTo>
                      <a:pt x="3465" y="2216"/>
                      <a:pt x="3465" y="2216"/>
                      <a:pt x="3465" y="2211"/>
                    </a:cubicBezTo>
                    <a:lnTo>
                      <a:pt x="3465" y="2211"/>
                    </a:lnTo>
                    <a:cubicBezTo>
                      <a:pt x="3465" y="2211"/>
                      <a:pt x="3465" y="2211"/>
                      <a:pt x="3465" y="2211"/>
                    </a:cubicBezTo>
                    <a:lnTo>
                      <a:pt x="3465" y="2211"/>
                    </a:lnTo>
                    <a:lnTo>
                      <a:pt x="3465" y="2211"/>
                    </a:lnTo>
                    <a:lnTo>
                      <a:pt x="3465" y="2211"/>
                    </a:lnTo>
                    <a:cubicBezTo>
                      <a:pt x="3465" y="2211"/>
                      <a:pt x="3465" y="2207"/>
                      <a:pt x="3465" y="2207"/>
                    </a:cubicBezTo>
                    <a:cubicBezTo>
                      <a:pt x="3465" y="2207"/>
                      <a:pt x="3465" y="2207"/>
                      <a:pt x="3465" y="2207"/>
                    </a:cubicBezTo>
                    <a:cubicBezTo>
                      <a:pt x="3465" y="2207"/>
                      <a:pt x="3465" y="2207"/>
                      <a:pt x="3465" y="2207"/>
                    </a:cubicBezTo>
                    <a:cubicBezTo>
                      <a:pt x="3465" y="2207"/>
                      <a:pt x="3465" y="2207"/>
                      <a:pt x="3465" y="2207"/>
                    </a:cubicBezTo>
                    <a:cubicBezTo>
                      <a:pt x="3465" y="2207"/>
                      <a:pt x="3470" y="2203"/>
                      <a:pt x="3470" y="2203"/>
                    </a:cubicBezTo>
                    <a:cubicBezTo>
                      <a:pt x="3470" y="2203"/>
                      <a:pt x="3470" y="2203"/>
                      <a:pt x="3470" y="2203"/>
                    </a:cubicBezTo>
                    <a:cubicBezTo>
                      <a:pt x="3470" y="2203"/>
                      <a:pt x="3470" y="2203"/>
                      <a:pt x="3470" y="2203"/>
                    </a:cubicBezTo>
                    <a:cubicBezTo>
                      <a:pt x="3470" y="2203"/>
                      <a:pt x="3470" y="2203"/>
                      <a:pt x="3470" y="2203"/>
                    </a:cubicBezTo>
                    <a:cubicBezTo>
                      <a:pt x="3470" y="2203"/>
                      <a:pt x="3470" y="2203"/>
                      <a:pt x="3470" y="2203"/>
                    </a:cubicBezTo>
                    <a:cubicBezTo>
                      <a:pt x="3470" y="2203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8"/>
                      <a:pt x="3470" y="2198"/>
                    </a:cubicBezTo>
                    <a:cubicBezTo>
                      <a:pt x="3470" y="2198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4"/>
                    </a:cubicBezTo>
                    <a:cubicBezTo>
                      <a:pt x="3470" y="2194"/>
                      <a:pt x="3470" y="2194"/>
                      <a:pt x="3470" y="2190"/>
                    </a:cubicBezTo>
                    <a:lnTo>
                      <a:pt x="3470" y="2190"/>
                    </a:lnTo>
                    <a:lnTo>
                      <a:pt x="3470" y="2190"/>
                    </a:lnTo>
                    <a:cubicBezTo>
                      <a:pt x="3470" y="2190"/>
                      <a:pt x="3470" y="2190"/>
                      <a:pt x="3470" y="2190"/>
                    </a:cubicBezTo>
                    <a:cubicBezTo>
                      <a:pt x="3470" y="2190"/>
                      <a:pt x="3470" y="2190"/>
                      <a:pt x="3470" y="2190"/>
                    </a:cubicBezTo>
                    <a:cubicBezTo>
                      <a:pt x="3470" y="2190"/>
                      <a:pt x="3470" y="2190"/>
                      <a:pt x="3474" y="2190"/>
                    </a:cubicBezTo>
                    <a:cubicBezTo>
                      <a:pt x="3474" y="2190"/>
                      <a:pt x="3474" y="2190"/>
                      <a:pt x="3474" y="2190"/>
                    </a:cubicBezTo>
                    <a:cubicBezTo>
                      <a:pt x="3474" y="2190"/>
                      <a:pt x="3474" y="2185"/>
                      <a:pt x="3474" y="2185"/>
                    </a:cubicBezTo>
                    <a:cubicBezTo>
                      <a:pt x="3474" y="2185"/>
                      <a:pt x="3474" y="2185"/>
                      <a:pt x="3474" y="2185"/>
                    </a:cubicBezTo>
                    <a:cubicBezTo>
                      <a:pt x="3474" y="2185"/>
                      <a:pt x="3474" y="2185"/>
                      <a:pt x="3474" y="2185"/>
                    </a:cubicBezTo>
                    <a:cubicBezTo>
                      <a:pt x="3474" y="2185"/>
                      <a:pt x="3474" y="2185"/>
                      <a:pt x="3474" y="2185"/>
                    </a:cubicBezTo>
                    <a:cubicBezTo>
                      <a:pt x="3474" y="2185"/>
                      <a:pt x="3474" y="2185"/>
                      <a:pt x="3474" y="2185"/>
                    </a:cubicBezTo>
                    <a:lnTo>
                      <a:pt x="3474" y="2185"/>
                    </a:lnTo>
                    <a:cubicBezTo>
                      <a:pt x="3474" y="2185"/>
                      <a:pt x="3474" y="2185"/>
                      <a:pt x="3474" y="2185"/>
                    </a:cubicBezTo>
                    <a:cubicBezTo>
                      <a:pt x="3474" y="2185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81"/>
                      <a:pt x="3474" y="2181"/>
                      <a:pt x="3474" y="2181"/>
                    </a:cubicBezTo>
                    <a:cubicBezTo>
                      <a:pt x="3474" y="2177"/>
                      <a:pt x="3474" y="2177"/>
                      <a:pt x="3474" y="2177"/>
                    </a:cubicBezTo>
                    <a:cubicBezTo>
                      <a:pt x="3474" y="2177"/>
                      <a:pt x="3474" y="2177"/>
                      <a:pt x="3474" y="2177"/>
                    </a:cubicBezTo>
                    <a:lnTo>
                      <a:pt x="3474" y="2177"/>
                    </a:lnTo>
                    <a:cubicBezTo>
                      <a:pt x="3474" y="2177"/>
                      <a:pt x="3474" y="2177"/>
                      <a:pt x="3474" y="2177"/>
                    </a:cubicBezTo>
                    <a:cubicBezTo>
                      <a:pt x="3474" y="2177"/>
                      <a:pt x="3474" y="2177"/>
                      <a:pt x="3474" y="2177"/>
                    </a:cubicBezTo>
                    <a:cubicBezTo>
                      <a:pt x="3474" y="2177"/>
                      <a:pt x="3474" y="2177"/>
                      <a:pt x="3474" y="2177"/>
                    </a:cubicBezTo>
                    <a:lnTo>
                      <a:pt x="3474" y="2172"/>
                    </a:lnTo>
                    <a:cubicBezTo>
                      <a:pt x="3474" y="2172"/>
                      <a:pt x="3474" y="2172"/>
                      <a:pt x="3474" y="2172"/>
                    </a:cubicBezTo>
                    <a:cubicBezTo>
                      <a:pt x="3474" y="2172"/>
                      <a:pt x="3474" y="2172"/>
                      <a:pt x="3474" y="2172"/>
                    </a:cubicBezTo>
                    <a:cubicBezTo>
                      <a:pt x="3474" y="2172"/>
                      <a:pt x="3474" y="2172"/>
                      <a:pt x="3474" y="2172"/>
                    </a:cubicBezTo>
                    <a:cubicBezTo>
                      <a:pt x="3474" y="2172"/>
                      <a:pt x="3474" y="2172"/>
                      <a:pt x="3474" y="2172"/>
                    </a:cubicBezTo>
                    <a:cubicBezTo>
                      <a:pt x="3478" y="2172"/>
                      <a:pt x="3478" y="2172"/>
                      <a:pt x="3478" y="2172"/>
                    </a:cubicBezTo>
                    <a:cubicBezTo>
                      <a:pt x="3478" y="2172"/>
                      <a:pt x="3478" y="2172"/>
                      <a:pt x="3478" y="2172"/>
                    </a:cubicBezTo>
                    <a:cubicBezTo>
                      <a:pt x="3478" y="2172"/>
                      <a:pt x="3478" y="2172"/>
                      <a:pt x="3478" y="2172"/>
                    </a:cubicBezTo>
                    <a:cubicBezTo>
                      <a:pt x="3478" y="2168"/>
                      <a:pt x="3478" y="2168"/>
                      <a:pt x="3478" y="2168"/>
                    </a:cubicBezTo>
                    <a:cubicBezTo>
                      <a:pt x="3478" y="2168"/>
                      <a:pt x="3478" y="2168"/>
                      <a:pt x="3478" y="2168"/>
                    </a:cubicBezTo>
                    <a:cubicBezTo>
                      <a:pt x="3478" y="2168"/>
                      <a:pt x="3478" y="2168"/>
                      <a:pt x="3478" y="2168"/>
                    </a:cubicBezTo>
                    <a:cubicBezTo>
                      <a:pt x="3478" y="2168"/>
                      <a:pt x="3478" y="2168"/>
                      <a:pt x="3478" y="2168"/>
                    </a:cubicBezTo>
                    <a:cubicBezTo>
                      <a:pt x="3478" y="2168"/>
                      <a:pt x="3478" y="2164"/>
                      <a:pt x="3478" y="2164"/>
                    </a:cubicBezTo>
                    <a:cubicBezTo>
                      <a:pt x="3478" y="2164"/>
                      <a:pt x="3478" y="2164"/>
                      <a:pt x="3478" y="2164"/>
                    </a:cubicBezTo>
                    <a:cubicBezTo>
                      <a:pt x="3478" y="2164"/>
                      <a:pt x="3478" y="2164"/>
                      <a:pt x="3478" y="2164"/>
                    </a:cubicBezTo>
                    <a:cubicBezTo>
                      <a:pt x="3478" y="2164"/>
                      <a:pt x="3478" y="2164"/>
                      <a:pt x="3478" y="2164"/>
                    </a:cubicBezTo>
                    <a:cubicBezTo>
                      <a:pt x="3478" y="2164"/>
                      <a:pt x="3478" y="2164"/>
                      <a:pt x="3478" y="2159"/>
                    </a:cubicBezTo>
                    <a:lnTo>
                      <a:pt x="3478" y="2159"/>
                    </a:ln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9"/>
                      <a:pt x="3478" y="2159"/>
                      <a:pt x="3478" y="2159"/>
                    </a:cubicBezTo>
                    <a:cubicBezTo>
                      <a:pt x="3478" y="2155"/>
                      <a:pt x="3478" y="2155"/>
                      <a:pt x="3483" y="2155"/>
                    </a:cubicBezTo>
                    <a:lnTo>
                      <a:pt x="3483" y="2155"/>
                    </a:lnTo>
                    <a:cubicBezTo>
                      <a:pt x="3483" y="2155"/>
                      <a:pt x="3483" y="2151"/>
                      <a:pt x="3483" y="2151"/>
                    </a:cubicBezTo>
                    <a:lnTo>
                      <a:pt x="3483" y="2151"/>
                    </a:lnTo>
                    <a:cubicBezTo>
                      <a:pt x="3483" y="2151"/>
                      <a:pt x="3483" y="2151"/>
                      <a:pt x="3483" y="2146"/>
                    </a:cubicBezTo>
                    <a:lnTo>
                      <a:pt x="3483" y="2146"/>
                    </a:lnTo>
                    <a:lnTo>
                      <a:pt x="3483" y="2146"/>
                    </a:lnTo>
                    <a:cubicBezTo>
                      <a:pt x="3483" y="2142"/>
                      <a:pt x="3483" y="2142"/>
                      <a:pt x="3483" y="2138"/>
                    </a:cubicBezTo>
                    <a:lnTo>
                      <a:pt x="3483" y="2138"/>
                    </a:lnTo>
                    <a:cubicBezTo>
                      <a:pt x="3487" y="2120"/>
                      <a:pt x="3491" y="2103"/>
                      <a:pt x="3496" y="2085"/>
                    </a:cubicBezTo>
                    <a:cubicBezTo>
                      <a:pt x="3496" y="2081"/>
                      <a:pt x="3496" y="2081"/>
                      <a:pt x="3496" y="2077"/>
                    </a:cubicBezTo>
                    <a:lnTo>
                      <a:pt x="3496" y="2077"/>
                    </a:lnTo>
                    <a:cubicBezTo>
                      <a:pt x="3496" y="2077"/>
                      <a:pt x="3496" y="2072"/>
                      <a:pt x="3500" y="2072"/>
                    </a:cubicBezTo>
                    <a:lnTo>
                      <a:pt x="3500" y="2072"/>
                    </a:lnTo>
                    <a:cubicBezTo>
                      <a:pt x="3500" y="2072"/>
                      <a:pt x="3500" y="2072"/>
                      <a:pt x="3500" y="2072"/>
                    </a:cubicBezTo>
                    <a:lnTo>
                      <a:pt x="3500" y="2068"/>
                    </a:lnTo>
                    <a:cubicBezTo>
                      <a:pt x="3500" y="2068"/>
                      <a:pt x="3500" y="2068"/>
                      <a:pt x="3500" y="2068"/>
                    </a:cubicBezTo>
                    <a:lnTo>
                      <a:pt x="3500" y="2064"/>
                    </a:lnTo>
                    <a:cubicBezTo>
                      <a:pt x="3500" y="2064"/>
                      <a:pt x="3500" y="2064"/>
                      <a:pt x="3500" y="2064"/>
                    </a:cubicBezTo>
                    <a:lnTo>
                      <a:pt x="3500" y="2064"/>
                    </a:lnTo>
                    <a:cubicBezTo>
                      <a:pt x="3500" y="2064"/>
                      <a:pt x="3500" y="2064"/>
                      <a:pt x="3500" y="2064"/>
                    </a:cubicBezTo>
                    <a:lnTo>
                      <a:pt x="3500" y="2064"/>
                    </a:lnTo>
                    <a:cubicBezTo>
                      <a:pt x="3500" y="2064"/>
                      <a:pt x="3500" y="2064"/>
                      <a:pt x="3500" y="2064"/>
                    </a:cubicBezTo>
                    <a:lnTo>
                      <a:pt x="3500" y="2064"/>
                    </a:lnTo>
                    <a:cubicBezTo>
                      <a:pt x="3500" y="2059"/>
                      <a:pt x="3500" y="2059"/>
                      <a:pt x="3500" y="2059"/>
                    </a:cubicBezTo>
                    <a:cubicBezTo>
                      <a:pt x="3500" y="2059"/>
                      <a:pt x="3500" y="2059"/>
                      <a:pt x="3500" y="2059"/>
                    </a:cubicBezTo>
                    <a:cubicBezTo>
                      <a:pt x="3500" y="2059"/>
                      <a:pt x="3500" y="2059"/>
                      <a:pt x="3500" y="2059"/>
                    </a:cubicBezTo>
                    <a:lnTo>
                      <a:pt x="3500" y="2059"/>
                    </a:lnTo>
                    <a:cubicBezTo>
                      <a:pt x="3500" y="2059"/>
                      <a:pt x="3500" y="2059"/>
                      <a:pt x="3500" y="2055"/>
                    </a:cubicBezTo>
                    <a:cubicBezTo>
                      <a:pt x="3500" y="2055"/>
                      <a:pt x="3500" y="2055"/>
                      <a:pt x="3500" y="2055"/>
                    </a:cubicBezTo>
                    <a:cubicBezTo>
                      <a:pt x="3500" y="2055"/>
                      <a:pt x="3500" y="2055"/>
                      <a:pt x="3500" y="2055"/>
                    </a:cubicBezTo>
                    <a:cubicBezTo>
                      <a:pt x="3500" y="2055"/>
                      <a:pt x="3500" y="2055"/>
                      <a:pt x="3500" y="2055"/>
                    </a:cubicBezTo>
                    <a:cubicBezTo>
                      <a:pt x="3500" y="2055"/>
                      <a:pt x="3500" y="2055"/>
                      <a:pt x="3500" y="2055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0" y="2051"/>
                      <a:pt x="3500" y="2051"/>
                      <a:pt x="3500" y="2051"/>
                    </a:cubicBezTo>
                    <a:cubicBezTo>
                      <a:pt x="3504" y="2051"/>
                      <a:pt x="3504" y="2051"/>
                      <a:pt x="3504" y="2051"/>
                    </a:cubicBezTo>
                    <a:cubicBezTo>
                      <a:pt x="3504" y="2051"/>
                      <a:pt x="3504" y="2051"/>
                      <a:pt x="3504" y="2051"/>
                    </a:cubicBezTo>
                    <a:cubicBezTo>
                      <a:pt x="3504" y="2051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6"/>
                    </a:cubicBezTo>
                    <a:cubicBezTo>
                      <a:pt x="3504" y="2046"/>
                      <a:pt x="3504" y="2046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cubicBezTo>
                      <a:pt x="3504" y="2042"/>
                      <a:pt x="3504" y="2042"/>
                      <a:pt x="3504" y="2042"/>
                    </a:cubicBezTo>
                    <a:lnTo>
                      <a:pt x="3504" y="2042"/>
                    </a:lnTo>
                    <a:cubicBezTo>
                      <a:pt x="3504" y="2042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8"/>
                    </a:cubicBezTo>
                    <a:cubicBezTo>
                      <a:pt x="3504" y="2038"/>
                      <a:pt x="3504" y="2038"/>
                      <a:pt x="3504" y="2033"/>
                    </a:cubicBezTo>
                    <a:cubicBezTo>
                      <a:pt x="3504" y="2033"/>
                      <a:pt x="3504" y="2033"/>
                      <a:pt x="3504" y="2033"/>
                    </a:cubicBezTo>
                    <a:cubicBezTo>
                      <a:pt x="3504" y="2033"/>
                      <a:pt x="3504" y="2033"/>
                      <a:pt x="3504" y="2033"/>
                    </a:cubicBezTo>
                    <a:cubicBezTo>
                      <a:pt x="3504" y="2033"/>
                      <a:pt x="3504" y="2033"/>
                      <a:pt x="3504" y="2033"/>
                    </a:cubicBezTo>
                    <a:cubicBezTo>
                      <a:pt x="3504" y="2029"/>
                      <a:pt x="3504" y="2029"/>
                      <a:pt x="3504" y="2029"/>
                    </a:cubicBezTo>
                    <a:cubicBezTo>
                      <a:pt x="3504" y="2029"/>
                      <a:pt x="3504" y="2029"/>
                      <a:pt x="3504" y="2029"/>
                    </a:cubicBezTo>
                    <a:cubicBezTo>
                      <a:pt x="3504" y="2029"/>
                      <a:pt x="3504" y="2029"/>
                      <a:pt x="3504" y="2029"/>
                    </a:cubicBezTo>
                    <a:lnTo>
                      <a:pt x="3504" y="2029"/>
                    </a:lnTo>
                    <a:cubicBezTo>
                      <a:pt x="3509" y="2007"/>
                      <a:pt x="3513" y="1986"/>
                      <a:pt x="3517" y="1964"/>
                    </a:cubicBezTo>
                    <a:close/>
                    <a:moveTo>
                      <a:pt x="2837" y="2541"/>
                    </a:moveTo>
                    <a:cubicBezTo>
                      <a:pt x="2793" y="2597"/>
                      <a:pt x="2745" y="2653"/>
                      <a:pt x="2693" y="2701"/>
                    </a:cubicBezTo>
                    <a:lnTo>
                      <a:pt x="2993" y="3009"/>
                    </a:lnTo>
                    <a:cubicBezTo>
                      <a:pt x="3019" y="2987"/>
                      <a:pt x="3040" y="2961"/>
                      <a:pt x="3062" y="2940"/>
                    </a:cubicBezTo>
                    <a:cubicBezTo>
                      <a:pt x="3062" y="2940"/>
                      <a:pt x="3066" y="2935"/>
                      <a:pt x="3066" y="2935"/>
                    </a:cubicBezTo>
                    <a:lnTo>
                      <a:pt x="3066" y="2935"/>
                    </a:lnTo>
                    <a:cubicBezTo>
                      <a:pt x="3066" y="2935"/>
                      <a:pt x="3066" y="2935"/>
                      <a:pt x="3066" y="2935"/>
                    </a:cubicBezTo>
                    <a:cubicBezTo>
                      <a:pt x="3066" y="2935"/>
                      <a:pt x="3066" y="2935"/>
                      <a:pt x="3066" y="2935"/>
                    </a:cubicBezTo>
                    <a:cubicBezTo>
                      <a:pt x="3066" y="2935"/>
                      <a:pt x="3066" y="2935"/>
                      <a:pt x="3066" y="2931"/>
                    </a:cubicBezTo>
                    <a:cubicBezTo>
                      <a:pt x="3066" y="2931"/>
                      <a:pt x="3066" y="2931"/>
                      <a:pt x="3066" y="2931"/>
                    </a:cubicBezTo>
                    <a:cubicBezTo>
                      <a:pt x="3071" y="2931"/>
                      <a:pt x="3071" y="2931"/>
                      <a:pt x="3071" y="2931"/>
                    </a:cubicBezTo>
                    <a:lnTo>
                      <a:pt x="3071" y="2931"/>
                    </a:lnTo>
                    <a:cubicBezTo>
                      <a:pt x="3071" y="2931"/>
                      <a:pt x="3071" y="2931"/>
                      <a:pt x="3071" y="2931"/>
                    </a:cubicBezTo>
                    <a:cubicBezTo>
                      <a:pt x="3071" y="2931"/>
                      <a:pt x="3071" y="2931"/>
                      <a:pt x="3071" y="2931"/>
                    </a:cubicBezTo>
                    <a:cubicBezTo>
                      <a:pt x="3071" y="2927"/>
                      <a:pt x="3071" y="2927"/>
                      <a:pt x="3071" y="2927"/>
                    </a:cubicBezTo>
                    <a:lnTo>
                      <a:pt x="3071" y="2927"/>
                    </a:lnTo>
                    <a:cubicBezTo>
                      <a:pt x="3071" y="2927"/>
                      <a:pt x="3075" y="2927"/>
                      <a:pt x="3075" y="2927"/>
                    </a:cubicBezTo>
                    <a:cubicBezTo>
                      <a:pt x="3075" y="2927"/>
                      <a:pt x="3075" y="2927"/>
                      <a:pt x="3075" y="2927"/>
                    </a:cubicBezTo>
                    <a:cubicBezTo>
                      <a:pt x="3075" y="2927"/>
                      <a:pt x="3075" y="2927"/>
                      <a:pt x="3075" y="2927"/>
                    </a:cubicBezTo>
                    <a:cubicBezTo>
                      <a:pt x="3075" y="2927"/>
                      <a:pt x="3075" y="2927"/>
                      <a:pt x="3075" y="2927"/>
                    </a:cubicBezTo>
                    <a:cubicBezTo>
                      <a:pt x="3075" y="2927"/>
                      <a:pt x="3075" y="2927"/>
                      <a:pt x="3075" y="2927"/>
                    </a:cubicBezTo>
                    <a:lnTo>
                      <a:pt x="3075" y="2927"/>
                    </a:lnTo>
                    <a:cubicBezTo>
                      <a:pt x="3075" y="2927"/>
                      <a:pt x="3075" y="2927"/>
                      <a:pt x="3075" y="2922"/>
                    </a:cubicBezTo>
                    <a:cubicBezTo>
                      <a:pt x="3075" y="2922"/>
                      <a:pt x="3075" y="2922"/>
                      <a:pt x="3075" y="2922"/>
                    </a:cubicBezTo>
                    <a:cubicBezTo>
                      <a:pt x="3075" y="2922"/>
                      <a:pt x="3075" y="2922"/>
                      <a:pt x="3075" y="2922"/>
                    </a:cubicBezTo>
                    <a:cubicBezTo>
                      <a:pt x="3075" y="2922"/>
                      <a:pt x="3075" y="2922"/>
                      <a:pt x="3075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22"/>
                      <a:pt x="3079" y="2922"/>
                      <a:pt x="3079" y="2922"/>
                    </a:cubicBezTo>
                    <a:cubicBezTo>
                      <a:pt x="3079" y="2918"/>
                      <a:pt x="3079" y="2918"/>
                      <a:pt x="3079" y="2918"/>
                    </a:cubicBezTo>
                    <a:cubicBezTo>
                      <a:pt x="3079" y="2918"/>
                      <a:pt x="3079" y="2918"/>
                      <a:pt x="3079" y="2918"/>
                    </a:cubicBezTo>
                    <a:cubicBezTo>
                      <a:pt x="3079" y="2918"/>
                      <a:pt x="3079" y="2918"/>
                      <a:pt x="3079" y="2918"/>
                    </a:cubicBezTo>
                    <a:cubicBezTo>
                      <a:pt x="3079" y="2918"/>
                      <a:pt x="3079" y="2918"/>
                      <a:pt x="3079" y="2918"/>
                    </a:cubicBezTo>
                    <a:cubicBezTo>
                      <a:pt x="3079" y="2918"/>
                      <a:pt x="3079" y="2918"/>
                      <a:pt x="3084" y="2918"/>
                    </a:cubicBezTo>
                    <a:cubicBezTo>
                      <a:pt x="3084" y="2918"/>
                      <a:pt x="3084" y="2918"/>
                      <a:pt x="3084" y="2918"/>
                    </a:cubicBezTo>
                    <a:cubicBezTo>
                      <a:pt x="3084" y="2918"/>
                      <a:pt x="3084" y="2918"/>
                      <a:pt x="3084" y="2918"/>
                    </a:cubicBezTo>
                    <a:lnTo>
                      <a:pt x="3084" y="2918"/>
                    </a:lnTo>
                    <a:cubicBezTo>
                      <a:pt x="3084" y="2918"/>
                      <a:pt x="3084" y="2918"/>
                      <a:pt x="3084" y="2914"/>
                    </a:cubicBezTo>
                    <a:cubicBezTo>
                      <a:pt x="3084" y="2914"/>
                      <a:pt x="3084" y="2914"/>
                      <a:pt x="3084" y="2914"/>
                    </a:cubicBezTo>
                    <a:cubicBezTo>
                      <a:pt x="3084" y="2914"/>
                      <a:pt x="3084" y="2914"/>
                      <a:pt x="3084" y="2914"/>
                    </a:cubicBezTo>
                    <a:lnTo>
                      <a:pt x="3084" y="2914"/>
                    </a:lnTo>
                    <a:cubicBezTo>
                      <a:pt x="3084" y="2914"/>
                      <a:pt x="3084" y="2914"/>
                      <a:pt x="3084" y="2914"/>
                    </a:cubicBezTo>
                    <a:cubicBezTo>
                      <a:pt x="3084" y="2914"/>
                      <a:pt x="3084" y="2914"/>
                      <a:pt x="3084" y="2914"/>
                    </a:cubicBezTo>
                    <a:cubicBezTo>
                      <a:pt x="3084" y="2914"/>
                      <a:pt x="3088" y="2914"/>
                      <a:pt x="3088" y="2914"/>
                    </a:cubicBezTo>
                    <a:cubicBezTo>
                      <a:pt x="3088" y="2914"/>
                      <a:pt x="3088" y="2914"/>
                      <a:pt x="3088" y="2914"/>
                    </a:cubicBezTo>
                    <a:cubicBezTo>
                      <a:pt x="3088" y="2914"/>
                      <a:pt x="3088" y="2914"/>
                      <a:pt x="3088" y="2914"/>
                    </a:cubicBezTo>
                    <a:lnTo>
                      <a:pt x="3088" y="2914"/>
                    </a:lnTo>
                    <a:cubicBezTo>
                      <a:pt x="3088" y="2909"/>
                      <a:pt x="3088" y="2909"/>
                      <a:pt x="3088" y="2909"/>
                    </a:cubicBezTo>
                    <a:cubicBezTo>
                      <a:pt x="3088" y="2909"/>
                      <a:pt x="3088" y="2909"/>
                      <a:pt x="3088" y="2909"/>
                    </a:cubicBezTo>
                    <a:cubicBezTo>
                      <a:pt x="3088" y="2909"/>
                      <a:pt x="3088" y="2909"/>
                      <a:pt x="3088" y="2909"/>
                    </a:cubicBezTo>
                    <a:cubicBezTo>
                      <a:pt x="3088" y="2909"/>
                      <a:pt x="3088" y="2909"/>
                      <a:pt x="3088" y="2909"/>
                    </a:cubicBezTo>
                    <a:cubicBezTo>
                      <a:pt x="3088" y="2909"/>
                      <a:pt x="3092" y="2909"/>
                      <a:pt x="3092" y="2909"/>
                    </a:cubicBezTo>
                    <a:lnTo>
                      <a:pt x="3092" y="2909"/>
                    </a:lnTo>
                    <a:cubicBezTo>
                      <a:pt x="3092" y="2909"/>
                      <a:pt x="3092" y="2909"/>
                      <a:pt x="3092" y="2905"/>
                    </a:cubicBezTo>
                    <a:lnTo>
                      <a:pt x="3092" y="2905"/>
                    </a:lnTo>
                    <a:lnTo>
                      <a:pt x="3092" y="2905"/>
                    </a:lnTo>
                    <a:lnTo>
                      <a:pt x="3092" y="2905"/>
                    </a:lnTo>
                    <a:cubicBezTo>
                      <a:pt x="3127" y="2870"/>
                      <a:pt x="3153" y="2831"/>
                      <a:pt x="3183" y="2792"/>
                    </a:cubicBezTo>
                    <a:close/>
                    <a:moveTo>
                      <a:pt x="2312" y="2961"/>
                    </a:moveTo>
                    <a:cubicBezTo>
                      <a:pt x="2269" y="2983"/>
                      <a:pt x="2229" y="2996"/>
                      <a:pt x="2186" y="3009"/>
                    </a:cubicBezTo>
                    <a:cubicBezTo>
                      <a:pt x="2160" y="3018"/>
                      <a:pt x="2134" y="3026"/>
                      <a:pt x="2104" y="3035"/>
                    </a:cubicBezTo>
                    <a:lnTo>
                      <a:pt x="2216" y="3451"/>
                    </a:lnTo>
                    <a:cubicBezTo>
                      <a:pt x="2221" y="3447"/>
                      <a:pt x="2225" y="3447"/>
                      <a:pt x="2234" y="3443"/>
                    </a:cubicBezTo>
                    <a:cubicBezTo>
                      <a:pt x="2234" y="3443"/>
                      <a:pt x="2234" y="3443"/>
                      <a:pt x="2234" y="3443"/>
                    </a:cubicBezTo>
                    <a:lnTo>
                      <a:pt x="2234" y="3443"/>
                    </a:lnTo>
                    <a:cubicBezTo>
                      <a:pt x="2238" y="3443"/>
                      <a:pt x="2238" y="3443"/>
                      <a:pt x="2238" y="3443"/>
                    </a:cubicBezTo>
                    <a:cubicBezTo>
                      <a:pt x="2238" y="3443"/>
                      <a:pt x="2238" y="3443"/>
                      <a:pt x="2238" y="3443"/>
                    </a:cubicBezTo>
                    <a:cubicBezTo>
                      <a:pt x="2238" y="3443"/>
                      <a:pt x="2238" y="3443"/>
                      <a:pt x="2238" y="3443"/>
                    </a:cubicBezTo>
                    <a:cubicBezTo>
                      <a:pt x="2238" y="3443"/>
                      <a:pt x="2238" y="3443"/>
                      <a:pt x="2243" y="3443"/>
                    </a:cubicBezTo>
                    <a:cubicBezTo>
                      <a:pt x="2243" y="3443"/>
                      <a:pt x="2243" y="3443"/>
                      <a:pt x="2243" y="3443"/>
                    </a:cubicBezTo>
                    <a:cubicBezTo>
                      <a:pt x="2243" y="3443"/>
                      <a:pt x="2243" y="3443"/>
                      <a:pt x="2243" y="3443"/>
                    </a:cubicBezTo>
                    <a:cubicBezTo>
                      <a:pt x="2243" y="3443"/>
                      <a:pt x="2243" y="3443"/>
                      <a:pt x="2243" y="3443"/>
                    </a:cubicBezTo>
                    <a:cubicBezTo>
                      <a:pt x="2243" y="3443"/>
                      <a:pt x="2243" y="3443"/>
                      <a:pt x="2243" y="3443"/>
                    </a:cubicBezTo>
                    <a:lnTo>
                      <a:pt x="2243" y="3443"/>
                    </a:lnTo>
                    <a:cubicBezTo>
                      <a:pt x="2243" y="3443"/>
                      <a:pt x="2243" y="3443"/>
                      <a:pt x="2243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43"/>
                    </a:cubicBezTo>
                    <a:cubicBezTo>
                      <a:pt x="2247" y="3443"/>
                      <a:pt x="2247" y="3443"/>
                      <a:pt x="2247" y="3438"/>
                    </a:cubicBezTo>
                    <a:cubicBezTo>
                      <a:pt x="2247" y="3438"/>
                      <a:pt x="2251" y="3438"/>
                      <a:pt x="2251" y="3438"/>
                    </a:cubicBezTo>
                    <a:cubicBezTo>
                      <a:pt x="2251" y="3438"/>
                      <a:pt x="2251" y="3438"/>
                      <a:pt x="2251" y="3438"/>
                    </a:cubicBezTo>
                    <a:lnTo>
                      <a:pt x="2251" y="3438"/>
                    </a:lnTo>
                    <a:cubicBezTo>
                      <a:pt x="2251" y="3438"/>
                      <a:pt x="2251" y="3438"/>
                      <a:pt x="2251" y="3438"/>
                    </a:cubicBezTo>
                    <a:cubicBezTo>
                      <a:pt x="2251" y="3438"/>
                      <a:pt x="2251" y="3438"/>
                      <a:pt x="2251" y="3438"/>
                    </a:cubicBezTo>
                    <a:cubicBezTo>
                      <a:pt x="2251" y="3438"/>
                      <a:pt x="2251" y="3438"/>
                      <a:pt x="2251" y="3438"/>
                    </a:cubicBezTo>
                    <a:lnTo>
                      <a:pt x="2251" y="3438"/>
                    </a:ln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56" y="3438"/>
                      <a:pt x="2256" y="3438"/>
                      <a:pt x="2256" y="3438"/>
                    </a:cubicBezTo>
                    <a:cubicBezTo>
                      <a:pt x="2260" y="3438"/>
                      <a:pt x="2260" y="3438"/>
                      <a:pt x="2260" y="3438"/>
                    </a:cubicBezTo>
                    <a:lnTo>
                      <a:pt x="2260" y="3438"/>
                    </a:lnTo>
                    <a:cubicBezTo>
                      <a:pt x="2260" y="3438"/>
                      <a:pt x="2260" y="3438"/>
                      <a:pt x="2260" y="3438"/>
                    </a:cubicBezTo>
                    <a:cubicBezTo>
                      <a:pt x="2260" y="3438"/>
                      <a:pt x="2260" y="3438"/>
                      <a:pt x="2260" y="3438"/>
                    </a:cubicBezTo>
                    <a:cubicBezTo>
                      <a:pt x="2260" y="3438"/>
                      <a:pt x="2260" y="3438"/>
                      <a:pt x="2260" y="3438"/>
                    </a:cubicBezTo>
                    <a:cubicBezTo>
                      <a:pt x="2260" y="3438"/>
                      <a:pt x="2260" y="3438"/>
                      <a:pt x="2260" y="3438"/>
                    </a:cubicBezTo>
                    <a:cubicBezTo>
                      <a:pt x="2260" y="3438"/>
                      <a:pt x="2264" y="3438"/>
                      <a:pt x="2264" y="3438"/>
                    </a:cubicBezTo>
                    <a:cubicBezTo>
                      <a:pt x="2264" y="3438"/>
                      <a:pt x="2264" y="3438"/>
                      <a:pt x="2264" y="3438"/>
                    </a:cubicBezTo>
                    <a:cubicBezTo>
                      <a:pt x="2264" y="3438"/>
                      <a:pt x="2264" y="3438"/>
                      <a:pt x="2264" y="3434"/>
                    </a:cubicBezTo>
                    <a:cubicBezTo>
                      <a:pt x="2264" y="3434"/>
                      <a:pt x="2264" y="3434"/>
                      <a:pt x="2264" y="3434"/>
                    </a:cubicBezTo>
                    <a:cubicBezTo>
                      <a:pt x="2264" y="3434"/>
                      <a:pt x="2264" y="3434"/>
                      <a:pt x="2269" y="3434"/>
                    </a:cubicBezTo>
                    <a:cubicBezTo>
                      <a:pt x="2269" y="3434"/>
                      <a:pt x="2269" y="3434"/>
                      <a:pt x="2269" y="3434"/>
                    </a:cubicBezTo>
                    <a:cubicBezTo>
                      <a:pt x="2269" y="3434"/>
                      <a:pt x="2269" y="3434"/>
                      <a:pt x="2269" y="3434"/>
                    </a:cubicBezTo>
                    <a:lnTo>
                      <a:pt x="2269" y="3434"/>
                    </a:lnTo>
                    <a:cubicBezTo>
                      <a:pt x="2269" y="3434"/>
                      <a:pt x="2269" y="3434"/>
                      <a:pt x="2269" y="3434"/>
                    </a:cubicBezTo>
                    <a:lnTo>
                      <a:pt x="2269" y="3434"/>
                    </a:lnTo>
                    <a:cubicBezTo>
                      <a:pt x="2269" y="3434"/>
                      <a:pt x="2269" y="3434"/>
                      <a:pt x="2269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3" y="3434"/>
                      <a:pt x="2273" y="3434"/>
                      <a:pt x="2273" y="3434"/>
                    </a:cubicBezTo>
                    <a:cubicBezTo>
                      <a:pt x="2277" y="3434"/>
                      <a:pt x="2277" y="3434"/>
                      <a:pt x="2277" y="3434"/>
                    </a:cubicBezTo>
                    <a:cubicBezTo>
                      <a:pt x="2277" y="3434"/>
                      <a:pt x="2277" y="3434"/>
                      <a:pt x="2277" y="3434"/>
                    </a:cubicBezTo>
                    <a:cubicBezTo>
                      <a:pt x="2277" y="3430"/>
                      <a:pt x="2277" y="3430"/>
                      <a:pt x="2277" y="3430"/>
                    </a:cubicBezTo>
                    <a:cubicBezTo>
                      <a:pt x="2277" y="3430"/>
                      <a:pt x="2277" y="3430"/>
                      <a:pt x="2277" y="3430"/>
                    </a:cubicBezTo>
                    <a:cubicBezTo>
                      <a:pt x="2282" y="3430"/>
                      <a:pt x="2282" y="3430"/>
                      <a:pt x="2282" y="3430"/>
                    </a:cubicBezTo>
                    <a:lnTo>
                      <a:pt x="2282" y="3430"/>
                    </a:lnTo>
                    <a:cubicBezTo>
                      <a:pt x="2282" y="3430"/>
                      <a:pt x="2282" y="3430"/>
                      <a:pt x="2282" y="3430"/>
                    </a:cubicBezTo>
                    <a:cubicBezTo>
                      <a:pt x="2282" y="3430"/>
                      <a:pt x="2282" y="3430"/>
                      <a:pt x="2282" y="3430"/>
                    </a:cubicBezTo>
                    <a:cubicBezTo>
                      <a:pt x="2282" y="3430"/>
                      <a:pt x="2282" y="3430"/>
                      <a:pt x="2286" y="3430"/>
                    </a:cubicBezTo>
                    <a:cubicBezTo>
                      <a:pt x="2286" y="3430"/>
                      <a:pt x="2286" y="3430"/>
                      <a:pt x="2286" y="3430"/>
                    </a:cubicBezTo>
                    <a:cubicBezTo>
                      <a:pt x="2286" y="3430"/>
                      <a:pt x="2286" y="3430"/>
                      <a:pt x="2286" y="3430"/>
                    </a:cubicBezTo>
                    <a:lnTo>
                      <a:pt x="2286" y="3430"/>
                    </a:lnTo>
                    <a:cubicBezTo>
                      <a:pt x="2286" y="3430"/>
                      <a:pt x="2286" y="3430"/>
                      <a:pt x="2290" y="3430"/>
                    </a:cubicBezTo>
                    <a:lnTo>
                      <a:pt x="2290" y="3430"/>
                    </a:lnTo>
                    <a:cubicBezTo>
                      <a:pt x="2290" y="3430"/>
                      <a:pt x="2290" y="3430"/>
                      <a:pt x="2290" y="3430"/>
                    </a:cubicBezTo>
                    <a:lnTo>
                      <a:pt x="2290" y="3430"/>
                    </a:lnTo>
                    <a:cubicBezTo>
                      <a:pt x="2290" y="3430"/>
                      <a:pt x="2290" y="3430"/>
                      <a:pt x="2290" y="3430"/>
                    </a:cubicBezTo>
                    <a:lnTo>
                      <a:pt x="2290" y="3430"/>
                    </a:lnTo>
                    <a:cubicBezTo>
                      <a:pt x="2290" y="3430"/>
                      <a:pt x="2290" y="3430"/>
                      <a:pt x="2295" y="3425"/>
                    </a:cubicBezTo>
                    <a:cubicBezTo>
                      <a:pt x="2295" y="3425"/>
                      <a:pt x="2295" y="3425"/>
                      <a:pt x="2295" y="3425"/>
                    </a:cubicBezTo>
                    <a:cubicBezTo>
                      <a:pt x="2295" y="3425"/>
                      <a:pt x="2295" y="3425"/>
                      <a:pt x="2295" y="3425"/>
                    </a:cubicBezTo>
                    <a:cubicBezTo>
                      <a:pt x="2295" y="3425"/>
                      <a:pt x="2295" y="3425"/>
                      <a:pt x="2295" y="3425"/>
                    </a:cubicBezTo>
                    <a:cubicBezTo>
                      <a:pt x="2295" y="3425"/>
                      <a:pt x="2295" y="3425"/>
                      <a:pt x="2295" y="3425"/>
                    </a:cubicBezTo>
                    <a:lnTo>
                      <a:pt x="2295" y="3425"/>
                    </a:lnTo>
                    <a:cubicBezTo>
                      <a:pt x="2299" y="3425"/>
                      <a:pt x="2299" y="3425"/>
                      <a:pt x="2299" y="3425"/>
                    </a:cubicBezTo>
                    <a:lnTo>
                      <a:pt x="2299" y="3425"/>
                    </a:lnTo>
                    <a:cubicBezTo>
                      <a:pt x="2299" y="3425"/>
                      <a:pt x="2299" y="3425"/>
                      <a:pt x="2299" y="3425"/>
                    </a:cubicBezTo>
                    <a:lnTo>
                      <a:pt x="2299" y="3425"/>
                    </a:lnTo>
                    <a:cubicBezTo>
                      <a:pt x="2299" y="3425"/>
                      <a:pt x="2299" y="3425"/>
                      <a:pt x="2299" y="3425"/>
                    </a:cubicBezTo>
                    <a:lnTo>
                      <a:pt x="2299" y="3425"/>
                    </a:lnTo>
                    <a:cubicBezTo>
                      <a:pt x="2303" y="3425"/>
                      <a:pt x="2303" y="3425"/>
                      <a:pt x="2303" y="3425"/>
                    </a:cubicBezTo>
                    <a:lnTo>
                      <a:pt x="2303" y="3425"/>
                    </a:lnTo>
                    <a:cubicBezTo>
                      <a:pt x="2303" y="3425"/>
                      <a:pt x="2303" y="3425"/>
                      <a:pt x="2303" y="3425"/>
                    </a:cubicBezTo>
                    <a:cubicBezTo>
                      <a:pt x="2303" y="3425"/>
                      <a:pt x="2303" y="3425"/>
                      <a:pt x="2303" y="3425"/>
                    </a:cubicBezTo>
                    <a:cubicBezTo>
                      <a:pt x="2303" y="3425"/>
                      <a:pt x="2303" y="3425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08" y="3421"/>
                    </a:cubicBezTo>
                    <a:cubicBezTo>
                      <a:pt x="2308" y="3421"/>
                      <a:pt x="2308" y="3421"/>
                      <a:pt x="2312" y="3421"/>
                    </a:cubicBezTo>
                    <a:cubicBezTo>
                      <a:pt x="2312" y="3421"/>
                      <a:pt x="2312" y="3421"/>
                      <a:pt x="2312" y="3421"/>
                    </a:cubicBezTo>
                    <a:cubicBezTo>
                      <a:pt x="2312" y="3421"/>
                      <a:pt x="2312" y="3421"/>
                      <a:pt x="2312" y="3421"/>
                    </a:cubicBezTo>
                    <a:lnTo>
                      <a:pt x="2312" y="3421"/>
                    </a:lnTo>
                    <a:cubicBezTo>
                      <a:pt x="2312" y="3421"/>
                      <a:pt x="2312" y="3421"/>
                      <a:pt x="2312" y="3421"/>
                    </a:cubicBezTo>
                    <a:cubicBezTo>
                      <a:pt x="2312" y="3421"/>
                      <a:pt x="2312" y="3421"/>
                      <a:pt x="2312" y="3421"/>
                    </a:cubicBezTo>
                    <a:cubicBezTo>
                      <a:pt x="2312" y="3421"/>
                      <a:pt x="2312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lnTo>
                      <a:pt x="2316" y="3421"/>
                    </a:ln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16" y="3421"/>
                      <a:pt x="2316" y="3421"/>
                      <a:pt x="2316" y="3421"/>
                    </a:cubicBezTo>
                    <a:cubicBezTo>
                      <a:pt x="2321" y="3421"/>
                      <a:pt x="2321" y="3417"/>
                      <a:pt x="2321" y="3417"/>
                    </a:cubicBezTo>
                    <a:cubicBezTo>
                      <a:pt x="2321" y="3417"/>
                      <a:pt x="2321" y="3417"/>
                      <a:pt x="2321" y="3417"/>
                    </a:cubicBezTo>
                    <a:cubicBezTo>
                      <a:pt x="2321" y="3417"/>
                      <a:pt x="2321" y="3417"/>
                      <a:pt x="2321" y="3417"/>
                    </a:cubicBezTo>
                    <a:cubicBezTo>
                      <a:pt x="2321" y="3417"/>
                      <a:pt x="2321" y="3417"/>
                      <a:pt x="2321" y="3417"/>
                    </a:cubicBezTo>
                    <a:cubicBezTo>
                      <a:pt x="2321" y="3417"/>
                      <a:pt x="2321" y="3417"/>
                      <a:pt x="2321" y="3417"/>
                    </a:cubicBezTo>
                    <a:cubicBezTo>
                      <a:pt x="2321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5" y="3417"/>
                      <a:pt x="2325" y="3417"/>
                    </a:cubicBezTo>
                    <a:cubicBezTo>
                      <a:pt x="2325" y="3417"/>
                      <a:pt x="2329" y="3417"/>
                      <a:pt x="2329" y="3417"/>
                    </a:cubicBezTo>
                    <a:cubicBezTo>
                      <a:pt x="2329" y="3417"/>
                      <a:pt x="2329" y="3417"/>
                      <a:pt x="2329" y="3417"/>
                    </a:cubicBezTo>
                    <a:cubicBezTo>
                      <a:pt x="2329" y="3417"/>
                      <a:pt x="2329" y="3417"/>
                      <a:pt x="2329" y="3417"/>
                    </a:cubicBezTo>
                    <a:lnTo>
                      <a:pt x="2329" y="3417"/>
                    </a:lnTo>
                    <a:cubicBezTo>
                      <a:pt x="2329" y="3417"/>
                      <a:pt x="2329" y="3417"/>
                      <a:pt x="2329" y="3417"/>
                    </a:cubicBezTo>
                    <a:lnTo>
                      <a:pt x="2329" y="3417"/>
                    </a:lnTo>
                    <a:cubicBezTo>
                      <a:pt x="2329" y="3417"/>
                      <a:pt x="2329" y="3417"/>
                      <a:pt x="2334" y="3417"/>
                    </a:cubicBezTo>
                    <a:cubicBezTo>
                      <a:pt x="2334" y="3412"/>
                      <a:pt x="2334" y="3412"/>
                      <a:pt x="2334" y="3412"/>
                    </a:cubicBezTo>
                    <a:cubicBezTo>
                      <a:pt x="2334" y="3412"/>
                      <a:pt x="2334" y="3412"/>
                      <a:pt x="2334" y="3412"/>
                    </a:cubicBezTo>
                    <a:lnTo>
                      <a:pt x="2334" y="3412"/>
                    </a:lnTo>
                    <a:cubicBezTo>
                      <a:pt x="2334" y="3412"/>
                      <a:pt x="2334" y="3412"/>
                      <a:pt x="2334" y="3412"/>
                    </a:cubicBezTo>
                    <a:lnTo>
                      <a:pt x="2334" y="3412"/>
                    </a:lnTo>
                    <a:cubicBezTo>
                      <a:pt x="2334" y="3412"/>
                      <a:pt x="2334" y="3412"/>
                      <a:pt x="2334" y="3412"/>
                    </a:cubicBezTo>
                    <a:lnTo>
                      <a:pt x="2338" y="3412"/>
                    </a:ln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38" y="3412"/>
                    </a:cubicBezTo>
                    <a:cubicBezTo>
                      <a:pt x="2338" y="3412"/>
                      <a:pt x="2338" y="3412"/>
                      <a:pt x="2342" y="3412"/>
                    </a:cubicBezTo>
                    <a:cubicBezTo>
                      <a:pt x="2342" y="3412"/>
                      <a:pt x="2342" y="3412"/>
                      <a:pt x="2342" y="3412"/>
                    </a:cubicBezTo>
                    <a:cubicBezTo>
                      <a:pt x="2342" y="3412"/>
                      <a:pt x="2342" y="3412"/>
                      <a:pt x="2342" y="3412"/>
                    </a:cubicBezTo>
                    <a:cubicBezTo>
                      <a:pt x="2342" y="3412"/>
                      <a:pt x="2342" y="3412"/>
                      <a:pt x="2342" y="3412"/>
                    </a:cubicBezTo>
                    <a:lnTo>
                      <a:pt x="2342" y="3412"/>
                    </a:lnTo>
                    <a:cubicBezTo>
                      <a:pt x="2342" y="3412"/>
                      <a:pt x="2342" y="3412"/>
                      <a:pt x="2342" y="3412"/>
                    </a:cubicBezTo>
                    <a:lnTo>
                      <a:pt x="2342" y="3412"/>
                    </a:lnTo>
                    <a:cubicBezTo>
                      <a:pt x="2342" y="3408"/>
                      <a:pt x="2347" y="3408"/>
                      <a:pt x="2347" y="3408"/>
                    </a:cubicBezTo>
                    <a:cubicBezTo>
                      <a:pt x="2347" y="3408"/>
                      <a:pt x="2347" y="3408"/>
                      <a:pt x="2347" y="3408"/>
                    </a:cubicBezTo>
                    <a:cubicBezTo>
                      <a:pt x="2347" y="3408"/>
                      <a:pt x="2347" y="3408"/>
                      <a:pt x="2347" y="3408"/>
                    </a:cubicBezTo>
                    <a:lnTo>
                      <a:pt x="2347" y="3408"/>
                    </a:lnTo>
                    <a:lnTo>
                      <a:pt x="2347" y="3408"/>
                    </a:lnTo>
                    <a:lnTo>
                      <a:pt x="2347" y="3408"/>
                    </a:lnTo>
                    <a:cubicBezTo>
                      <a:pt x="2347" y="3408"/>
                      <a:pt x="2347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cubicBezTo>
                      <a:pt x="2351" y="3408"/>
                      <a:pt x="2351" y="3408"/>
                      <a:pt x="2351" y="3408"/>
                    </a:cubicBezTo>
                    <a:lnTo>
                      <a:pt x="2355" y="3408"/>
                    </a:lnTo>
                    <a:lnTo>
                      <a:pt x="2355" y="3408"/>
                    </a:lnTo>
                    <a:cubicBezTo>
                      <a:pt x="2355" y="3408"/>
                      <a:pt x="2355" y="3408"/>
                      <a:pt x="2355" y="3408"/>
                    </a:cubicBezTo>
                    <a:cubicBezTo>
                      <a:pt x="2355" y="3408"/>
                      <a:pt x="2355" y="3408"/>
                      <a:pt x="2355" y="3408"/>
                    </a:cubicBezTo>
                    <a:cubicBezTo>
                      <a:pt x="2355" y="3408"/>
                      <a:pt x="2355" y="3408"/>
                      <a:pt x="2355" y="3408"/>
                    </a:cubicBezTo>
                    <a:cubicBezTo>
                      <a:pt x="2355" y="3408"/>
                      <a:pt x="2355" y="3404"/>
                      <a:pt x="2355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0" y="3404"/>
                    </a:cubicBezTo>
                    <a:cubicBezTo>
                      <a:pt x="2360" y="3404"/>
                      <a:pt x="2360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4" y="3404"/>
                      <a:pt x="2364" y="3404"/>
                    </a:cubicBezTo>
                    <a:cubicBezTo>
                      <a:pt x="2364" y="3404"/>
                      <a:pt x="2368" y="3404"/>
                      <a:pt x="2368" y="3404"/>
                    </a:cubicBezTo>
                    <a:cubicBezTo>
                      <a:pt x="2368" y="3404"/>
                      <a:pt x="2368" y="3404"/>
                      <a:pt x="2368" y="3404"/>
                    </a:cubicBezTo>
                    <a:cubicBezTo>
                      <a:pt x="2368" y="3404"/>
                      <a:pt x="2368" y="3404"/>
                      <a:pt x="2368" y="3404"/>
                    </a:cubicBezTo>
                    <a:cubicBezTo>
                      <a:pt x="2368" y="3404"/>
                      <a:pt x="2368" y="3404"/>
                      <a:pt x="2368" y="3404"/>
                    </a:cubicBezTo>
                    <a:lnTo>
                      <a:pt x="2368" y="3399"/>
                    </a:lnTo>
                    <a:cubicBezTo>
                      <a:pt x="2368" y="3399"/>
                      <a:pt x="2368" y="3399"/>
                      <a:pt x="2368" y="3399"/>
                    </a:cubicBezTo>
                    <a:cubicBezTo>
                      <a:pt x="2368" y="3399"/>
                      <a:pt x="2368" y="3399"/>
                      <a:pt x="2368" y="3399"/>
                    </a:cubicBezTo>
                    <a:cubicBezTo>
                      <a:pt x="2373" y="3399"/>
                      <a:pt x="2373" y="3399"/>
                      <a:pt x="2373" y="3399"/>
                    </a:cubicBezTo>
                    <a:lnTo>
                      <a:pt x="2373" y="3399"/>
                    </a:lnTo>
                    <a:cubicBezTo>
                      <a:pt x="2373" y="3399"/>
                      <a:pt x="2373" y="3399"/>
                      <a:pt x="2373" y="3399"/>
                    </a:cubicBezTo>
                    <a:cubicBezTo>
                      <a:pt x="2373" y="3399"/>
                      <a:pt x="2373" y="3399"/>
                      <a:pt x="2373" y="3399"/>
                    </a:cubicBezTo>
                    <a:cubicBezTo>
                      <a:pt x="2373" y="3399"/>
                      <a:pt x="2373" y="3399"/>
                      <a:pt x="2373" y="3399"/>
                    </a:cubicBezTo>
                    <a:cubicBezTo>
                      <a:pt x="2373" y="3399"/>
                      <a:pt x="2373" y="3399"/>
                      <a:pt x="2373" y="3399"/>
                    </a:cubicBezTo>
                    <a:cubicBezTo>
                      <a:pt x="2373" y="3399"/>
                      <a:pt x="2373" y="3399"/>
                      <a:pt x="2377" y="3399"/>
                    </a:cubicBezTo>
                    <a:cubicBezTo>
                      <a:pt x="2377" y="3399"/>
                      <a:pt x="2377" y="3399"/>
                      <a:pt x="2377" y="3399"/>
                    </a:cubicBezTo>
                    <a:cubicBezTo>
                      <a:pt x="2377" y="3399"/>
                      <a:pt x="2377" y="3399"/>
                      <a:pt x="2377" y="3399"/>
                    </a:cubicBezTo>
                    <a:cubicBezTo>
                      <a:pt x="2377" y="3399"/>
                      <a:pt x="2377" y="3399"/>
                      <a:pt x="2377" y="3399"/>
                    </a:cubicBezTo>
                    <a:lnTo>
                      <a:pt x="2377" y="3399"/>
                    </a:lnTo>
                    <a:cubicBezTo>
                      <a:pt x="2377" y="3399"/>
                      <a:pt x="2377" y="3399"/>
                      <a:pt x="2377" y="3399"/>
                    </a:cubicBezTo>
                    <a:lnTo>
                      <a:pt x="2377" y="3399"/>
                    </a:lnTo>
                    <a:cubicBezTo>
                      <a:pt x="2377" y="3399"/>
                      <a:pt x="2381" y="3399"/>
                      <a:pt x="2381" y="3399"/>
                    </a:cubicBezTo>
                    <a:cubicBezTo>
                      <a:pt x="2381" y="3399"/>
                      <a:pt x="2381" y="3399"/>
                      <a:pt x="2381" y="3399"/>
                    </a:cubicBezTo>
                    <a:cubicBezTo>
                      <a:pt x="2381" y="3399"/>
                      <a:pt x="2381" y="3399"/>
                      <a:pt x="2381" y="3395"/>
                    </a:cubicBezTo>
                    <a:cubicBezTo>
                      <a:pt x="2381" y="3395"/>
                      <a:pt x="2381" y="3395"/>
                      <a:pt x="2381" y="3395"/>
                    </a:cubicBezTo>
                    <a:cubicBezTo>
                      <a:pt x="2381" y="3395"/>
                      <a:pt x="2381" y="3395"/>
                      <a:pt x="2381" y="3395"/>
                    </a:cubicBezTo>
                    <a:cubicBezTo>
                      <a:pt x="2381" y="3395"/>
                      <a:pt x="2381" y="3395"/>
                      <a:pt x="2381" y="3395"/>
                    </a:cubicBezTo>
                    <a:cubicBezTo>
                      <a:pt x="2381" y="3395"/>
                      <a:pt x="2381" y="3395"/>
                      <a:pt x="2381" y="3395"/>
                    </a:cubicBezTo>
                    <a:cubicBezTo>
                      <a:pt x="2381" y="3395"/>
                      <a:pt x="2386" y="3395"/>
                      <a:pt x="2386" y="3395"/>
                    </a:cubicBezTo>
                    <a:cubicBezTo>
                      <a:pt x="2386" y="3395"/>
                      <a:pt x="2386" y="3395"/>
                      <a:pt x="2386" y="3395"/>
                    </a:cubicBezTo>
                    <a:cubicBezTo>
                      <a:pt x="2390" y="3395"/>
                      <a:pt x="2394" y="3391"/>
                      <a:pt x="2399" y="3391"/>
                    </a:cubicBezTo>
                    <a:lnTo>
                      <a:pt x="2399" y="3391"/>
                    </a:lnTo>
                    <a:cubicBezTo>
                      <a:pt x="2399" y="3391"/>
                      <a:pt x="2399" y="3391"/>
                      <a:pt x="2399" y="3391"/>
                    </a:cubicBezTo>
                    <a:cubicBezTo>
                      <a:pt x="2399" y="3391"/>
                      <a:pt x="2399" y="3391"/>
                      <a:pt x="2399" y="3391"/>
                    </a:cubicBezTo>
                    <a:cubicBezTo>
                      <a:pt x="2399" y="3391"/>
                      <a:pt x="2399" y="3391"/>
                      <a:pt x="2399" y="3391"/>
                    </a:cubicBezTo>
                    <a:lnTo>
                      <a:pt x="2399" y="3391"/>
                    </a:lnTo>
                    <a:cubicBezTo>
                      <a:pt x="2403" y="3391"/>
                      <a:pt x="2403" y="3391"/>
                      <a:pt x="2403" y="3391"/>
                    </a:cubicBezTo>
                    <a:lnTo>
                      <a:pt x="2403" y="3391"/>
                    </a:lnTo>
                    <a:cubicBezTo>
                      <a:pt x="2403" y="3391"/>
                      <a:pt x="2403" y="3391"/>
                      <a:pt x="2403" y="3391"/>
                    </a:cubicBezTo>
                    <a:lnTo>
                      <a:pt x="2403" y="3391"/>
                    </a:lnTo>
                    <a:cubicBezTo>
                      <a:pt x="2403" y="3386"/>
                      <a:pt x="2403" y="3386"/>
                      <a:pt x="2403" y="3386"/>
                    </a:cubicBezTo>
                    <a:lnTo>
                      <a:pt x="2403" y="3386"/>
                    </a:lnTo>
                    <a:cubicBezTo>
                      <a:pt x="2403" y="3386"/>
                      <a:pt x="2407" y="3386"/>
                      <a:pt x="2407" y="3386"/>
                    </a:cubicBezTo>
                    <a:cubicBezTo>
                      <a:pt x="2433" y="3378"/>
                      <a:pt x="2459" y="3365"/>
                      <a:pt x="2485" y="3356"/>
                    </a:cubicBezTo>
                    <a:close/>
                    <a:moveTo>
                      <a:pt x="1427" y="3035"/>
                    </a:moveTo>
                    <a:lnTo>
                      <a:pt x="1319" y="3451"/>
                    </a:lnTo>
                    <a:cubicBezTo>
                      <a:pt x="1410" y="3477"/>
                      <a:pt x="1505" y="3490"/>
                      <a:pt x="1601" y="3499"/>
                    </a:cubicBezTo>
                    <a:cubicBezTo>
                      <a:pt x="1601" y="3499"/>
                      <a:pt x="1601" y="3499"/>
                      <a:pt x="1601" y="3499"/>
                    </a:cubicBezTo>
                    <a:lnTo>
                      <a:pt x="1601" y="3499"/>
                    </a:lnTo>
                    <a:lnTo>
                      <a:pt x="1640" y="3074"/>
                    </a:lnTo>
                    <a:cubicBezTo>
                      <a:pt x="1570" y="3065"/>
                      <a:pt x="1497" y="3057"/>
                      <a:pt x="1427" y="3035"/>
                    </a:cubicBezTo>
                    <a:close/>
                    <a:moveTo>
                      <a:pt x="838" y="2706"/>
                    </a:moveTo>
                    <a:lnTo>
                      <a:pt x="539" y="3013"/>
                    </a:lnTo>
                    <a:cubicBezTo>
                      <a:pt x="552" y="3026"/>
                      <a:pt x="565" y="3035"/>
                      <a:pt x="573" y="3048"/>
                    </a:cubicBezTo>
                    <a:cubicBezTo>
                      <a:pt x="573" y="3048"/>
                      <a:pt x="573" y="3048"/>
                      <a:pt x="573" y="3048"/>
                    </a:cubicBezTo>
                    <a:cubicBezTo>
                      <a:pt x="578" y="3048"/>
                      <a:pt x="578" y="3048"/>
                      <a:pt x="578" y="3052"/>
                    </a:cubicBezTo>
                    <a:cubicBezTo>
                      <a:pt x="578" y="3052"/>
                      <a:pt x="578" y="3052"/>
                      <a:pt x="578" y="3052"/>
                    </a:cubicBezTo>
                    <a:lnTo>
                      <a:pt x="578" y="3052"/>
                    </a:lnTo>
                    <a:cubicBezTo>
                      <a:pt x="578" y="3052"/>
                      <a:pt x="578" y="3052"/>
                      <a:pt x="578" y="3052"/>
                    </a:cubicBezTo>
                    <a:cubicBezTo>
                      <a:pt x="578" y="3052"/>
                      <a:pt x="578" y="3052"/>
                      <a:pt x="578" y="3052"/>
                    </a:cubicBezTo>
                    <a:lnTo>
                      <a:pt x="582" y="3052"/>
                    </a:lnTo>
                    <a:lnTo>
                      <a:pt x="582" y="3052"/>
                    </a:lnTo>
                    <a:cubicBezTo>
                      <a:pt x="582" y="3052"/>
                      <a:pt x="582" y="3052"/>
                      <a:pt x="582" y="3052"/>
                    </a:cubicBezTo>
                    <a:cubicBezTo>
                      <a:pt x="582" y="3052"/>
                      <a:pt x="582" y="3052"/>
                      <a:pt x="582" y="3052"/>
                    </a:cubicBezTo>
                    <a:cubicBezTo>
                      <a:pt x="582" y="3052"/>
                      <a:pt x="582" y="3052"/>
                      <a:pt x="582" y="3052"/>
                    </a:cubicBezTo>
                    <a:cubicBezTo>
                      <a:pt x="582" y="3052"/>
                      <a:pt x="582" y="3052"/>
                      <a:pt x="582" y="3057"/>
                    </a:cubicBezTo>
                    <a:cubicBezTo>
                      <a:pt x="582" y="3057"/>
                      <a:pt x="582" y="3057"/>
                      <a:pt x="582" y="3057"/>
                    </a:cubicBezTo>
                    <a:cubicBezTo>
                      <a:pt x="582" y="3057"/>
                      <a:pt x="582" y="3057"/>
                      <a:pt x="582" y="3057"/>
                    </a:cubicBezTo>
                    <a:cubicBezTo>
                      <a:pt x="582" y="3057"/>
                      <a:pt x="582" y="3057"/>
                      <a:pt x="582" y="3057"/>
                    </a:cubicBezTo>
                    <a:lnTo>
                      <a:pt x="586" y="3057"/>
                    </a:lnTo>
                    <a:lnTo>
                      <a:pt x="586" y="3057"/>
                    </a:lnTo>
                    <a:cubicBezTo>
                      <a:pt x="586" y="3057"/>
                      <a:pt x="586" y="3057"/>
                      <a:pt x="586" y="3057"/>
                    </a:cubicBezTo>
                    <a:cubicBezTo>
                      <a:pt x="586" y="3057"/>
                      <a:pt x="586" y="3057"/>
                      <a:pt x="586" y="3057"/>
                    </a:cubicBezTo>
                    <a:lnTo>
                      <a:pt x="586" y="3057"/>
                    </a:lnTo>
                    <a:cubicBezTo>
                      <a:pt x="586" y="3057"/>
                      <a:pt x="586" y="3057"/>
                      <a:pt x="586" y="3057"/>
                    </a:cubicBezTo>
                    <a:cubicBezTo>
                      <a:pt x="586" y="3057"/>
                      <a:pt x="586" y="3057"/>
                      <a:pt x="586" y="3057"/>
                    </a:cubicBezTo>
                    <a:cubicBezTo>
                      <a:pt x="586" y="3057"/>
                      <a:pt x="586" y="3061"/>
                      <a:pt x="586" y="3061"/>
                    </a:cubicBezTo>
                    <a:cubicBezTo>
                      <a:pt x="586" y="3061"/>
                      <a:pt x="586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cubicBezTo>
                      <a:pt x="591" y="3061"/>
                      <a:pt x="591" y="3061"/>
                      <a:pt x="591" y="3061"/>
                    </a:cubicBezTo>
                    <a:lnTo>
                      <a:pt x="591" y="3061"/>
                    </a:lnTo>
                    <a:cubicBezTo>
                      <a:pt x="591" y="3061"/>
                      <a:pt x="591" y="3061"/>
                      <a:pt x="591" y="3061"/>
                    </a:cubicBezTo>
                    <a:lnTo>
                      <a:pt x="591" y="3061"/>
                    </a:lnTo>
                    <a:cubicBezTo>
                      <a:pt x="591" y="3061"/>
                      <a:pt x="595" y="3065"/>
                      <a:pt x="595" y="3065"/>
                    </a:cubicBezTo>
                    <a:cubicBezTo>
                      <a:pt x="595" y="3065"/>
                      <a:pt x="595" y="3065"/>
                      <a:pt x="595" y="3065"/>
                    </a:cubicBezTo>
                    <a:cubicBezTo>
                      <a:pt x="595" y="3065"/>
                      <a:pt x="595" y="3065"/>
                      <a:pt x="595" y="3065"/>
                    </a:cubicBezTo>
                    <a:cubicBezTo>
                      <a:pt x="595" y="3065"/>
                      <a:pt x="595" y="3065"/>
                      <a:pt x="595" y="3065"/>
                    </a:cubicBezTo>
                    <a:cubicBezTo>
                      <a:pt x="595" y="3065"/>
                      <a:pt x="595" y="3065"/>
                      <a:pt x="595" y="3065"/>
                    </a:cubicBezTo>
                    <a:lnTo>
                      <a:pt x="595" y="3065"/>
                    </a:lnTo>
                    <a:cubicBezTo>
                      <a:pt x="595" y="3065"/>
                      <a:pt x="595" y="3065"/>
                      <a:pt x="595" y="3065"/>
                    </a:cubicBezTo>
                    <a:lnTo>
                      <a:pt x="595" y="3065"/>
                    </a:lnTo>
                    <a:cubicBezTo>
                      <a:pt x="595" y="3065"/>
                      <a:pt x="595" y="3065"/>
                      <a:pt x="595" y="3065"/>
                    </a:cubicBezTo>
                    <a:cubicBezTo>
                      <a:pt x="595" y="3065"/>
                      <a:pt x="599" y="3065"/>
                      <a:pt x="599" y="3065"/>
                    </a:cubicBezTo>
                    <a:cubicBezTo>
                      <a:pt x="599" y="3070"/>
                      <a:pt x="599" y="3070"/>
                      <a:pt x="599" y="3070"/>
                    </a:cubicBezTo>
                    <a:cubicBezTo>
                      <a:pt x="599" y="3070"/>
                      <a:pt x="599" y="3070"/>
                      <a:pt x="599" y="3070"/>
                    </a:cubicBezTo>
                    <a:lnTo>
                      <a:pt x="599" y="3070"/>
                    </a:lnTo>
                    <a:cubicBezTo>
                      <a:pt x="599" y="3070"/>
                      <a:pt x="599" y="3070"/>
                      <a:pt x="599" y="3070"/>
                    </a:cubicBezTo>
                    <a:cubicBezTo>
                      <a:pt x="599" y="3070"/>
                      <a:pt x="599" y="3070"/>
                      <a:pt x="599" y="3070"/>
                    </a:cubicBezTo>
                    <a:cubicBezTo>
                      <a:pt x="599" y="3070"/>
                      <a:pt x="599" y="3070"/>
                      <a:pt x="599" y="3070"/>
                    </a:cubicBezTo>
                    <a:cubicBezTo>
                      <a:pt x="604" y="3070"/>
                      <a:pt x="604" y="3070"/>
                      <a:pt x="604" y="3070"/>
                    </a:cubicBezTo>
                    <a:lnTo>
                      <a:pt x="604" y="3070"/>
                    </a:lnTo>
                    <a:lnTo>
                      <a:pt x="604" y="3074"/>
                    </a:lnTo>
                    <a:lnTo>
                      <a:pt x="604" y="3074"/>
                    </a:lnTo>
                    <a:cubicBezTo>
                      <a:pt x="604" y="3074"/>
                      <a:pt x="604" y="3074"/>
                      <a:pt x="604" y="3074"/>
                    </a:cubicBezTo>
                    <a:lnTo>
                      <a:pt x="604" y="3074"/>
                    </a:lnTo>
                    <a:cubicBezTo>
                      <a:pt x="604" y="3074"/>
                      <a:pt x="608" y="3074"/>
                      <a:pt x="608" y="3074"/>
                    </a:cubicBezTo>
                    <a:cubicBezTo>
                      <a:pt x="608" y="3074"/>
                      <a:pt x="608" y="3074"/>
                      <a:pt x="608" y="3074"/>
                    </a:cubicBezTo>
                    <a:lnTo>
                      <a:pt x="608" y="3074"/>
                    </a:lnTo>
                    <a:cubicBezTo>
                      <a:pt x="608" y="3074"/>
                      <a:pt x="608" y="3074"/>
                      <a:pt x="608" y="3074"/>
                    </a:cubicBezTo>
                    <a:cubicBezTo>
                      <a:pt x="608" y="3078"/>
                      <a:pt x="608" y="3078"/>
                      <a:pt x="612" y="3078"/>
                    </a:cubicBezTo>
                    <a:cubicBezTo>
                      <a:pt x="612" y="3078"/>
                      <a:pt x="612" y="3078"/>
                      <a:pt x="612" y="3078"/>
                    </a:cubicBezTo>
                    <a:cubicBezTo>
                      <a:pt x="612" y="3078"/>
                      <a:pt x="612" y="3078"/>
                      <a:pt x="612" y="3078"/>
                    </a:cubicBezTo>
                    <a:lnTo>
                      <a:pt x="612" y="3078"/>
                    </a:lnTo>
                    <a:cubicBezTo>
                      <a:pt x="612" y="3078"/>
                      <a:pt x="612" y="3078"/>
                      <a:pt x="612" y="3078"/>
                    </a:cubicBezTo>
                    <a:lnTo>
                      <a:pt x="612" y="3078"/>
                    </a:lnTo>
                    <a:cubicBezTo>
                      <a:pt x="612" y="3083"/>
                      <a:pt x="617" y="3083"/>
                      <a:pt x="617" y="3083"/>
                    </a:cubicBezTo>
                    <a:lnTo>
                      <a:pt x="617" y="3083"/>
                    </a:lnTo>
                    <a:cubicBezTo>
                      <a:pt x="617" y="3087"/>
                      <a:pt x="621" y="3087"/>
                      <a:pt x="621" y="3087"/>
                    </a:cubicBezTo>
                    <a:cubicBezTo>
                      <a:pt x="621" y="3087"/>
                      <a:pt x="621" y="3087"/>
                      <a:pt x="621" y="3087"/>
                    </a:cubicBezTo>
                    <a:cubicBezTo>
                      <a:pt x="638" y="3104"/>
                      <a:pt x="656" y="3117"/>
                      <a:pt x="669" y="3130"/>
                    </a:cubicBezTo>
                    <a:lnTo>
                      <a:pt x="669" y="3130"/>
                    </a:lnTo>
                    <a:cubicBezTo>
                      <a:pt x="673" y="3130"/>
                      <a:pt x="673" y="3130"/>
                      <a:pt x="673" y="3130"/>
                    </a:cubicBezTo>
                    <a:lnTo>
                      <a:pt x="673" y="3130"/>
                    </a:lnTo>
                    <a:cubicBezTo>
                      <a:pt x="673" y="3130"/>
                      <a:pt x="673" y="3130"/>
                      <a:pt x="673" y="3130"/>
                    </a:cubicBezTo>
                    <a:lnTo>
                      <a:pt x="673" y="3130"/>
                    </a:lnTo>
                    <a:cubicBezTo>
                      <a:pt x="677" y="3130"/>
                      <a:pt x="677" y="3130"/>
                      <a:pt x="677" y="3135"/>
                    </a:cubicBezTo>
                    <a:cubicBezTo>
                      <a:pt x="677" y="3135"/>
                      <a:pt x="677" y="3135"/>
                      <a:pt x="677" y="3135"/>
                    </a:cubicBezTo>
                    <a:cubicBezTo>
                      <a:pt x="677" y="3135"/>
                      <a:pt x="677" y="3135"/>
                      <a:pt x="677" y="3135"/>
                    </a:cubicBezTo>
                    <a:lnTo>
                      <a:pt x="677" y="3135"/>
                    </a:lnTo>
                    <a:lnTo>
                      <a:pt x="682" y="3135"/>
                    </a:lnTo>
                    <a:cubicBezTo>
                      <a:pt x="682" y="3135"/>
                      <a:pt x="682" y="3135"/>
                      <a:pt x="682" y="3135"/>
                    </a:cubicBezTo>
                    <a:cubicBezTo>
                      <a:pt x="682" y="3135"/>
                      <a:pt x="682" y="3135"/>
                      <a:pt x="682" y="3135"/>
                    </a:cubicBezTo>
                    <a:cubicBezTo>
                      <a:pt x="682" y="3135"/>
                      <a:pt x="682" y="3135"/>
                      <a:pt x="682" y="3135"/>
                    </a:cubicBezTo>
                    <a:cubicBezTo>
                      <a:pt x="682" y="3139"/>
                      <a:pt x="682" y="3139"/>
                      <a:pt x="682" y="3139"/>
                    </a:cubicBezTo>
                    <a:lnTo>
                      <a:pt x="682" y="3139"/>
                    </a:lnTo>
                    <a:cubicBezTo>
                      <a:pt x="682" y="3139"/>
                      <a:pt x="682" y="3139"/>
                      <a:pt x="682" y="3139"/>
                    </a:cubicBezTo>
                    <a:cubicBezTo>
                      <a:pt x="682" y="3139"/>
                      <a:pt x="682" y="3139"/>
                      <a:pt x="682" y="3139"/>
                    </a:cubicBezTo>
                    <a:cubicBezTo>
                      <a:pt x="686" y="3139"/>
                      <a:pt x="686" y="3139"/>
                      <a:pt x="686" y="3139"/>
                    </a:cubicBezTo>
                    <a:cubicBezTo>
                      <a:pt x="686" y="3139"/>
                      <a:pt x="686" y="3139"/>
                      <a:pt x="686" y="3139"/>
                    </a:cubicBezTo>
                    <a:cubicBezTo>
                      <a:pt x="686" y="3139"/>
                      <a:pt x="686" y="3139"/>
                      <a:pt x="686" y="3139"/>
                    </a:cubicBezTo>
                    <a:cubicBezTo>
                      <a:pt x="686" y="3139"/>
                      <a:pt x="686" y="3139"/>
                      <a:pt x="686" y="3139"/>
                    </a:cubicBezTo>
                    <a:cubicBezTo>
                      <a:pt x="686" y="3139"/>
                      <a:pt x="686" y="3143"/>
                      <a:pt x="686" y="3143"/>
                    </a:cubicBezTo>
                    <a:cubicBezTo>
                      <a:pt x="686" y="3143"/>
                      <a:pt x="686" y="3143"/>
                      <a:pt x="686" y="3143"/>
                    </a:cubicBezTo>
                    <a:cubicBezTo>
                      <a:pt x="686" y="3143"/>
                      <a:pt x="686" y="3143"/>
                      <a:pt x="690" y="3143"/>
                    </a:cubicBezTo>
                    <a:lnTo>
                      <a:pt x="690" y="3143"/>
                    </a:lnTo>
                    <a:cubicBezTo>
                      <a:pt x="690" y="3143"/>
                      <a:pt x="690" y="3143"/>
                      <a:pt x="690" y="3143"/>
                    </a:cubicBezTo>
                    <a:cubicBezTo>
                      <a:pt x="690" y="3143"/>
                      <a:pt x="690" y="3143"/>
                      <a:pt x="690" y="3143"/>
                    </a:cubicBezTo>
                    <a:lnTo>
                      <a:pt x="690" y="3143"/>
                    </a:lnTo>
                    <a:cubicBezTo>
                      <a:pt x="690" y="3143"/>
                      <a:pt x="690" y="3143"/>
                      <a:pt x="690" y="3143"/>
                    </a:cubicBezTo>
                    <a:cubicBezTo>
                      <a:pt x="690" y="3143"/>
                      <a:pt x="690" y="3143"/>
                      <a:pt x="695" y="3143"/>
                    </a:cubicBezTo>
                    <a:lnTo>
                      <a:pt x="695" y="3148"/>
                    </a:lnTo>
                    <a:cubicBezTo>
                      <a:pt x="695" y="3148"/>
                      <a:pt x="695" y="3148"/>
                      <a:pt x="695" y="3148"/>
                    </a:cubicBezTo>
                    <a:cubicBezTo>
                      <a:pt x="695" y="3148"/>
                      <a:pt x="695" y="3148"/>
                      <a:pt x="695" y="3148"/>
                    </a:cubicBezTo>
                    <a:cubicBezTo>
                      <a:pt x="695" y="3148"/>
                      <a:pt x="695" y="3148"/>
                      <a:pt x="695" y="3148"/>
                    </a:cubicBezTo>
                    <a:lnTo>
                      <a:pt x="695" y="3148"/>
                    </a:lnTo>
                    <a:lnTo>
                      <a:pt x="695" y="3148"/>
                    </a:lnTo>
                    <a:cubicBezTo>
                      <a:pt x="695" y="3148"/>
                      <a:pt x="695" y="3148"/>
                      <a:pt x="695" y="3148"/>
                    </a:cubicBezTo>
                    <a:cubicBezTo>
                      <a:pt x="695" y="3148"/>
                      <a:pt x="695" y="3148"/>
                      <a:pt x="695" y="3148"/>
                    </a:cubicBezTo>
                    <a:cubicBezTo>
                      <a:pt x="699" y="3148"/>
                      <a:pt x="699" y="3148"/>
                      <a:pt x="699" y="3148"/>
                    </a:cubicBezTo>
                    <a:cubicBezTo>
                      <a:pt x="699" y="3148"/>
                      <a:pt x="699" y="3148"/>
                      <a:pt x="699" y="3148"/>
                    </a:cubicBezTo>
                    <a:cubicBezTo>
                      <a:pt x="699" y="3148"/>
                      <a:pt x="699" y="3148"/>
                      <a:pt x="699" y="3148"/>
                    </a:cubicBezTo>
                    <a:cubicBezTo>
                      <a:pt x="699" y="3152"/>
                      <a:pt x="699" y="3152"/>
                      <a:pt x="699" y="3152"/>
                    </a:cubicBezTo>
                    <a:cubicBezTo>
                      <a:pt x="699" y="3152"/>
                      <a:pt x="699" y="3152"/>
                      <a:pt x="699" y="3152"/>
                    </a:cubicBezTo>
                    <a:cubicBezTo>
                      <a:pt x="699" y="3152"/>
                      <a:pt x="699" y="3152"/>
                      <a:pt x="699" y="3152"/>
                    </a:cubicBezTo>
                    <a:cubicBezTo>
                      <a:pt x="699" y="3152"/>
                      <a:pt x="699" y="3152"/>
                      <a:pt x="699" y="3152"/>
                    </a:cubicBezTo>
                    <a:cubicBezTo>
                      <a:pt x="699" y="3152"/>
                      <a:pt x="699" y="3152"/>
                      <a:pt x="699" y="3152"/>
                    </a:cubicBezTo>
                    <a:lnTo>
                      <a:pt x="703" y="3152"/>
                    </a:ln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2"/>
                      <a:pt x="703" y="3152"/>
                      <a:pt x="703" y="3152"/>
                    </a:cubicBezTo>
                    <a:cubicBezTo>
                      <a:pt x="703" y="3156"/>
                      <a:pt x="703" y="3156"/>
                      <a:pt x="703" y="3156"/>
                    </a:cubicBezTo>
                    <a:lnTo>
                      <a:pt x="703" y="3156"/>
                    </a:ln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08" y="3156"/>
                    </a:cubicBezTo>
                    <a:cubicBezTo>
                      <a:pt x="708" y="3156"/>
                      <a:pt x="708" y="3156"/>
                      <a:pt x="712" y="3161"/>
                    </a:cubicBezTo>
                    <a:cubicBezTo>
                      <a:pt x="712" y="3161"/>
                      <a:pt x="712" y="3161"/>
                      <a:pt x="712" y="3161"/>
                    </a:cubicBezTo>
                    <a:cubicBezTo>
                      <a:pt x="712" y="3161"/>
                      <a:pt x="712" y="3161"/>
                      <a:pt x="716" y="3161"/>
                    </a:cubicBezTo>
                    <a:lnTo>
                      <a:pt x="716" y="3161"/>
                    </a:lnTo>
                    <a:cubicBezTo>
                      <a:pt x="729" y="3174"/>
                      <a:pt x="747" y="3182"/>
                      <a:pt x="760" y="3195"/>
                    </a:cubicBezTo>
                    <a:lnTo>
                      <a:pt x="1002" y="2840"/>
                    </a:lnTo>
                    <a:cubicBezTo>
                      <a:pt x="946" y="2801"/>
                      <a:pt x="890" y="2753"/>
                      <a:pt x="838" y="2706"/>
                    </a:cubicBezTo>
                    <a:close/>
                    <a:moveTo>
                      <a:pt x="75" y="2250"/>
                    </a:moveTo>
                    <a:cubicBezTo>
                      <a:pt x="75" y="2250"/>
                      <a:pt x="75" y="2255"/>
                      <a:pt x="79" y="2259"/>
                    </a:cubicBezTo>
                    <a:cubicBezTo>
                      <a:pt x="79" y="2259"/>
                      <a:pt x="79" y="2259"/>
                      <a:pt x="79" y="2259"/>
                    </a:cubicBezTo>
                    <a:cubicBezTo>
                      <a:pt x="79" y="2259"/>
                      <a:pt x="79" y="2259"/>
                      <a:pt x="79" y="2259"/>
                    </a:cubicBezTo>
                    <a:cubicBezTo>
                      <a:pt x="79" y="2259"/>
                      <a:pt x="79" y="2259"/>
                      <a:pt x="79" y="2263"/>
                    </a:cubicBezTo>
                    <a:cubicBezTo>
                      <a:pt x="79" y="2263"/>
                      <a:pt x="79" y="2263"/>
                      <a:pt x="79" y="2263"/>
                    </a:cubicBezTo>
                    <a:cubicBezTo>
                      <a:pt x="83" y="2272"/>
                      <a:pt x="83" y="2285"/>
                      <a:pt x="88" y="2298"/>
                    </a:cubicBezTo>
                    <a:cubicBezTo>
                      <a:pt x="88" y="2298"/>
                      <a:pt x="88" y="2298"/>
                      <a:pt x="88" y="2298"/>
                    </a:cubicBezTo>
                    <a:cubicBezTo>
                      <a:pt x="88" y="2298"/>
                      <a:pt x="88" y="2298"/>
                      <a:pt x="88" y="2298"/>
                    </a:cubicBezTo>
                    <a:lnTo>
                      <a:pt x="88" y="2298"/>
                    </a:lnTo>
                    <a:cubicBezTo>
                      <a:pt x="88" y="2298"/>
                      <a:pt x="88" y="2298"/>
                      <a:pt x="88" y="2298"/>
                    </a:cubicBezTo>
                    <a:cubicBezTo>
                      <a:pt x="88" y="2298"/>
                      <a:pt x="88" y="2298"/>
                      <a:pt x="92" y="2298"/>
                    </a:cubicBezTo>
                    <a:cubicBezTo>
                      <a:pt x="92" y="2298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2"/>
                    </a:cubicBezTo>
                    <a:cubicBezTo>
                      <a:pt x="92" y="2302"/>
                      <a:pt x="92" y="2302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cubicBezTo>
                      <a:pt x="92" y="2307"/>
                      <a:pt x="92" y="2307"/>
                      <a:pt x="92" y="2307"/>
                    </a:cubicBezTo>
                    <a:lnTo>
                      <a:pt x="92" y="2311"/>
                    </a:lnTo>
                    <a:cubicBezTo>
                      <a:pt x="92" y="2311"/>
                      <a:pt x="92" y="2311"/>
                      <a:pt x="92" y="2311"/>
                    </a:cubicBezTo>
                    <a:cubicBezTo>
                      <a:pt x="92" y="2311"/>
                      <a:pt x="92" y="2311"/>
                      <a:pt x="92" y="2311"/>
                    </a:cubicBezTo>
                    <a:lnTo>
                      <a:pt x="92" y="2311"/>
                    </a:lnTo>
                    <a:lnTo>
                      <a:pt x="92" y="2311"/>
                    </a:lnTo>
                    <a:cubicBezTo>
                      <a:pt x="92" y="2311"/>
                      <a:pt x="96" y="2311"/>
                      <a:pt x="96" y="2311"/>
                    </a:cubicBezTo>
                    <a:cubicBezTo>
                      <a:pt x="96" y="2311"/>
                      <a:pt x="96" y="2311"/>
                      <a:pt x="96" y="2311"/>
                    </a:cubicBezTo>
                    <a:cubicBezTo>
                      <a:pt x="96" y="2315"/>
                      <a:pt x="96" y="2315"/>
                      <a:pt x="96" y="2315"/>
                    </a:cubicBezTo>
                    <a:lnTo>
                      <a:pt x="96" y="2315"/>
                    </a:lnTo>
                    <a:cubicBezTo>
                      <a:pt x="96" y="2315"/>
                      <a:pt x="96" y="2315"/>
                      <a:pt x="96" y="2315"/>
                    </a:cubicBezTo>
                    <a:cubicBezTo>
                      <a:pt x="96" y="2315"/>
                      <a:pt x="96" y="2315"/>
                      <a:pt x="96" y="2315"/>
                    </a:cubicBezTo>
                    <a:cubicBezTo>
                      <a:pt x="96" y="2315"/>
                      <a:pt x="96" y="2315"/>
                      <a:pt x="96" y="2315"/>
                    </a:cubicBezTo>
                    <a:cubicBezTo>
                      <a:pt x="96" y="2315"/>
                      <a:pt x="96" y="2315"/>
                      <a:pt x="96" y="2315"/>
                    </a:cubicBezTo>
                    <a:cubicBezTo>
                      <a:pt x="96" y="2315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0"/>
                    </a:cubicBezTo>
                    <a:cubicBezTo>
                      <a:pt x="96" y="2320"/>
                      <a:pt x="96" y="2320"/>
                      <a:pt x="96" y="2324"/>
                    </a:cubicBezTo>
                    <a:cubicBezTo>
                      <a:pt x="96" y="2324"/>
                      <a:pt x="96" y="2324"/>
                      <a:pt x="96" y="2324"/>
                    </a:cubicBezTo>
                    <a:lnTo>
                      <a:pt x="96" y="2324"/>
                    </a:lnTo>
                    <a:cubicBezTo>
                      <a:pt x="96" y="2324"/>
                      <a:pt x="96" y="2324"/>
                      <a:pt x="96" y="2324"/>
                    </a:cubicBezTo>
                    <a:cubicBezTo>
                      <a:pt x="96" y="2324"/>
                      <a:pt x="96" y="2324"/>
                      <a:pt x="96" y="2324"/>
                    </a:cubicBezTo>
                    <a:cubicBezTo>
                      <a:pt x="101" y="2324"/>
                      <a:pt x="101" y="2324"/>
                      <a:pt x="101" y="2324"/>
                    </a:cubicBezTo>
                    <a:cubicBezTo>
                      <a:pt x="101" y="2324"/>
                      <a:pt x="101" y="2324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cubicBezTo>
                      <a:pt x="101" y="2328"/>
                      <a:pt x="101" y="2328"/>
                      <a:pt x="101" y="2328"/>
                    </a:cubicBezTo>
                    <a:lnTo>
                      <a:pt x="101" y="2328"/>
                    </a:lnTo>
                    <a:lnTo>
                      <a:pt x="101" y="2333"/>
                    </a:lnTo>
                    <a:cubicBezTo>
                      <a:pt x="101" y="2333"/>
                      <a:pt x="101" y="2333"/>
                      <a:pt x="101" y="2333"/>
                    </a:cubicBezTo>
                    <a:lnTo>
                      <a:pt x="101" y="2333"/>
                    </a:lnTo>
                    <a:lnTo>
                      <a:pt x="101" y="2333"/>
                    </a:lnTo>
                    <a:lnTo>
                      <a:pt x="101" y="2333"/>
                    </a:lnTo>
                    <a:lnTo>
                      <a:pt x="101" y="2333"/>
                    </a:lnTo>
                    <a:lnTo>
                      <a:pt x="101" y="2337"/>
                    </a:lnTo>
                    <a:cubicBezTo>
                      <a:pt x="101" y="2337"/>
                      <a:pt x="101" y="2337"/>
                      <a:pt x="101" y="2337"/>
                    </a:cubicBezTo>
                    <a:cubicBezTo>
                      <a:pt x="101" y="2337"/>
                      <a:pt x="101" y="2337"/>
                      <a:pt x="101" y="2337"/>
                    </a:cubicBezTo>
                    <a:lnTo>
                      <a:pt x="101" y="2337"/>
                    </a:lnTo>
                    <a:cubicBezTo>
                      <a:pt x="105" y="2337"/>
                      <a:pt x="105" y="2337"/>
                      <a:pt x="105" y="2337"/>
                    </a:cubicBezTo>
                    <a:cubicBezTo>
                      <a:pt x="105" y="2337"/>
                      <a:pt x="105" y="2337"/>
                      <a:pt x="105" y="2337"/>
                    </a:cubicBezTo>
                    <a:lnTo>
                      <a:pt x="105" y="2341"/>
                    </a:lnTo>
                    <a:lnTo>
                      <a:pt x="105" y="2341"/>
                    </a:lnTo>
                    <a:cubicBezTo>
                      <a:pt x="105" y="2341"/>
                      <a:pt x="105" y="2341"/>
                      <a:pt x="105" y="2341"/>
                    </a:cubicBezTo>
                    <a:lnTo>
                      <a:pt x="105" y="2341"/>
                    </a:lnTo>
                    <a:lnTo>
                      <a:pt x="105" y="2341"/>
                    </a:lnTo>
                    <a:cubicBezTo>
                      <a:pt x="105" y="2341"/>
                      <a:pt x="105" y="2341"/>
                      <a:pt x="105" y="2341"/>
                    </a:cubicBezTo>
                    <a:cubicBezTo>
                      <a:pt x="105" y="2341"/>
                      <a:pt x="105" y="2341"/>
                      <a:pt x="105" y="2346"/>
                    </a:cubicBezTo>
                    <a:cubicBezTo>
                      <a:pt x="105" y="2346"/>
                      <a:pt x="105" y="2346"/>
                      <a:pt x="105" y="2346"/>
                    </a:cubicBezTo>
                    <a:cubicBezTo>
                      <a:pt x="105" y="2346"/>
                      <a:pt x="105" y="2346"/>
                      <a:pt x="105" y="2346"/>
                    </a:cubicBezTo>
                    <a:cubicBezTo>
                      <a:pt x="105" y="2346"/>
                      <a:pt x="105" y="2346"/>
                      <a:pt x="105" y="2346"/>
                    </a:cubicBezTo>
                    <a:cubicBezTo>
                      <a:pt x="105" y="2346"/>
                      <a:pt x="105" y="2346"/>
                      <a:pt x="105" y="2346"/>
                    </a:cubicBezTo>
                    <a:lnTo>
                      <a:pt x="105" y="2346"/>
                    </a:lnTo>
                    <a:cubicBezTo>
                      <a:pt x="105" y="2346"/>
                      <a:pt x="105" y="2346"/>
                      <a:pt x="105" y="2346"/>
                    </a:cubicBezTo>
                    <a:cubicBezTo>
                      <a:pt x="105" y="2346"/>
                      <a:pt x="105" y="2346"/>
                      <a:pt x="105" y="2350"/>
                    </a:cubicBezTo>
                    <a:cubicBezTo>
                      <a:pt x="105" y="2350"/>
                      <a:pt x="105" y="2350"/>
                      <a:pt x="105" y="2350"/>
                    </a:cubicBezTo>
                    <a:cubicBezTo>
                      <a:pt x="105" y="2350"/>
                      <a:pt x="105" y="2350"/>
                      <a:pt x="105" y="2350"/>
                    </a:cubicBezTo>
                    <a:lnTo>
                      <a:pt x="109" y="2350"/>
                    </a:lnTo>
                    <a:lnTo>
                      <a:pt x="109" y="2350"/>
                    </a:lnTo>
                    <a:cubicBezTo>
                      <a:pt x="109" y="2350"/>
                      <a:pt x="109" y="2350"/>
                      <a:pt x="109" y="2350"/>
                    </a:cubicBezTo>
                    <a:cubicBezTo>
                      <a:pt x="109" y="2350"/>
                      <a:pt x="109" y="2350"/>
                      <a:pt x="109" y="2350"/>
                    </a:cubicBezTo>
                    <a:cubicBezTo>
                      <a:pt x="109" y="2350"/>
                      <a:pt x="109" y="2354"/>
                      <a:pt x="109" y="2354"/>
                    </a:cubicBezTo>
                    <a:lnTo>
                      <a:pt x="109" y="2354"/>
                    </a:lnTo>
                    <a:cubicBezTo>
                      <a:pt x="109" y="2354"/>
                      <a:pt x="109" y="2354"/>
                      <a:pt x="109" y="2354"/>
                    </a:cubicBezTo>
                    <a:lnTo>
                      <a:pt x="109" y="2354"/>
                    </a:lnTo>
                    <a:cubicBezTo>
                      <a:pt x="109" y="2354"/>
                      <a:pt x="109" y="2354"/>
                      <a:pt x="109" y="2354"/>
                    </a:cubicBezTo>
                    <a:cubicBezTo>
                      <a:pt x="109" y="2354"/>
                      <a:pt x="109" y="2354"/>
                      <a:pt x="109" y="2354"/>
                    </a:cubicBezTo>
                    <a:cubicBezTo>
                      <a:pt x="109" y="2354"/>
                      <a:pt x="109" y="2359"/>
                      <a:pt x="109" y="2359"/>
                    </a:cubicBezTo>
                    <a:cubicBezTo>
                      <a:pt x="109" y="2359"/>
                      <a:pt x="109" y="2359"/>
                      <a:pt x="109" y="2359"/>
                    </a:cubicBezTo>
                    <a:cubicBezTo>
                      <a:pt x="109" y="2359"/>
                      <a:pt x="109" y="2359"/>
                      <a:pt x="109" y="2359"/>
                    </a:cubicBezTo>
                    <a:cubicBezTo>
                      <a:pt x="109" y="2359"/>
                      <a:pt x="109" y="2359"/>
                      <a:pt x="109" y="2359"/>
                    </a:cubicBezTo>
                    <a:lnTo>
                      <a:pt x="109" y="2359"/>
                    </a:lnTo>
                    <a:lnTo>
                      <a:pt x="109" y="2359"/>
                    </a:lnTo>
                    <a:cubicBezTo>
                      <a:pt x="109" y="2359"/>
                      <a:pt x="109" y="2359"/>
                      <a:pt x="109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3"/>
                      <a:pt x="114" y="2363"/>
                      <a:pt x="114" y="2363"/>
                    </a:cubicBezTo>
                    <a:cubicBezTo>
                      <a:pt x="114" y="2367"/>
                      <a:pt x="114" y="2367"/>
                      <a:pt x="114" y="2367"/>
                    </a:cubicBezTo>
                    <a:cubicBezTo>
                      <a:pt x="114" y="2367"/>
                      <a:pt x="114" y="2367"/>
                      <a:pt x="114" y="2367"/>
                    </a:cubicBezTo>
                    <a:cubicBezTo>
                      <a:pt x="114" y="2367"/>
                      <a:pt x="114" y="2367"/>
                      <a:pt x="114" y="2367"/>
                    </a:cubicBezTo>
                    <a:lnTo>
                      <a:pt x="114" y="2367"/>
                    </a:lnTo>
                    <a:cubicBezTo>
                      <a:pt x="114" y="2367"/>
                      <a:pt x="114" y="2367"/>
                      <a:pt x="114" y="2367"/>
                    </a:cubicBezTo>
                    <a:cubicBezTo>
                      <a:pt x="114" y="2367"/>
                      <a:pt x="114" y="2367"/>
                      <a:pt x="114" y="2367"/>
                    </a:cubicBezTo>
                    <a:cubicBezTo>
                      <a:pt x="114" y="2367"/>
                      <a:pt x="114" y="2372"/>
                      <a:pt x="114" y="2372"/>
                    </a:cubicBezTo>
                    <a:cubicBezTo>
                      <a:pt x="114" y="2372"/>
                      <a:pt x="114" y="2372"/>
                      <a:pt x="114" y="2372"/>
                    </a:cubicBezTo>
                    <a:cubicBezTo>
                      <a:pt x="114" y="2372"/>
                      <a:pt x="114" y="2372"/>
                      <a:pt x="114" y="2372"/>
                    </a:cubicBezTo>
                    <a:cubicBezTo>
                      <a:pt x="114" y="2372"/>
                      <a:pt x="114" y="2372"/>
                      <a:pt x="114" y="2372"/>
                    </a:cubicBezTo>
                    <a:cubicBezTo>
                      <a:pt x="114" y="2372"/>
                      <a:pt x="118" y="2372"/>
                      <a:pt x="118" y="2372"/>
                    </a:cubicBezTo>
                    <a:lnTo>
                      <a:pt x="118" y="2372"/>
                    </a:lnTo>
                    <a:cubicBezTo>
                      <a:pt x="118" y="2372"/>
                      <a:pt x="118" y="2372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76"/>
                      <a:pt x="118" y="2376"/>
                    </a:cubicBezTo>
                    <a:cubicBezTo>
                      <a:pt x="118" y="2376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0"/>
                      <a:pt x="118" y="2380"/>
                      <a:pt x="118" y="2380"/>
                    </a:cubicBezTo>
                    <a:cubicBezTo>
                      <a:pt x="118" y="2385"/>
                      <a:pt x="118" y="2385"/>
                      <a:pt x="118" y="2385"/>
                    </a:cubicBezTo>
                    <a:cubicBezTo>
                      <a:pt x="118" y="2385"/>
                      <a:pt x="118" y="2385"/>
                      <a:pt x="118" y="2385"/>
                    </a:cubicBezTo>
                    <a:cubicBezTo>
                      <a:pt x="122" y="2385"/>
                      <a:pt x="122" y="2385"/>
                      <a:pt x="122" y="2385"/>
                    </a:cubicBezTo>
                    <a:cubicBezTo>
                      <a:pt x="122" y="2385"/>
                      <a:pt x="122" y="2385"/>
                      <a:pt x="122" y="2385"/>
                    </a:cubicBezTo>
                    <a:cubicBezTo>
                      <a:pt x="122" y="2385"/>
                      <a:pt x="122" y="2385"/>
                      <a:pt x="122" y="2385"/>
                    </a:cubicBezTo>
                    <a:lnTo>
                      <a:pt x="122" y="2385"/>
                    </a:lnTo>
                    <a:cubicBezTo>
                      <a:pt x="122" y="2385"/>
                      <a:pt x="122" y="2389"/>
                      <a:pt x="122" y="2389"/>
                    </a:cubicBezTo>
                    <a:cubicBezTo>
                      <a:pt x="122" y="2389"/>
                      <a:pt x="122" y="2389"/>
                      <a:pt x="122" y="2389"/>
                    </a:cubicBezTo>
                    <a:cubicBezTo>
                      <a:pt x="122" y="2389"/>
                      <a:pt x="122" y="2389"/>
                      <a:pt x="122" y="2389"/>
                    </a:cubicBezTo>
                    <a:lnTo>
                      <a:pt x="122" y="2389"/>
                    </a:lnTo>
                    <a:cubicBezTo>
                      <a:pt x="122" y="2389"/>
                      <a:pt x="122" y="2389"/>
                      <a:pt x="122" y="2389"/>
                    </a:cubicBezTo>
                    <a:cubicBezTo>
                      <a:pt x="122" y="2389"/>
                      <a:pt x="122" y="2389"/>
                      <a:pt x="122" y="2389"/>
                    </a:cubicBezTo>
                    <a:cubicBezTo>
                      <a:pt x="122" y="2389"/>
                      <a:pt x="122" y="2389"/>
                      <a:pt x="122" y="2389"/>
                    </a:cubicBezTo>
                    <a:cubicBezTo>
                      <a:pt x="122" y="2393"/>
                      <a:pt x="122" y="2393"/>
                      <a:pt x="122" y="2393"/>
                    </a:cubicBezTo>
                    <a:cubicBezTo>
                      <a:pt x="122" y="2393"/>
                      <a:pt x="122" y="2393"/>
                      <a:pt x="122" y="2393"/>
                    </a:cubicBezTo>
                    <a:cubicBezTo>
                      <a:pt x="122" y="2393"/>
                      <a:pt x="122" y="2393"/>
                      <a:pt x="122" y="2393"/>
                    </a:cubicBezTo>
                    <a:cubicBezTo>
                      <a:pt x="122" y="2393"/>
                      <a:pt x="122" y="2393"/>
                      <a:pt x="122" y="2393"/>
                    </a:cubicBezTo>
                    <a:lnTo>
                      <a:pt x="122" y="2393"/>
                    </a:lnTo>
                    <a:cubicBezTo>
                      <a:pt x="122" y="2393"/>
                      <a:pt x="122" y="2393"/>
                      <a:pt x="127" y="2393"/>
                    </a:cubicBezTo>
                    <a:cubicBezTo>
                      <a:pt x="127" y="2393"/>
                      <a:pt x="127" y="2393"/>
                      <a:pt x="127" y="2393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398"/>
                      <a:pt x="127" y="2398"/>
                    </a:cubicBezTo>
                    <a:cubicBezTo>
                      <a:pt x="127" y="2398"/>
                      <a:pt x="127" y="2402"/>
                      <a:pt x="127" y="2402"/>
                    </a:cubicBezTo>
                    <a:cubicBezTo>
                      <a:pt x="127" y="2402"/>
                      <a:pt x="127" y="2402"/>
                      <a:pt x="127" y="2402"/>
                    </a:cubicBezTo>
                    <a:cubicBezTo>
                      <a:pt x="127" y="2402"/>
                      <a:pt x="127" y="2402"/>
                      <a:pt x="127" y="2402"/>
                    </a:cubicBezTo>
                    <a:cubicBezTo>
                      <a:pt x="127" y="2402"/>
                      <a:pt x="127" y="2402"/>
                      <a:pt x="127" y="2402"/>
                    </a:cubicBezTo>
                    <a:cubicBezTo>
                      <a:pt x="127" y="2402"/>
                      <a:pt x="127" y="2402"/>
                      <a:pt x="127" y="2402"/>
                    </a:cubicBezTo>
                    <a:lnTo>
                      <a:pt x="127" y="2402"/>
                    </a:lnTo>
                    <a:cubicBezTo>
                      <a:pt x="127" y="2402"/>
                      <a:pt x="127" y="2402"/>
                      <a:pt x="127" y="2402"/>
                    </a:cubicBezTo>
                    <a:cubicBezTo>
                      <a:pt x="127" y="2406"/>
                      <a:pt x="127" y="2406"/>
                      <a:pt x="127" y="2406"/>
                    </a:cubicBezTo>
                    <a:cubicBezTo>
                      <a:pt x="127" y="2406"/>
                      <a:pt x="127" y="2406"/>
                      <a:pt x="127" y="2406"/>
                    </a:cubicBezTo>
                    <a:cubicBezTo>
                      <a:pt x="131" y="2406"/>
                      <a:pt x="131" y="2406"/>
                      <a:pt x="131" y="2406"/>
                    </a:cubicBezTo>
                    <a:cubicBezTo>
                      <a:pt x="131" y="2406"/>
                      <a:pt x="131" y="2406"/>
                      <a:pt x="131" y="2406"/>
                    </a:cubicBezTo>
                    <a:cubicBezTo>
                      <a:pt x="131" y="2406"/>
                      <a:pt x="131" y="2406"/>
                      <a:pt x="131" y="2406"/>
                    </a:cubicBezTo>
                    <a:cubicBezTo>
                      <a:pt x="131" y="2406"/>
                      <a:pt x="131" y="2406"/>
                      <a:pt x="131" y="2406"/>
                    </a:cubicBezTo>
                    <a:cubicBezTo>
                      <a:pt x="131" y="2406"/>
                      <a:pt x="131" y="2406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1"/>
                      <a:pt x="131" y="2411"/>
                    </a:cubicBezTo>
                    <a:cubicBezTo>
                      <a:pt x="131" y="2411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1" y="2415"/>
                    </a:cubicBezTo>
                    <a:cubicBezTo>
                      <a:pt x="131" y="2415"/>
                      <a:pt x="131" y="2415"/>
                      <a:pt x="135" y="2415"/>
                    </a:cubicBezTo>
                    <a:cubicBezTo>
                      <a:pt x="135" y="2415"/>
                      <a:pt x="135" y="2415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19"/>
                    </a:cubicBezTo>
                    <a:cubicBezTo>
                      <a:pt x="135" y="2419"/>
                      <a:pt x="135" y="2419"/>
                      <a:pt x="135" y="2424"/>
                    </a:cubicBezTo>
                    <a:cubicBezTo>
                      <a:pt x="135" y="2424"/>
                      <a:pt x="135" y="2424"/>
                      <a:pt x="135" y="2424"/>
                    </a:cubicBezTo>
                    <a:cubicBezTo>
                      <a:pt x="135" y="2424"/>
                      <a:pt x="135" y="2424"/>
                      <a:pt x="135" y="2424"/>
                    </a:cubicBezTo>
                    <a:cubicBezTo>
                      <a:pt x="135" y="2424"/>
                      <a:pt x="135" y="2424"/>
                      <a:pt x="135" y="2424"/>
                    </a:cubicBezTo>
                    <a:cubicBezTo>
                      <a:pt x="135" y="2424"/>
                      <a:pt x="135" y="2424"/>
                      <a:pt x="135" y="2424"/>
                    </a:cubicBezTo>
                    <a:lnTo>
                      <a:pt x="135" y="2424"/>
                    </a:lnTo>
                    <a:lnTo>
                      <a:pt x="135" y="2428"/>
                    </a:lnTo>
                    <a:cubicBezTo>
                      <a:pt x="135" y="2428"/>
                      <a:pt x="135" y="2428"/>
                      <a:pt x="135" y="2428"/>
                    </a:cubicBezTo>
                    <a:cubicBezTo>
                      <a:pt x="135" y="2428"/>
                      <a:pt x="135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28"/>
                      <a:pt x="140" y="2428"/>
                    </a:cubicBezTo>
                    <a:cubicBezTo>
                      <a:pt x="140" y="2428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2"/>
                      <a:pt x="140" y="2432"/>
                    </a:cubicBezTo>
                    <a:cubicBezTo>
                      <a:pt x="140" y="2432"/>
                      <a:pt x="140" y="2437"/>
                      <a:pt x="140" y="2437"/>
                    </a:cubicBezTo>
                    <a:cubicBezTo>
                      <a:pt x="140" y="2437"/>
                      <a:pt x="140" y="2437"/>
                      <a:pt x="140" y="2437"/>
                    </a:cubicBezTo>
                    <a:cubicBezTo>
                      <a:pt x="140" y="2437"/>
                      <a:pt x="140" y="2437"/>
                      <a:pt x="140" y="2437"/>
                    </a:cubicBezTo>
                    <a:cubicBezTo>
                      <a:pt x="140" y="2437"/>
                      <a:pt x="140" y="2437"/>
                      <a:pt x="140" y="2437"/>
                    </a:cubicBezTo>
                    <a:cubicBezTo>
                      <a:pt x="140" y="2437"/>
                      <a:pt x="144" y="2437"/>
                      <a:pt x="144" y="2437"/>
                    </a:cubicBezTo>
                    <a:cubicBezTo>
                      <a:pt x="144" y="2437"/>
                      <a:pt x="144" y="2437"/>
                      <a:pt x="144" y="2437"/>
                    </a:cubicBezTo>
                    <a:cubicBezTo>
                      <a:pt x="144" y="2437"/>
                      <a:pt x="144" y="2437"/>
                      <a:pt x="144" y="2437"/>
                    </a:cubicBezTo>
                    <a:lnTo>
                      <a:pt x="144" y="2437"/>
                    </a:lnTo>
                    <a:cubicBezTo>
                      <a:pt x="144" y="2441"/>
                      <a:pt x="144" y="2441"/>
                      <a:pt x="144" y="2441"/>
                    </a:cubicBezTo>
                    <a:cubicBezTo>
                      <a:pt x="144" y="2441"/>
                      <a:pt x="144" y="2441"/>
                      <a:pt x="144" y="2441"/>
                    </a:cubicBezTo>
                    <a:cubicBezTo>
                      <a:pt x="144" y="2441"/>
                      <a:pt x="144" y="2441"/>
                      <a:pt x="144" y="2441"/>
                    </a:cubicBezTo>
                    <a:cubicBezTo>
                      <a:pt x="144" y="2441"/>
                      <a:pt x="144" y="2441"/>
                      <a:pt x="144" y="2441"/>
                    </a:cubicBezTo>
                    <a:cubicBezTo>
                      <a:pt x="144" y="2445"/>
                      <a:pt x="144" y="2445"/>
                      <a:pt x="144" y="2445"/>
                    </a:cubicBezTo>
                    <a:cubicBezTo>
                      <a:pt x="144" y="2445"/>
                      <a:pt x="144" y="2445"/>
                      <a:pt x="144" y="2445"/>
                    </a:cubicBezTo>
                    <a:cubicBezTo>
                      <a:pt x="144" y="2445"/>
                      <a:pt x="144" y="2445"/>
                      <a:pt x="144" y="2445"/>
                    </a:cubicBezTo>
                    <a:lnTo>
                      <a:pt x="144" y="2445"/>
                    </a:lnTo>
                    <a:cubicBezTo>
                      <a:pt x="148" y="2445"/>
                      <a:pt x="148" y="2445"/>
                      <a:pt x="148" y="2450"/>
                    </a:cubicBezTo>
                    <a:lnTo>
                      <a:pt x="148" y="2450"/>
                    </a:lnTo>
                    <a:cubicBezTo>
                      <a:pt x="148" y="2450"/>
                      <a:pt x="148" y="2450"/>
                      <a:pt x="148" y="2450"/>
                    </a:cubicBezTo>
                    <a:lnTo>
                      <a:pt x="148" y="2450"/>
                    </a:lnTo>
                    <a:cubicBezTo>
                      <a:pt x="148" y="2450"/>
                      <a:pt x="148" y="2450"/>
                      <a:pt x="148" y="2450"/>
                    </a:cubicBezTo>
                    <a:lnTo>
                      <a:pt x="148" y="2450"/>
                    </a:lnTo>
                    <a:lnTo>
                      <a:pt x="148" y="2454"/>
                    </a:lnTo>
                    <a:cubicBezTo>
                      <a:pt x="148" y="2454"/>
                      <a:pt x="148" y="2454"/>
                      <a:pt x="148" y="2454"/>
                    </a:cubicBezTo>
                    <a:cubicBezTo>
                      <a:pt x="153" y="2458"/>
                      <a:pt x="153" y="2458"/>
                      <a:pt x="153" y="2463"/>
                    </a:cubicBezTo>
                    <a:lnTo>
                      <a:pt x="153" y="2463"/>
                    </a:lnTo>
                    <a:cubicBezTo>
                      <a:pt x="161" y="2480"/>
                      <a:pt x="170" y="2497"/>
                      <a:pt x="179" y="2515"/>
                    </a:cubicBezTo>
                    <a:lnTo>
                      <a:pt x="565" y="2328"/>
                    </a:lnTo>
                    <a:cubicBezTo>
                      <a:pt x="539" y="2276"/>
                      <a:pt x="517" y="2220"/>
                      <a:pt x="500" y="2168"/>
                    </a:cubicBezTo>
                    <a:cubicBezTo>
                      <a:pt x="491" y="2155"/>
                      <a:pt x="487" y="2138"/>
                      <a:pt x="487" y="2125"/>
                    </a:cubicBezTo>
                    <a:close/>
                    <a:moveTo>
                      <a:pt x="44" y="1353"/>
                    </a:moveTo>
                    <a:cubicBezTo>
                      <a:pt x="36" y="1383"/>
                      <a:pt x="31" y="1409"/>
                      <a:pt x="27" y="1439"/>
                    </a:cubicBezTo>
                    <a:lnTo>
                      <a:pt x="27" y="1439"/>
                    </a:lnTo>
                    <a:cubicBezTo>
                      <a:pt x="27" y="1439"/>
                      <a:pt x="27" y="1439"/>
                      <a:pt x="27" y="1439"/>
                    </a:cubicBezTo>
                    <a:lnTo>
                      <a:pt x="27" y="1439"/>
                    </a:lnTo>
                    <a:cubicBezTo>
                      <a:pt x="27" y="1439"/>
                      <a:pt x="27" y="1439"/>
                      <a:pt x="27" y="1439"/>
                    </a:cubicBezTo>
                    <a:lnTo>
                      <a:pt x="27" y="1439"/>
                    </a:lnTo>
                    <a:cubicBezTo>
                      <a:pt x="27" y="1444"/>
                      <a:pt x="27" y="1444"/>
                      <a:pt x="27" y="1444"/>
                    </a:cubicBezTo>
                    <a:cubicBezTo>
                      <a:pt x="27" y="1444"/>
                      <a:pt x="27" y="1444"/>
                      <a:pt x="27" y="1444"/>
                    </a:cubicBezTo>
                    <a:cubicBezTo>
                      <a:pt x="27" y="1444"/>
                      <a:pt x="27" y="1444"/>
                      <a:pt x="27" y="1448"/>
                    </a:cubicBezTo>
                    <a:cubicBezTo>
                      <a:pt x="27" y="1448"/>
                      <a:pt x="27" y="1448"/>
                      <a:pt x="27" y="1448"/>
                    </a:cubicBezTo>
                    <a:cubicBezTo>
                      <a:pt x="27" y="1448"/>
                      <a:pt x="27" y="1448"/>
                      <a:pt x="27" y="1448"/>
                    </a:cubicBezTo>
                    <a:cubicBezTo>
                      <a:pt x="27" y="1448"/>
                      <a:pt x="27" y="1448"/>
                      <a:pt x="27" y="1448"/>
                    </a:cubicBezTo>
                    <a:cubicBezTo>
                      <a:pt x="27" y="1448"/>
                      <a:pt x="23" y="1448"/>
                      <a:pt x="23" y="1448"/>
                    </a:cubicBezTo>
                    <a:lnTo>
                      <a:pt x="23" y="1448"/>
                    </a:lnTo>
                    <a:lnTo>
                      <a:pt x="23" y="1448"/>
                    </a:lnTo>
                    <a:lnTo>
                      <a:pt x="23" y="1448"/>
                    </a:lnTo>
                    <a:lnTo>
                      <a:pt x="23" y="1452"/>
                    </a:lnTo>
                    <a:lnTo>
                      <a:pt x="23" y="1452"/>
                    </a:lnTo>
                    <a:cubicBezTo>
                      <a:pt x="23" y="1452"/>
                      <a:pt x="23" y="1452"/>
                      <a:pt x="23" y="1452"/>
                    </a:cubicBezTo>
                    <a:lnTo>
                      <a:pt x="23" y="1452"/>
                    </a:lnTo>
                    <a:cubicBezTo>
                      <a:pt x="23" y="1452"/>
                      <a:pt x="23" y="1452"/>
                      <a:pt x="23" y="1452"/>
                    </a:cubicBezTo>
                    <a:lnTo>
                      <a:pt x="23" y="1452"/>
                    </a:lnTo>
                    <a:cubicBezTo>
                      <a:pt x="23" y="1452"/>
                      <a:pt x="23" y="1457"/>
                      <a:pt x="23" y="1457"/>
                    </a:cubicBezTo>
                    <a:lnTo>
                      <a:pt x="23" y="1457"/>
                    </a:lnTo>
                    <a:cubicBezTo>
                      <a:pt x="23" y="1457"/>
                      <a:pt x="23" y="1457"/>
                      <a:pt x="23" y="1457"/>
                    </a:cubicBezTo>
                    <a:cubicBezTo>
                      <a:pt x="23" y="1457"/>
                      <a:pt x="23" y="1457"/>
                      <a:pt x="23" y="1457"/>
                    </a:cubicBezTo>
                    <a:cubicBezTo>
                      <a:pt x="23" y="1457"/>
                      <a:pt x="23" y="1457"/>
                      <a:pt x="23" y="1457"/>
                    </a:cubicBezTo>
                    <a:cubicBezTo>
                      <a:pt x="23" y="1457"/>
                      <a:pt x="23" y="1457"/>
                      <a:pt x="23" y="1457"/>
                    </a:cubicBezTo>
                    <a:cubicBezTo>
                      <a:pt x="23" y="1457"/>
                      <a:pt x="23" y="1457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1"/>
                      <a:pt x="23" y="1461"/>
                    </a:cubicBezTo>
                    <a:cubicBezTo>
                      <a:pt x="23" y="1461"/>
                      <a:pt x="23" y="1465"/>
                      <a:pt x="23" y="1465"/>
                    </a:cubicBezTo>
                    <a:cubicBezTo>
                      <a:pt x="23" y="1465"/>
                      <a:pt x="23" y="1465"/>
                      <a:pt x="23" y="1465"/>
                    </a:cubicBezTo>
                    <a:cubicBezTo>
                      <a:pt x="23" y="1465"/>
                      <a:pt x="23" y="1465"/>
                      <a:pt x="23" y="1465"/>
                    </a:cubicBezTo>
                    <a:lnTo>
                      <a:pt x="23" y="1465"/>
                    </a:lnTo>
                    <a:cubicBezTo>
                      <a:pt x="23" y="1465"/>
                      <a:pt x="23" y="1465"/>
                      <a:pt x="23" y="1465"/>
                    </a:cubicBezTo>
                    <a:cubicBezTo>
                      <a:pt x="23" y="1465"/>
                      <a:pt x="23" y="1465"/>
                      <a:pt x="23" y="1465"/>
                    </a:cubicBezTo>
                    <a:cubicBezTo>
                      <a:pt x="23" y="1465"/>
                      <a:pt x="23" y="1465"/>
                      <a:pt x="23" y="1465"/>
                    </a:cubicBezTo>
                    <a:cubicBezTo>
                      <a:pt x="23" y="1465"/>
                      <a:pt x="23" y="1470"/>
                      <a:pt x="23" y="1470"/>
                    </a:cubicBezTo>
                    <a:cubicBezTo>
                      <a:pt x="23" y="1470"/>
                      <a:pt x="23" y="1470"/>
                      <a:pt x="23" y="1470"/>
                    </a:cubicBezTo>
                    <a:lnTo>
                      <a:pt x="23" y="1470"/>
                    </a:lnTo>
                    <a:cubicBezTo>
                      <a:pt x="23" y="1470"/>
                      <a:pt x="23" y="1470"/>
                      <a:pt x="23" y="1470"/>
                    </a:cubicBezTo>
                    <a:cubicBezTo>
                      <a:pt x="23" y="1470"/>
                      <a:pt x="23" y="1470"/>
                      <a:pt x="23" y="1470"/>
                    </a:cubicBezTo>
                    <a:cubicBezTo>
                      <a:pt x="23" y="1470"/>
                      <a:pt x="23" y="1470"/>
                      <a:pt x="23" y="1470"/>
                    </a:cubicBezTo>
                    <a:cubicBezTo>
                      <a:pt x="23" y="1470"/>
                      <a:pt x="23" y="1470"/>
                      <a:pt x="23" y="1474"/>
                    </a:cubicBezTo>
                    <a:cubicBezTo>
                      <a:pt x="23" y="1474"/>
                      <a:pt x="23" y="1474"/>
                      <a:pt x="23" y="1474"/>
                    </a:cubicBezTo>
                    <a:cubicBezTo>
                      <a:pt x="23" y="1474"/>
                      <a:pt x="23" y="1474"/>
                      <a:pt x="23" y="1474"/>
                    </a:cubicBezTo>
                    <a:cubicBezTo>
                      <a:pt x="23" y="1474"/>
                      <a:pt x="23" y="1474"/>
                      <a:pt x="23" y="1474"/>
                    </a:cubicBezTo>
                    <a:cubicBezTo>
                      <a:pt x="23" y="1474"/>
                      <a:pt x="23" y="1474"/>
                      <a:pt x="23" y="1474"/>
                    </a:cubicBezTo>
                    <a:lnTo>
                      <a:pt x="18" y="1474"/>
                    </a:lnTo>
                    <a:lnTo>
                      <a:pt x="18" y="1474"/>
                    </a:lnTo>
                    <a:cubicBezTo>
                      <a:pt x="18" y="1474"/>
                      <a:pt x="18" y="1479"/>
                      <a:pt x="18" y="1479"/>
                    </a:cubicBezTo>
                    <a:cubicBezTo>
                      <a:pt x="18" y="1479"/>
                      <a:pt x="18" y="1479"/>
                      <a:pt x="18" y="1479"/>
                    </a:cubicBezTo>
                    <a:cubicBezTo>
                      <a:pt x="18" y="1479"/>
                      <a:pt x="18" y="1479"/>
                      <a:pt x="18" y="1479"/>
                    </a:cubicBezTo>
                    <a:cubicBezTo>
                      <a:pt x="18" y="1479"/>
                      <a:pt x="18" y="1479"/>
                      <a:pt x="18" y="1479"/>
                    </a:cubicBezTo>
                    <a:lnTo>
                      <a:pt x="18" y="1479"/>
                    </a:lnTo>
                    <a:cubicBezTo>
                      <a:pt x="18" y="1479"/>
                      <a:pt x="18" y="1479"/>
                      <a:pt x="18" y="1479"/>
                    </a:cubicBezTo>
                    <a:cubicBezTo>
                      <a:pt x="18" y="1479"/>
                      <a:pt x="18" y="1479"/>
                      <a:pt x="18" y="1483"/>
                    </a:cubicBezTo>
                    <a:cubicBezTo>
                      <a:pt x="18" y="1483"/>
                      <a:pt x="18" y="1483"/>
                      <a:pt x="18" y="1483"/>
                    </a:cubicBezTo>
                    <a:cubicBezTo>
                      <a:pt x="18" y="1483"/>
                      <a:pt x="18" y="1483"/>
                      <a:pt x="18" y="1483"/>
                    </a:cubicBezTo>
                    <a:cubicBezTo>
                      <a:pt x="18" y="1487"/>
                      <a:pt x="18" y="1487"/>
                      <a:pt x="18" y="1487"/>
                    </a:cubicBezTo>
                    <a:cubicBezTo>
                      <a:pt x="18" y="1487"/>
                      <a:pt x="18" y="1487"/>
                      <a:pt x="18" y="1487"/>
                    </a:cubicBezTo>
                    <a:lnTo>
                      <a:pt x="18" y="1487"/>
                    </a:lnTo>
                    <a:cubicBezTo>
                      <a:pt x="18" y="1487"/>
                      <a:pt x="18" y="1487"/>
                      <a:pt x="18" y="1487"/>
                    </a:cubicBezTo>
                    <a:lnTo>
                      <a:pt x="18" y="1487"/>
                    </a:lnTo>
                    <a:cubicBezTo>
                      <a:pt x="18" y="1487"/>
                      <a:pt x="18" y="1492"/>
                      <a:pt x="18" y="1492"/>
                    </a:cubicBezTo>
                    <a:lnTo>
                      <a:pt x="18" y="1492"/>
                    </a:lnTo>
                    <a:lnTo>
                      <a:pt x="18" y="1492"/>
                    </a:lnTo>
                    <a:lnTo>
                      <a:pt x="18" y="1492"/>
                    </a:lnTo>
                    <a:cubicBezTo>
                      <a:pt x="18" y="1492"/>
                      <a:pt x="18" y="1492"/>
                      <a:pt x="18" y="1496"/>
                    </a:cubicBezTo>
                    <a:cubicBezTo>
                      <a:pt x="18" y="1496"/>
                      <a:pt x="18" y="1496"/>
                      <a:pt x="18" y="1496"/>
                    </a:cubicBezTo>
                    <a:cubicBezTo>
                      <a:pt x="18" y="1496"/>
                      <a:pt x="18" y="1496"/>
                      <a:pt x="18" y="1500"/>
                    </a:cubicBezTo>
                    <a:lnTo>
                      <a:pt x="18" y="1500"/>
                    </a:lnTo>
                    <a:cubicBezTo>
                      <a:pt x="18" y="1500"/>
                      <a:pt x="18" y="1500"/>
                      <a:pt x="18" y="1500"/>
                    </a:cubicBezTo>
                    <a:lnTo>
                      <a:pt x="18" y="1500"/>
                    </a:lnTo>
                    <a:cubicBezTo>
                      <a:pt x="10" y="1544"/>
                      <a:pt x="5" y="1591"/>
                      <a:pt x="1" y="1635"/>
                    </a:cubicBezTo>
                    <a:lnTo>
                      <a:pt x="430" y="1665"/>
                    </a:lnTo>
                    <a:cubicBezTo>
                      <a:pt x="435" y="1591"/>
                      <a:pt x="448" y="1518"/>
                      <a:pt x="461" y="1448"/>
                    </a:cubicBezTo>
                    <a:close/>
                    <a:moveTo>
                      <a:pt x="456" y="559"/>
                    </a:moveTo>
                    <a:cubicBezTo>
                      <a:pt x="456" y="559"/>
                      <a:pt x="456" y="559"/>
                      <a:pt x="456" y="559"/>
                    </a:cubicBezTo>
                    <a:lnTo>
                      <a:pt x="456" y="559"/>
                    </a:lnTo>
                    <a:cubicBezTo>
                      <a:pt x="456" y="559"/>
                      <a:pt x="456" y="559"/>
                      <a:pt x="456" y="559"/>
                    </a:cubicBezTo>
                    <a:cubicBezTo>
                      <a:pt x="456" y="559"/>
                      <a:pt x="456" y="559"/>
                      <a:pt x="456" y="559"/>
                    </a:cubicBezTo>
                    <a:cubicBezTo>
                      <a:pt x="456" y="564"/>
                      <a:pt x="456" y="564"/>
                      <a:pt x="452" y="564"/>
                    </a:cubicBezTo>
                    <a:lnTo>
                      <a:pt x="452" y="564"/>
                    </a:lnTo>
                    <a:cubicBezTo>
                      <a:pt x="452" y="564"/>
                      <a:pt x="452" y="564"/>
                      <a:pt x="452" y="564"/>
                    </a:cubicBezTo>
                    <a:cubicBezTo>
                      <a:pt x="452" y="564"/>
                      <a:pt x="452" y="564"/>
                      <a:pt x="452" y="564"/>
                    </a:cubicBezTo>
                    <a:cubicBezTo>
                      <a:pt x="452" y="564"/>
                      <a:pt x="452" y="564"/>
                      <a:pt x="452" y="564"/>
                    </a:cubicBezTo>
                    <a:lnTo>
                      <a:pt x="452" y="564"/>
                    </a:lnTo>
                    <a:lnTo>
                      <a:pt x="452" y="564"/>
                    </a:lnTo>
                    <a:lnTo>
                      <a:pt x="452" y="568"/>
                    </a:lnTo>
                    <a:cubicBezTo>
                      <a:pt x="452" y="568"/>
                      <a:pt x="452" y="568"/>
                      <a:pt x="452" y="568"/>
                    </a:cubicBezTo>
                    <a:lnTo>
                      <a:pt x="452" y="568"/>
                    </a:lnTo>
                    <a:cubicBezTo>
                      <a:pt x="448" y="568"/>
                      <a:pt x="448" y="568"/>
                      <a:pt x="448" y="568"/>
                    </a:cubicBezTo>
                    <a:lnTo>
                      <a:pt x="448" y="568"/>
                    </a:lnTo>
                    <a:lnTo>
                      <a:pt x="448" y="568"/>
                    </a:lnTo>
                    <a:lnTo>
                      <a:pt x="448" y="568"/>
                    </a:lnTo>
                    <a:cubicBezTo>
                      <a:pt x="448" y="568"/>
                      <a:pt x="448" y="568"/>
                      <a:pt x="448" y="568"/>
                    </a:cubicBezTo>
                    <a:cubicBezTo>
                      <a:pt x="448" y="568"/>
                      <a:pt x="448" y="568"/>
                      <a:pt x="448" y="568"/>
                    </a:cubicBezTo>
                    <a:cubicBezTo>
                      <a:pt x="448" y="572"/>
                      <a:pt x="448" y="572"/>
                      <a:pt x="448" y="572"/>
                    </a:cubicBezTo>
                    <a:lnTo>
                      <a:pt x="448" y="572"/>
                    </a:lnTo>
                    <a:cubicBezTo>
                      <a:pt x="448" y="572"/>
                      <a:pt x="448" y="572"/>
                      <a:pt x="448" y="572"/>
                    </a:cubicBezTo>
                    <a:lnTo>
                      <a:pt x="448" y="572"/>
                    </a:lnTo>
                    <a:cubicBezTo>
                      <a:pt x="443" y="572"/>
                      <a:pt x="443" y="572"/>
                      <a:pt x="443" y="572"/>
                    </a:cubicBezTo>
                    <a:cubicBezTo>
                      <a:pt x="443" y="572"/>
                      <a:pt x="443" y="572"/>
                      <a:pt x="443" y="572"/>
                    </a:cubicBezTo>
                    <a:lnTo>
                      <a:pt x="443" y="577"/>
                    </a:ln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43" y="577"/>
                      <a:pt x="443" y="577"/>
                      <a:pt x="443" y="577"/>
                    </a:cubicBezTo>
                    <a:cubicBezTo>
                      <a:pt x="439" y="577"/>
                      <a:pt x="439" y="577"/>
                      <a:pt x="439" y="581"/>
                    </a:cubicBezTo>
                    <a:cubicBezTo>
                      <a:pt x="439" y="581"/>
                      <a:pt x="439" y="581"/>
                      <a:pt x="439" y="581"/>
                    </a:cubicBezTo>
                    <a:cubicBezTo>
                      <a:pt x="439" y="581"/>
                      <a:pt x="439" y="581"/>
                      <a:pt x="439" y="581"/>
                    </a:cubicBezTo>
                    <a:lnTo>
                      <a:pt x="439" y="581"/>
                    </a:lnTo>
                    <a:cubicBezTo>
                      <a:pt x="439" y="581"/>
                      <a:pt x="439" y="581"/>
                      <a:pt x="439" y="581"/>
                    </a:cubicBezTo>
                    <a:cubicBezTo>
                      <a:pt x="439" y="581"/>
                      <a:pt x="439" y="581"/>
                      <a:pt x="439" y="581"/>
                    </a:cubicBezTo>
                    <a:cubicBezTo>
                      <a:pt x="439" y="581"/>
                      <a:pt x="439" y="581"/>
                      <a:pt x="439" y="581"/>
                    </a:cubicBezTo>
                    <a:cubicBezTo>
                      <a:pt x="439" y="581"/>
                      <a:pt x="435" y="581"/>
                      <a:pt x="435" y="581"/>
                    </a:cubicBezTo>
                    <a:cubicBezTo>
                      <a:pt x="435" y="581"/>
                      <a:pt x="435" y="585"/>
                      <a:pt x="435" y="585"/>
                    </a:cubicBezTo>
                    <a:cubicBezTo>
                      <a:pt x="435" y="585"/>
                      <a:pt x="435" y="585"/>
                      <a:pt x="435" y="585"/>
                    </a:cubicBezTo>
                    <a:cubicBezTo>
                      <a:pt x="435" y="585"/>
                      <a:pt x="435" y="585"/>
                      <a:pt x="435" y="585"/>
                    </a:cubicBezTo>
                    <a:lnTo>
                      <a:pt x="435" y="585"/>
                    </a:lnTo>
                    <a:cubicBezTo>
                      <a:pt x="435" y="585"/>
                      <a:pt x="435" y="585"/>
                      <a:pt x="435" y="585"/>
                    </a:cubicBezTo>
                    <a:lnTo>
                      <a:pt x="430" y="585"/>
                    </a:lnTo>
                    <a:cubicBezTo>
                      <a:pt x="430" y="590"/>
                      <a:pt x="430" y="590"/>
                      <a:pt x="430" y="590"/>
                    </a:cubicBezTo>
                    <a:lnTo>
                      <a:pt x="430" y="590"/>
                    </a:lnTo>
                    <a:cubicBezTo>
                      <a:pt x="430" y="590"/>
                      <a:pt x="430" y="590"/>
                      <a:pt x="430" y="590"/>
                    </a:cubicBezTo>
                    <a:cubicBezTo>
                      <a:pt x="430" y="590"/>
                      <a:pt x="430" y="590"/>
                      <a:pt x="430" y="590"/>
                    </a:cubicBezTo>
                    <a:cubicBezTo>
                      <a:pt x="430" y="590"/>
                      <a:pt x="430" y="590"/>
                      <a:pt x="426" y="594"/>
                    </a:cubicBezTo>
                    <a:cubicBezTo>
                      <a:pt x="426" y="594"/>
                      <a:pt x="426" y="594"/>
                      <a:pt x="426" y="594"/>
                    </a:cubicBezTo>
                    <a:cubicBezTo>
                      <a:pt x="426" y="594"/>
                      <a:pt x="426" y="594"/>
                      <a:pt x="426" y="594"/>
                    </a:cubicBezTo>
                    <a:cubicBezTo>
                      <a:pt x="426" y="594"/>
                      <a:pt x="426" y="594"/>
                      <a:pt x="426" y="594"/>
                    </a:cubicBezTo>
                    <a:cubicBezTo>
                      <a:pt x="426" y="598"/>
                      <a:pt x="426" y="598"/>
                      <a:pt x="422" y="598"/>
                    </a:cubicBezTo>
                    <a:lnTo>
                      <a:pt x="422" y="598"/>
                    </a:lnTo>
                    <a:cubicBezTo>
                      <a:pt x="422" y="598"/>
                      <a:pt x="422" y="598"/>
                      <a:pt x="422" y="598"/>
                    </a:cubicBezTo>
                    <a:lnTo>
                      <a:pt x="422" y="598"/>
                    </a:lnTo>
                    <a:lnTo>
                      <a:pt x="422" y="603"/>
                    </a:lnTo>
                    <a:lnTo>
                      <a:pt x="422" y="603"/>
                    </a:lnTo>
                    <a:cubicBezTo>
                      <a:pt x="422" y="603"/>
                      <a:pt x="422" y="603"/>
                      <a:pt x="417" y="603"/>
                    </a:cubicBezTo>
                    <a:cubicBezTo>
                      <a:pt x="417" y="603"/>
                      <a:pt x="417" y="603"/>
                      <a:pt x="417" y="603"/>
                    </a:cubicBezTo>
                    <a:cubicBezTo>
                      <a:pt x="417" y="603"/>
                      <a:pt x="417" y="607"/>
                      <a:pt x="417" y="607"/>
                    </a:cubicBezTo>
                    <a:lnTo>
                      <a:pt x="413" y="607"/>
                    </a:lnTo>
                    <a:cubicBezTo>
                      <a:pt x="365" y="663"/>
                      <a:pt x="322" y="724"/>
                      <a:pt x="283" y="785"/>
                    </a:cubicBezTo>
                    <a:lnTo>
                      <a:pt x="643" y="1019"/>
                    </a:lnTo>
                    <a:cubicBezTo>
                      <a:pt x="682" y="958"/>
                      <a:pt x="725" y="902"/>
                      <a:pt x="773" y="845"/>
                    </a:cubicBezTo>
                    <a:close/>
                    <a:moveTo>
                      <a:pt x="1206" y="69"/>
                    </a:moveTo>
                    <a:lnTo>
                      <a:pt x="1206" y="69"/>
                    </a:lnTo>
                    <a:cubicBezTo>
                      <a:pt x="1206" y="69"/>
                      <a:pt x="1206" y="69"/>
                      <a:pt x="1206" y="69"/>
                    </a:cubicBezTo>
                    <a:cubicBezTo>
                      <a:pt x="1206" y="69"/>
                      <a:pt x="1206" y="69"/>
                      <a:pt x="1202" y="69"/>
                    </a:cubicBezTo>
                    <a:cubicBezTo>
                      <a:pt x="1202" y="69"/>
                      <a:pt x="1202" y="69"/>
                      <a:pt x="1202" y="69"/>
                    </a:cubicBezTo>
                    <a:cubicBezTo>
                      <a:pt x="1202" y="69"/>
                      <a:pt x="1202" y="74"/>
                      <a:pt x="1202" y="74"/>
                    </a:cubicBezTo>
                    <a:lnTo>
                      <a:pt x="1202" y="74"/>
                    </a:lnTo>
                    <a:cubicBezTo>
                      <a:pt x="1202" y="74"/>
                      <a:pt x="1202" y="74"/>
                      <a:pt x="1202" y="74"/>
                    </a:cubicBezTo>
                    <a:lnTo>
                      <a:pt x="1202" y="74"/>
                    </a:lnTo>
                    <a:lnTo>
                      <a:pt x="1198" y="74"/>
                    </a:ln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8" y="74"/>
                      <a:pt x="1198" y="74"/>
                    </a:cubicBezTo>
                    <a:cubicBezTo>
                      <a:pt x="1198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93" y="74"/>
                      <a:pt x="1193" y="74"/>
                      <a:pt x="1193" y="74"/>
                    </a:cubicBezTo>
                    <a:cubicBezTo>
                      <a:pt x="1189" y="74"/>
                      <a:pt x="1189" y="74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cubicBezTo>
                      <a:pt x="1189" y="78"/>
                      <a:pt x="1189" y="78"/>
                      <a:pt x="1189" y="78"/>
                    </a:cubicBezTo>
                    <a:lnTo>
                      <a:pt x="1185" y="78"/>
                    </a:ln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5" y="78"/>
                    </a:cubicBezTo>
                    <a:cubicBezTo>
                      <a:pt x="1185" y="78"/>
                      <a:pt x="1185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cubicBezTo>
                      <a:pt x="1180" y="78"/>
                      <a:pt x="1180" y="78"/>
                      <a:pt x="1180" y="78"/>
                    </a:cubicBezTo>
                    <a:lnTo>
                      <a:pt x="1176" y="78"/>
                    </a:lnTo>
                    <a:cubicBezTo>
                      <a:pt x="1176" y="82"/>
                      <a:pt x="1176" y="82"/>
                      <a:pt x="1176" y="82"/>
                    </a:cubicBezTo>
                    <a:cubicBezTo>
                      <a:pt x="1176" y="82"/>
                      <a:pt x="1176" y="82"/>
                      <a:pt x="1176" y="82"/>
                    </a:cubicBezTo>
                    <a:cubicBezTo>
                      <a:pt x="1176" y="82"/>
                      <a:pt x="1176" y="82"/>
                      <a:pt x="1176" y="82"/>
                    </a:cubicBezTo>
                    <a:lnTo>
                      <a:pt x="1176" y="82"/>
                    </a:lnTo>
                    <a:cubicBezTo>
                      <a:pt x="1176" y="82"/>
                      <a:pt x="1176" y="82"/>
                      <a:pt x="1176" y="82"/>
                    </a:cubicBezTo>
                    <a:cubicBezTo>
                      <a:pt x="1176" y="82"/>
                      <a:pt x="1176" y="82"/>
                      <a:pt x="1176" y="82"/>
                    </a:cubicBezTo>
                    <a:cubicBezTo>
                      <a:pt x="1172" y="82"/>
                      <a:pt x="1172" y="82"/>
                      <a:pt x="1172" y="82"/>
                    </a:cubicBezTo>
                    <a:lnTo>
                      <a:pt x="1172" y="82"/>
                    </a:lnTo>
                    <a:cubicBezTo>
                      <a:pt x="1172" y="82"/>
                      <a:pt x="1172" y="82"/>
                      <a:pt x="1172" y="82"/>
                    </a:cubicBezTo>
                    <a:cubicBezTo>
                      <a:pt x="1172" y="82"/>
                      <a:pt x="1172" y="82"/>
                      <a:pt x="1172" y="82"/>
                    </a:cubicBezTo>
                    <a:cubicBezTo>
                      <a:pt x="1172" y="82"/>
                      <a:pt x="1172" y="82"/>
                      <a:pt x="1167" y="82"/>
                    </a:cubicBezTo>
                    <a:cubicBezTo>
                      <a:pt x="1167" y="82"/>
                      <a:pt x="1167" y="82"/>
                      <a:pt x="1167" y="82"/>
                    </a:cubicBezTo>
                    <a:cubicBezTo>
                      <a:pt x="1167" y="82"/>
                      <a:pt x="1167" y="82"/>
                      <a:pt x="1167" y="82"/>
                    </a:cubicBezTo>
                    <a:lnTo>
                      <a:pt x="1167" y="82"/>
                    </a:lnTo>
                    <a:cubicBezTo>
                      <a:pt x="1167" y="82"/>
                      <a:pt x="1167" y="82"/>
                      <a:pt x="1167" y="82"/>
                    </a:cubicBezTo>
                    <a:lnTo>
                      <a:pt x="1167" y="82"/>
                    </a:lnTo>
                    <a:cubicBezTo>
                      <a:pt x="1167" y="87"/>
                      <a:pt x="1163" y="87"/>
                      <a:pt x="1163" y="87"/>
                    </a:cubicBezTo>
                    <a:lnTo>
                      <a:pt x="1163" y="87"/>
                    </a:lnTo>
                    <a:cubicBezTo>
                      <a:pt x="1163" y="87"/>
                      <a:pt x="1163" y="87"/>
                      <a:pt x="1163" y="87"/>
                    </a:cubicBezTo>
                    <a:cubicBezTo>
                      <a:pt x="1163" y="87"/>
                      <a:pt x="1163" y="87"/>
                      <a:pt x="1163" y="87"/>
                    </a:cubicBezTo>
                    <a:cubicBezTo>
                      <a:pt x="1163" y="87"/>
                      <a:pt x="1163" y="87"/>
                      <a:pt x="1163" y="87"/>
                    </a:cubicBezTo>
                    <a:cubicBezTo>
                      <a:pt x="1163" y="87"/>
                      <a:pt x="1163" y="87"/>
                      <a:pt x="1163" y="87"/>
                    </a:cubicBezTo>
                    <a:cubicBezTo>
                      <a:pt x="1163" y="87"/>
                      <a:pt x="1163" y="87"/>
                      <a:pt x="1163" y="87"/>
                    </a:cubicBezTo>
                    <a:lnTo>
                      <a:pt x="1159" y="87"/>
                    </a:lnTo>
                    <a:cubicBezTo>
                      <a:pt x="1159" y="87"/>
                      <a:pt x="1159" y="87"/>
                      <a:pt x="1159" y="87"/>
                    </a:cubicBezTo>
                    <a:cubicBezTo>
                      <a:pt x="1159" y="87"/>
                      <a:pt x="1159" y="87"/>
                      <a:pt x="1159" y="87"/>
                    </a:cubicBezTo>
                    <a:cubicBezTo>
                      <a:pt x="1159" y="87"/>
                      <a:pt x="1159" y="87"/>
                      <a:pt x="1159" y="87"/>
                    </a:cubicBezTo>
                    <a:lnTo>
                      <a:pt x="1159" y="87"/>
                    </a:lnTo>
                    <a:lnTo>
                      <a:pt x="1154" y="87"/>
                    </a:lnTo>
                    <a:lnTo>
                      <a:pt x="1154" y="87"/>
                    </a:lnTo>
                    <a:cubicBezTo>
                      <a:pt x="1154" y="87"/>
                      <a:pt x="1154" y="91"/>
                      <a:pt x="1154" y="91"/>
                    </a:cubicBezTo>
                    <a:cubicBezTo>
                      <a:pt x="1154" y="91"/>
                      <a:pt x="1154" y="91"/>
                      <a:pt x="1154" y="91"/>
                    </a:cubicBezTo>
                    <a:cubicBezTo>
                      <a:pt x="1154" y="91"/>
                      <a:pt x="1150" y="91"/>
                      <a:pt x="1150" y="91"/>
                    </a:cubicBezTo>
                    <a:cubicBezTo>
                      <a:pt x="1150" y="91"/>
                      <a:pt x="1150" y="91"/>
                      <a:pt x="1150" y="91"/>
                    </a:cubicBezTo>
                    <a:cubicBezTo>
                      <a:pt x="1150" y="91"/>
                      <a:pt x="1150" y="91"/>
                      <a:pt x="1150" y="91"/>
                    </a:cubicBezTo>
                    <a:cubicBezTo>
                      <a:pt x="1150" y="91"/>
                      <a:pt x="1150" y="91"/>
                      <a:pt x="1150" y="91"/>
                    </a:cubicBezTo>
                    <a:cubicBezTo>
                      <a:pt x="1150" y="91"/>
                      <a:pt x="1150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6" y="91"/>
                      <a:pt x="1146" y="91"/>
                    </a:cubicBezTo>
                    <a:cubicBezTo>
                      <a:pt x="1146" y="91"/>
                      <a:pt x="1141" y="91"/>
                      <a:pt x="1141" y="91"/>
                    </a:cubicBezTo>
                    <a:cubicBezTo>
                      <a:pt x="1141" y="91"/>
                      <a:pt x="1141" y="95"/>
                      <a:pt x="1141" y="95"/>
                    </a:cubicBezTo>
                    <a:lnTo>
                      <a:pt x="1141" y="95"/>
                    </a:lnTo>
                    <a:cubicBezTo>
                      <a:pt x="1141" y="95"/>
                      <a:pt x="1141" y="95"/>
                      <a:pt x="1141" y="95"/>
                    </a:cubicBezTo>
                    <a:lnTo>
                      <a:pt x="1141" y="95"/>
                    </a:lnTo>
                    <a:cubicBezTo>
                      <a:pt x="1141" y="95"/>
                      <a:pt x="1141" y="95"/>
                      <a:pt x="1141" y="95"/>
                    </a:cubicBezTo>
                    <a:cubicBezTo>
                      <a:pt x="1137" y="95"/>
                      <a:pt x="1137" y="95"/>
                      <a:pt x="1137" y="95"/>
                    </a:cubicBezTo>
                    <a:lnTo>
                      <a:pt x="1137" y="95"/>
                    </a:lnTo>
                    <a:cubicBezTo>
                      <a:pt x="1137" y="95"/>
                      <a:pt x="1137" y="95"/>
                      <a:pt x="1137" y="95"/>
                    </a:cubicBezTo>
                    <a:cubicBezTo>
                      <a:pt x="1137" y="95"/>
                      <a:pt x="1137" y="95"/>
                      <a:pt x="1137" y="95"/>
                    </a:cubicBezTo>
                    <a:cubicBezTo>
                      <a:pt x="1137" y="95"/>
                      <a:pt x="1133" y="95"/>
                      <a:pt x="1133" y="95"/>
                    </a:cubicBezTo>
                    <a:cubicBezTo>
                      <a:pt x="1133" y="95"/>
                      <a:pt x="1133" y="95"/>
                      <a:pt x="1133" y="95"/>
                    </a:cubicBezTo>
                    <a:lnTo>
                      <a:pt x="1133" y="95"/>
                    </a:lnTo>
                    <a:cubicBezTo>
                      <a:pt x="1133" y="95"/>
                      <a:pt x="1133" y="100"/>
                      <a:pt x="1128" y="100"/>
                    </a:cubicBezTo>
                    <a:lnTo>
                      <a:pt x="1128" y="100"/>
                    </a:lnTo>
                    <a:cubicBezTo>
                      <a:pt x="1128" y="100"/>
                      <a:pt x="1128" y="100"/>
                      <a:pt x="1128" y="100"/>
                    </a:cubicBezTo>
                    <a:lnTo>
                      <a:pt x="1128" y="100"/>
                    </a:lnTo>
                    <a:cubicBezTo>
                      <a:pt x="1128" y="100"/>
                      <a:pt x="1128" y="100"/>
                      <a:pt x="1128" y="100"/>
                    </a:cubicBezTo>
                    <a:cubicBezTo>
                      <a:pt x="1128" y="100"/>
                      <a:pt x="1128" y="100"/>
                      <a:pt x="1128" y="100"/>
                    </a:cubicBezTo>
                    <a:cubicBezTo>
                      <a:pt x="1124" y="100"/>
                      <a:pt x="1124" y="100"/>
                      <a:pt x="1124" y="100"/>
                    </a:cubicBezTo>
                    <a:cubicBezTo>
                      <a:pt x="1124" y="100"/>
                      <a:pt x="1124" y="100"/>
                      <a:pt x="1124" y="100"/>
                    </a:cubicBezTo>
                    <a:cubicBezTo>
                      <a:pt x="1124" y="100"/>
                      <a:pt x="1124" y="100"/>
                      <a:pt x="1124" y="100"/>
                    </a:cubicBezTo>
                    <a:cubicBezTo>
                      <a:pt x="1124" y="100"/>
                      <a:pt x="1124" y="100"/>
                      <a:pt x="1124" y="100"/>
                    </a:cubicBezTo>
                    <a:cubicBezTo>
                      <a:pt x="1124" y="100"/>
                      <a:pt x="1120" y="100"/>
                      <a:pt x="1120" y="100"/>
                    </a:cubicBezTo>
                    <a:cubicBezTo>
                      <a:pt x="1120" y="100"/>
                      <a:pt x="1120" y="100"/>
                      <a:pt x="1120" y="100"/>
                    </a:cubicBezTo>
                    <a:cubicBezTo>
                      <a:pt x="1120" y="100"/>
                      <a:pt x="1120" y="100"/>
                      <a:pt x="1120" y="100"/>
                    </a:cubicBezTo>
                    <a:lnTo>
                      <a:pt x="1120" y="100"/>
                    </a:lnTo>
                    <a:cubicBezTo>
                      <a:pt x="1120" y="104"/>
                      <a:pt x="1115" y="104"/>
                      <a:pt x="1115" y="104"/>
                    </a:cubicBezTo>
                    <a:lnTo>
                      <a:pt x="1115" y="104"/>
                    </a:lnTo>
                    <a:cubicBezTo>
                      <a:pt x="1115" y="104"/>
                      <a:pt x="1115" y="104"/>
                      <a:pt x="1115" y="104"/>
                    </a:cubicBezTo>
                    <a:lnTo>
                      <a:pt x="1115" y="104"/>
                    </a:lnTo>
                    <a:cubicBezTo>
                      <a:pt x="1115" y="104"/>
                      <a:pt x="1111" y="104"/>
                      <a:pt x="1111" y="104"/>
                    </a:cubicBezTo>
                    <a:cubicBezTo>
                      <a:pt x="1111" y="104"/>
                      <a:pt x="1111" y="104"/>
                      <a:pt x="1111" y="104"/>
                    </a:cubicBezTo>
                    <a:cubicBezTo>
                      <a:pt x="1111" y="104"/>
                      <a:pt x="1111" y="104"/>
                      <a:pt x="1111" y="104"/>
                    </a:cubicBezTo>
                    <a:cubicBezTo>
                      <a:pt x="1107" y="104"/>
                      <a:pt x="1107" y="108"/>
                      <a:pt x="1107" y="108"/>
                    </a:cubicBezTo>
                    <a:lnTo>
                      <a:pt x="1107" y="108"/>
                    </a:lnTo>
                    <a:cubicBezTo>
                      <a:pt x="1102" y="108"/>
                      <a:pt x="1102" y="108"/>
                      <a:pt x="1098" y="108"/>
                    </a:cubicBezTo>
                    <a:lnTo>
                      <a:pt x="1098" y="108"/>
                    </a:lnTo>
                    <a:cubicBezTo>
                      <a:pt x="1098" y="108"/>
                      <a:pt x="1098" y="113"/>
                      <a:pt x="1094" y="113"/>
                    </a:cubicBezTo>
                    <a:lnTo>
                      <a:pt x="1094" y="113"/>
                    </a:lnTo>
                    <a:cubicBezTo>
                      <a:pt x="1094" y="113"/>
                      <a:pt x="1094" y="113"/>
                      <a:pt x="1089" y="113"/>
                    </a:cubicBezTo>
                    <a:cubicBezTo>
                      <a:pt x="1089" y="113"/>
                      <a:pt x="1089" y="113"/>
                      <a:pt x="1089" y="113"/>
                    </a:cubicBezTo>
                    <a:lnTo>
                      <a:pt x="1089" y="113"/>
                    </a:lnTo>
                    <a:cubicBezTo>
                      <a:pt x="1085" y="117"/>
                      <a:pt x="1085" y="117"/>
                      <a:pt x="1081" y="117"/>
                    </a:cubicBezTo>
                    <a:cubicBezTo>
                      <a:pt x="1081" y="117"/>
                      <a:pt x="1081" y="117"/>
                      <a:pt x="1081" y="117"/>
                    </a:cubicBezTo>
                    <a:cubicBezTo>
                      <a:pt x="1033" y="139"/>
                      <a:pt x="989" y="160"/>
                      <a:pt x="942" y="182"/>
                    </a:cubicBezTo>
                    <a:lnTo>
                      <a:pt x="1141" y="564"/>
                    </a:lnTo>
                    <a:cubicBezTo>
                      <a:pt x="1206" y="529"/>
                      <a:pt x="1271" y="499"/>
                      <a:pt x="1341" y="4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31"/>
              <p:cNvSpPr/>
              <p:nvPr/>
            </p:nvSpPr>
            <p:spPr>
              <a:xfrm>
                <a:off x="7543495" y="2152268"/>
                <a:ext cx="395304" cy="395173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3014" extrusionOk="0">
                    <a:moveTo>
                      <a:pt x="2780" y="1080"/>
                    </a:moveTo>
                    <a:cubicBezTo>
                      <a:pt x="3014" y="1782"/>
                      <a:pt x="2637" y="2546"/>
                      <a:pt x="1934" y="2780"/>
                    </a:cubicBezTo>
                    <a:cubicBezTo>
                      <a:pt x="1228" y="3014"/>
                      <a:pt x="469" y="2632"/>
                      <a:pt x="235" y="1930"/>
                    </a:cubicBezTo>
                    <a:cubicBezTo>
                      <a:pt x="1" y="1227"/>
                      <a:pt x="382" y="469"/>
                      <a:pt x="1085" y="235"/>
                    </a:cubicBezTo>
                    <a:cubicBezTo>
                      <a:pt x="1787" y="0"/>
                      <a:pt x="2546" y="378"/>
                      <a:pt x="2780" y="108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1"/>
              <p:cNvSpPr/>
              <p:nvPr/>
            </p:nvSpPr>
            <p:spPr>
              <a:xfrm>
                <a:off x="7653237" y="2237492"/>
                <a:ext cx="178051" cy="223022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701" extrusionOk="0">
                    <a:moveTo>
                      <a:pt x="798" y="1427"/>
                    </a:moveTo>
                    <a:lnTo>
                      <a:pt x="855" y="1596"/>
                    </a:lnTo>
                    <a:lnTo>
                      <a:pt x="1006" y="1544"/>
                    </a:lnTo>
                    <a:lnTo>
                      <a:pt x="950" y="1371"/>
                    </a:lnTo>
                    <a:lnTo>
                      <a:pt x="980" y="1358"/>
                    </a:lnTo>
                    <a:cubicBezTo>
                      <a:pt x="1184" y="1245"/>
                      <a:pt x="1271" y="1080"/>
                      <a:pt x="1215" y="907"/>
                    </a:cubicBezTo>
                    <a:cubicBezTo>
                      <a:pt x="1136" y="673"/>
                      <a:pt x="894" y="703"/>
                      <a:pt x="703" y="729"/>
                    </a:cubicBezTo>
                    <a:cubicBezTo>
                      <a:pt x="573" y="747"/>
                      <a:pt x="469" y="760"/>
                      <a:pt x="443" y="677"/>
                    </a:cubicBezTo>
                    <a:cubicBezTo>
                      <a:pt x="430" y="643"/>
                      <a:pt x="438" y="608"/>
                      <a:pt x="464" y="577"/>
                    </a:cubicBezTo>
                    <a:cubicBezTo>
                      <a:pt x="490" y="551"/>
                      <a:pt x="529" y="525"/>
                      <a:pt x="590" y="508"/>
                    </a:cubicBezTo>
                    <a:cubicBezTo>
                      <a:pt x="686" y="473"/>
                      <a:pt x="790" y="465"/>
                      <a:pt x="911" y="478"/>
                    </a:cubicBezTo>
                    <a:lnTo>
                      <a:pt x="924" y="244"/>
                    </a:lnTo>
                    <a:cubicBezTo>
                      <a:pt x="833" y="231"/>
                      <a:pt x="729" y="239"/>
                      <a:pt x="616" y="265"/>
                    </a:cubicBezTo>
                    <a:lnTo>
                      <a:pt x="582" y="274"/>
                    </a:lnTo>
                    <a:lnTo>
                      <a:pt x="525" y="101"/>
                    </a:lnTo>
                    <a:lnTo>
                      <a:pt x="373" y="153"/>
                    </a:lnTo>
                    <a:lnTo>
                      <a:pt x="430" y="326"/>
                    </a:lnTo>
                    <a:lnTo>
                      <a:pt x="399" y="339"/>
                    </a:lnTo>
                    <a:cubicBezTo>
                      <a:pt x="183" y="447"/>
                      <a:pt x="87" y="621"/>
                      <a:pt x="148" y="799"/>
                    </a:cubicBezTo>
                    <a:cubicBezTo>
                      <a:pt x="226" y="1033"/>
                      <a:pt x="464" y="1007"/>
                      <a:pt x="660" y="981"/>
                    </a:cubicBezTo>
                    <a:cubicBezTo>
                      <a:pt x="785" y="968"/>
                      <a:pt x="894" y="955"/>
                      <a:pt x="924" y="1037"/>
                    </a:cubicBezTo>
                    <a:cubicBezTo>
                      <a:pt x="928" y="1059"/>
                      <a:pt x="933" y="1098"/>
                      <a:pt x="894" y="1137"/>
                    </a:cubicBezTo>
                    <a:cubicBezTo>
                      <a:pt x="868" y="1158"/>
                      <a:pt x="829" y="1180"/>
                      <a:pt x="772" y="1197"/>
                    </a:cubicBezTo>
                    <a:cubicBezTo>
                      <a:pt x="655" y="1237"/>
                      <a:pt x="512" y="1250"/>
                      <a:pt x="386" y="1228"/>
                    </a:cubicBezTo>
                    <a:lnTo>
                      <a:pt x="365" y="1471"/>
                    </a:lnTo>
                    <a:cubicBezTo>
                      <a:pt x="473" y="1488"/>
                      <a:pt x="621" y="1475"/>
                      <a:pt x="764" y="1436"/>
                    </a:cubicBezTo>
                    <a:close/>
                    <a:moveTo>
                      <a:pt x="803" y="1700"/>
                    </a:moveTo>
                    <a:lnTo>
                      <a:pt x="746" y="1523"/>
                    </a:lnTo>
                    <a:cubicBezTo>
                      <a:pt x="586" y="1562"/>
                      <a:pt x="425" y="1566"/>
                      <a:pt x="308" y="1540"/>
                    </a:cubicBezTo>
                    <a:lnTo>
                      <a:pt x="278" y="1531"/>
                    </a:lnTo>
                    <a:lnTo>
                      <a:pt x="313" y="1132"/>
                    </a:lnTo>
                    <a:lnTo>
                      <a:pt x="356" y="1141"/>
                    </a:lnTo>
                    <a:cubicBezTo>
                      <a:pt x="482" y="1171"/>
                      <a:pt x="629" y="1163"/>
                      <a:pt x="746" y="1124"/>
                    </a:cubicBezTo>
                    <a:cubicBezTo>
                      <a:pt x="803" y="1102"/>
                      <a:pt x="829" y="1089"/>
                      <a:pt x="837" y="1076"/>
                    </a:cubicBezTo>
                    <a:cubicBezTo>
                      <a:pt x="850" y="1067"/>
                      <a:pt x="846" y="1067"/>
                      <a:pt x="846" y="1063"/>
                    </a:cubicBezTo>
                    <a:cubicBezTo>
                      <a:pt x="837" y="1041"/>
                      <a:pt x="733" y="1054"/>
                      <a:pt x="668" y="1063"/>
                    </a:cubicBezTo>
                    <a:cubicBezTo>
                      <a:pt x="469" y="1085"/>
                      <a:pt x="170" y="1119"/>
                      <a:pt x="70" y="825"/>
                    </a:cubicBezTo>
                    <a:cubicBezTo>
                      <a:pt x="1" y="617"/>
                      <a:pt x="100" y="413"/>
                      <a:pt x="334" y="283"/>
                    </a:cubicBezTo>
                    <a:lnTo>
                      <a:pt x="274" y="101"/>
                    </a:lnTo>
                    <a:lnTo>
                      <a:pt x="577" y="1"/>
                    </a:lnTo>
                    <a:lnTo>
                      <a:pt x="634" y="179"/>
                    </a:lnTo>
                    <a:cubicBezTo>
                      <a:pt x="759" y="153"/>
                      <a:pt x="876" y="148"/>
                      <a:pt x="976" y="170"/>
                    </a:cubicBezTo>
                    <a:lnTo>
                      <a:pt x="1011" y="174"/>
                    </a:lnTo>
                    <a:lnTo>
                      <a:pt x="985" y="569"/>
                    </a:lnTo>
                    <a:lnTo>
                      <a:pt x="941" y="564"/>
                    </a:lnTo>
                    <a:cubicBezTo>
                      <a:pt x="820" y="547"/>
                      <a:pt x="707" y="551"/>
                      <a:pt x="616" y="582"/>
                    </a:cubicBezTo>
                    <a:cubicBezTo>
                      <a:pt x="560" y="604"/>
                      <a:pt x="534" y="621"/>
                      <a:pt x="525" y="630"/>
                    </a:cubicBezTo>
                    <a:cubicBezTo>
                      <a:pt x="512" y="643"/>
                      <a:pt x="516" y="647"/>
                      <a:pt x="516" y="651"/>
                    </a:cubicBezTo>
                    <a:cubicBezTo>
                      <a:pt x="525" y="669"/>
                      <a:pt x="638" y="656"/>
                      <a:pt x="690" y="651"/>
                    </a:cubicBezTo>
                    <a:cubicBezTo>
                      <a:pt x="889" y="625"/>
                      <a:pt x="1189" y="586"/>
                      <a:pt x="1288" y="885"/>
                    </a:cubicBezTo>
                    <a:cubicBezTo>
                      <a:pt x="1358" y="1080"/>
                      <a:pt x="1262" y="1280"/>
                      <a:pt x="1045" y="1410"/>
                    </a:cubicBezTo>
                    <a:lnTo>
                      <a:pt x="1110" y="159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8" name="Google Shape;1548;p31"/>
            <p:cNvGrpSpPr/>
            <p:nvPr/>
          </p:nvGrpSpPr>
          <p:grpSpPr>
            <a:xfrm>
              <a:off x="6419073" y="1817405"/>
              <a:ext cx="753372" cy="753372"/>
              <a:chOff x="6419073" y="1817405"/>
              <a:chExt cx="753372" cy="753372"/>
            </a:xfrm>
          </p:grpSpPr>
          <p:sp>
            <p:nvSpPr>
              <p:cNvPr id="1549" name="Google Shape;1549;p31"/>
              <p:cNvSpPr/>
              <p:nvPr/>
            </p:nvSpPr>
            <p:spPr>
              <a:xfrm>
                <a:off x="6419073" y="1817405"/>
                <a:ext cx="753372" cy="753372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746" extrusionOk="0">
                    <a:moveTo>
                      <a:pt x="5247" y="3777"/>
                    </a:moveTo>
                    <a:cubicBezTo>
                      <a:pt x="4748" y="5087"/>
                      <a:pt x="3283" y="5746"/>
                      <a:pt x="1973" y="5247"/>
                    </a:cubicBezTo>
                    <a:cubicBezTo>
                      <a:pt x="660" y="4748"/>
                      <a:pt x="1" y="3283"/>
                      <a:pt x="499" y="1974"/>
                    </a:cubicBezTo>
                    <a:cubicBezTo>
                      <a:pt x="998" y="664"/>
                      <a:pt x="2463" y="1"/>
                      <a:pt x="3773" y="499"/>
                    </a:cubicBezTo>
                    <a:cubicBezTo>
                      <a:pt x="5086" y="998"/>
                      <a:pt x="5746" y="2463"/>
                      <a:pt x="5247" y="377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1"/>
              <p:cNvSpPr/>
              <p:nvPr/>
            </p:nvSpPr>
            <p:spPr>
              <a:xfrm>
                <a:off x="6465093" y="1865130"/>
                <a:ext cx="663036" cy="660807"/>
              </a:xfrm>
              <a:custGeom>
                <a:avLst/>
                <a:gdLst/>
                <a:ahLst/>
                <a:cxnLst/>
                <a:rect l="l" t="t" r="r" b="b"/>
                <a:pathLst>
                  <a:path w="5057" h="5040" extrusionOk="0">
                    <a:moveTo>
                      <a:pt x="4415" y="816"/>
                    </a:moveTo>
                    <a:lnTo>
                      <a:pt x="3955" y="1228"/>
                    </a:lnTo>
                    <a:cubicBezTo>
                      <a:pt x="4024" y="1306"/>
                      <a:pt x="4085" y="1388"/>
                      <a:pt x="4141" y="1475"/>
                    </a:cubicBezTo>
                    <a:lnTo>
                      <a:pt x="4662" y="1146"/>
                    </a:lnTo>
                    <a:cubicBezTo>
                      <a:pt x="4588" y="1029"/>
                      <a:pt x="4506" y="920"/>
                      <a:pt x="4415" y="816"/>
                    </a:cubicBezTo>
                    <a:close/>
                    <a:moveTo>
                      <a:pt x="5000" y="1965"/>
                    </a:moveTo>
                    <a:lnTo>
                      <a:pt x="4402" y="2095"/>
                    </a:lnTo>
                    <a:cubicBezTo>
                      <a:pt x="4423" y="2199"/>
                      <a:pt x="4436" y="2303"/>
                      <a:pt x="4441" y="2403"/>
                    </a:cubicBezTo>
                    <a:lnTo>
                      <a:pt x="5056" y="2373"/>
                    </a:lnTo>
                    <a:cubicBezTo>
                      <a:pt x="5056" y="2334"/>
                      <a:pt x="5052" y="2299"/>
                      <a:pt x="5048" y="2260"/>
                    </a:cubicBezTo>
                    <a:lnTo>
                      <a:pt x="5048" y="2260"/>
                    </a:lnTo>
                    <a:cubicBezTo>
                      <a:pt x="5048" y="2260"/>
                      <a:pt x="5048" y="2260"/>
                      <a:pt x="5048" y="2260"/>
                    </a:cubicBezTo>
                    <a:lnTo>
                      <a:pt x="5048" y="2260"/>
                    </a:lnTo>
                    <a:cubicBezTo>
                      <a:pt x="5048" y="2256"/>
                      <a:pt x="5048" y="2256"/>
                      <a:pt x="5048" y="2251"/>
                    </a:cubicBezTo>
                    <a:cubicBezTo>
                      <a:pt x="5048" y="2251"/>
                      <a:pt x="5048" y="2251"/>
                      <a:pt x="5048" y="2251"/>
                    </a:cubicBezTo>
                    <a:cubicBezTo>
                      <a:pt x="5048" y="2251"/>
                      <a:pt x="5048" y="2251"/>
                      <a:pt x="5048" y="2251"/>
                    </a:cubicBezTo>
                    <a:lnTo>
                      <a:pt x="5048" y="2251"/>
                    </a:lnTo>
                    <a:lnTo>
                      <a:pt x="5048" y="2247"/>
                    </a:lnTo>
                    <a:lnTo>
                      <a:pt x="5048" y="2247"/>
                    </a:lnTo>
                    <a:cubicBezTo>
                      <a:pt x="5048" y="2247"/>
                      <a:pt x="5048" y="2247"/>
                      <a:pt x="5048" y="2243"/>
                    </a:cubicBezTo>
                    <a:lnTo>
                      <a:pt x="5048" y="2243"/>
                    </a:lnTo>
                    <a:cubicBezTo>
                      <a:pt x="5048" y="2243"/>
                      <a:pt x="5048" y="2243"/>
                      <a:pt x="5048" y="2243"/>
                    </a:cubicBezTo>
                    <a:cubicBezTo>
                      <a:pt x="5048" y="2243"/>
                      <a:pt x="5048" y="2243"/>
                      <a:pt x="5048" y="2243"/>
                    </a:cubicBezTo>
                    <a:cubicBezTo>
                      <a:pt x="5048" y="2243"/>
                      <a:pt x="5048" y="2243"/>
                      <a:pt x="5048" y="2238"/>
                    </a:cubicBezTo>
                    <a:cubicBezTo>
                      <a:pt x="5048" y="2238"/>
                      <a:pt x="5048" y="2238"/>
                      <a:pt x="5048" y="2238"/>
                    </a:cubicBezTo>
                    <a:cubicBezTo>
                      <a:pt x="5048" y="2238"/>
                      <a:pt x="5048" y="2238"/>
                      <a:pt x="5048" y="2238"/>
                    </a:cubicBezTo>
                    <a:lnTo>
                      <a:pt x="5048" y="2238"/>
                    </a:lnTo>
                    <a:cubicBezTo>
                      <a:pt x="5048" y="2238"/>
                      <a:pt x="5048" y="2234"/>
                      <a:pt x="5048" y="2234"/>
                    </a:cubicBezTo>
                    <a:lnTo>
                      <a:pt x="5048" y="2234"/>
                    </a:lnTo>
                    <a:cubicBezTo>
                      <a:pt x="5048" y="2234"/>
                      <a:pt x="5048" y="2234"/>
                      <a:pt x="5048" y="2234"/>
                    </a:cubicBezTo>
                    <a:cubicBezTo>
                      <a:pt x="5048" y="2234"/>
                      <a:pt x="5048" y="2234"/>
                      <a:pt x="5048" y="2234"/>
                    </a:cubicBezTo>
                    <a:cubicBezTo>
                      <a:pt x="5048" y="2230"/>
                      <a:pt x="5048" y="2230"/>
                      <a:pt x="5048" y="2230"/>
                    </a:cubicBezTo>
                    <a:cubicBezTo>
                      <a:pt x="5048" y="2230"/>
                      <a:pt x="5048" y="2230"/>
                      <a:pt x="5048" y="2230"/>
                    </a:cubicBezTo>
                    <a:cubicBezTo>
                      <a:pt x="5048" y="2230"/>
                      <a:pt x="5048" y="2230"/>
                      <a:pt x="5048" y="2230"/>
                    </a:cubicBezTo>
                    <a:cubicBezTo>
                      <a:pt x="5048" y="2230"/>
                      <a:pt x="5048" y="2230"/>
                      <a:pt x="5048" y="2230"/>
                    </a:cubicBezTo>
                    <a:cubicBezTo>
                      <a:pt x="5048" y="2230"/>
                      <a:pt x="5048" y="2225"/>
                      <a:pt x="5048" y="2225"/>
                    </a:cubicBezTo>
                    <a:cubicBezTo>
                      <a:pt x="5048" y="2225"/>
                      <a:pt x="5048" y="2225"/>
                      <a:pt x="5048" y="2225"/>
                    </a:cubicBezTo>
                    <a:cubicBezTo>
                      <a:pt x="5048" y="2225"/>
                      <a:pt x="5048" y="2225"/>
                      <a:pt x="5048" y="2225"/>
                    </a:cubicBezTo>
                    <a:lnTo>
                      <a:pt x="5048" y="2225"/>
                    </a:lnTo>
                    <a:cubicBezTo>
                      <a:pt x="5048" y="2225"/>
                      <a:pt x="5043" y="2225"/>
                      <a:pt x="5043" y="2221"/>
                    </a:cubicBezTo>
                    <a:lnTo>
                      <a:pt x="5043" y="2221"/>
                    </a:lnTo>
                    <a:cubicBezTo>
                      <a:pt x="5043" y="2221"/>
                      <a:pt x="5043" y="2221"/>
                      <a:pt x="5043" y="2221"/>
                    </a:cubicBezTo>
                    <a:cubicBezTo>
                      <a:pt x="5043" y="2221"/>
                      <a:pt x="5043" y="2221"/>
                      <a:pt x="5043" y="2221"/>
                    </a:cubicBezTo>
                    <a:cubicBezTo>
                      <a:pt x="5043" y="2221"/>
                      <a:pt x="5043" y="2221"/>
                      <a:pt x="5043" y="2221"/>
                    </a:cubicBezTo>
                    <a:cubicBezTo>
                      <a:pt x="5043" y="2221"/>
                      <a:pt x="5043" y="2221"/>
                      <a:pt x="5043" y="2217"/>
                    </a:cubicBezTo>
                    <a:cubicBezTo>
                      <a:pt x="5043" y="2217"/>
                      <a:pt x="5043" y="2217"/>
                      <a:pt x="5043" y="2217"/>
                    </a:cubicBezTo>
                    <a:cubicBezTo>
                      <a:pt x="5043" y="2217"/>
                      <a:pt x="5043" y="2217"/>
                      <a:pt x="5043" y="2217"/>
                    </a:cubicBezTo>
                    <a:cubicBezTo>
                      <a:pt x="5043" y="2217"/>
                      <a:pt x="5043" y="2217"/>
                      <a:pt x="5043" y="2217"/>
                    </a:cubicBezTo>
                    <a:cubicBezTo>
                      <a:pt x="5043" y="2217"/>
                      <a:pt x="5043" y="2217"/>
                      <a:pt x="5043" y="2217"/>
                    </a:cubicBezTo>
                    <a:cubicBezTo>
                      <a:pt x="5043" y="2212"/>
                      <a:pt x="5043" y="2212"/>
                      <a:pt x="5043" y="2212"/>
                    </a:cubicBezTo>
                    <a:cubicBezTo>
                      <a:pt x="5043" y="2212"/>
                      <a:pt x="5043" y="2212"/>
                      <a:pt x="5043" y="2212"/>
                    </a:cubicBezTo>
                    <a:cubicBezTo>
                      <a:pt x="5043" y="2212"/>
                      <a:pt x="5043" y="2212"/>
                      <a:pt x="5043" y="2212"/>
                    </a:cubicBezTo>
                    <a:cubicBezTo>
                      <a:pt x="5043" y="2212"/>
                      <a:pt x="5043" y="2212"/>
                      <a:pt x="5043" y="2212"/>
                    </a:cubicBezTo>
                    <a:cubicBezTo>
                      <a:pt x="5043" y="2212"/>
                      <a:pt x="5043" y="2212"/>
                      <a:pt x="5043" y="2208"/>
                    </a:cubicBezTo>
                    <a:cubicBezTo>
                      <a:pt x="5043" y="2208"/>
                      <a:pt x="5043" y="2208"/>
                      <a:pt x="5043" y="2208"/>
                    </a:cubicBezTo>
                    <a:cubicBezTo>
                      <a:pt x="5043" y="2208"/>
                      <a:pt x="5043" y="2208"/>
                      <a:pt x="5043" y="2208"/>
                    </a:cubicBezTo>
                    <a:lnTo>
                      <a:pt x="5043" y="2208"/>
                    </a:lnTo>
                    <a:cubicBezTo>
                      <a:pt x="5043" y="2208"/>
                      <a:pt x="5043" y="2208"/>
                      <a:pt x="5043" y="2208"/>
                    </a:cubicBezTo>
                    <a:cubicBezTo>
                      <a:pt x="5043" y="2203"/>
                      <a:pt x="5043" y="2203"/>
                      <a:pt x="5043" y="2203"/>
                    </a:cubicBezTo>
                    <a:cubicBezTo>
                      <a:pt x="5043" y="2203"/>
                      <a:pt x="5043" y="2203"/>
                      <a:pt x="5043" y="2203"/>
                    </a:cubicBezTo>
                    <a:lnTo>
                      <a:pt x="5043" y="2203"/>
                    </a:lnTo>
                    <a:cubicBezTo>
                      <a:pt x="5043" y="2203"/>
                      <a:pt x="5043" y="2203"/>
                      <a:pt x="5043" y="2203"/>
                    </a:cubicBezTo>
                    <a:cubicBezTo>
                      <a:pt x="5043" y="2203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9"/>
                      <a:pt x="5043" y="2199"/>
                      <a:pt x="5043" y="2199"/>
                    </a:cubicBezTo>
                    <a:cubicBezTo>
                      <a:pt x="5043" y="2195"/>
                      <a:pt x="5043" y="2195"/>
                      <a:pt x="5043" y="2195"/>
                    </a:cubicBezTo>
                    <a:cubicBezTo>
                      <a:pt x="5043" y="2195"/>
                      <a:pt x="5043" y="2195"/>
                      <a:pt x="5043" y="2195"/>
                    </a:cubicBezTo>
                    <a:cubicBezTo>
                      <a:pt x="5043" y="2195"/>
                      <a:pt x="5043" y="2195"/>
                      <a:pt x="5043" y="2195"/>
                    </a:cubicBezTo>
                    <a:cubicBezTo>
                      <a:pt x="5043" y="2195"/>
                      <a:pt x="5043" y="2190"/>
                      <a:pt x="5043" y="2190"/>
                    </a:cubicBezTo>
                    <a:cubicBezTo>
                      <a:pt x="5043" y="2190"/>
                      <a:pt x="5043" y="2190"/>
                      <a:pt x="5043" y="2190"/>
                    </a:cubicBezTo>
                    <a:cubicBezTo>
                      <a:pt x="5043" y="2190"/>
                      <a:pt x="5043" y="2190"/>
                      <a:pt x="5043" y="2190"/>
                    </a:cubicBezTo>
                    <a:cubicBezTo>
                      <a:pt x="5043" y="2190"/>
                      <a:pt x="5043" y="2190"/>
                      <a:pt x="5043" y="2190"/>
                    </a:cubicBezTo>
                    <a:cubicBezTo>
                      <a:pt x="5043" y="2190"/>
                      <a:pt x="5043" y="2190"/>
                      <a:pt x="5043" y="2190"/>
                    </a:cubicBezTo>
                    <a:cubicBezTo>
                      <a:pt x="5043" y="2190"/>
                      <a:pt x="5043" y="2186"/>
                      <a:pt x="5043" y="2186"/>
                    </a:cubicBezTo>
                    <a:lnTo>
                      <a:pt x="5043" y="2186"/>
                    </a:lnTo>
                    <a:cubicBezTo>
                      <a:pt x="5039" y="2186"/>
                      <a:pt x="5039" y="2186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82"/>
                      <a:pt x="5039" y="2182"/>
                      <a:pt x="5039" y="2182"/>
                    </a:cubicBezTo>
                    <a:cubicBezTo>
                      <a:pt x="5039" y="2177"/>
                      <a:pt x="5039" y="2173"/>
                      <a:pt x="5039" y="2173"/>
                    </a:cubicBezTo>
                    <a:lnTo>
                      <a:pt x="5039" y="2173"/>
                    </a:lnTo>
                    <a:lnTo>
                      <a:pt x="5039" y="2169"/>
                    </a:lnTo>
                    <a:lnTo>
                      <a:pt x="5039" y="2169"/>
                    </a:lnTo>
                    <a:cubicBezTo>
                      <a:pt x="5039" y="2169"/>
                      <a:pt x="5039" y="2164"/>
                      <a:pt x="5039" y="2164"/>
                    </a:cubicBezTo>
                    <a:lnTo>
                      <a:pt x="5039" y="2164"/>
                    </a:lnTo>
                    <a:cubicBezTo>
                      <a:pt x="5030" y="2095"/>
                      <a:pt x="5017" y="2030"/>
                      <a:pt x="5000" y="1965"/>
                    </a:cubicBezTo>
                    <a:close/>
                    <a:moveTo>
                      <a:pt x="4952" y="3253"/>
                    </a:moveTo>
                    <a:lnTo>
                      <a:pt x="4363" y="3071"/>
                    </a:lnTo>
                    <a:cubicBezTo>
                      <a:pt x="4350" y="3110"/>
                      <a:pt x="4332" y="3153"/>
                      <a:pt x="4319" y="3192"/>
                    </a:cubicBezTo>
                    <a:cubicBezTo>
                      <a:pt x="4298" y="3248"/>
                      <a:pt x="4272" y="3305"/>
                      <a:pt x="4246" y="3361"/>
                    </a:cubicBezTo>
                    <a:lnTo>
                      <a:pt x="4801" y="3634"/>
                    </a:lnTo>
                    <a:cubicBezTo>
                      <a:pt x="4814" y="3608"/>
                      <a:pt x="4827" y="3582"/>
                      <a:pt x="4835" y="3552"/>
                    </a:cubicBezTo>
                    <a:lnTo>
                      <a:pt x="4835" y="3552"/>
                    </a:lnTo>
                    <a:cubicBezTo>
                      <a:pt x="4840" y="3552"/>
                      <a:pt x="4840" y="3552"/>
                      <a:pt x="4840" y="3552"/>
                    </a:cubicBezTo>
                    <a:cubicBezTo>
                      <a:pt x="4840" y="3552"/>
                      <a:pt x="4840" y="3552"/>
                      <a:pt x="4840" y="3552"/>
                    </a:cubicBezTo>
                    <a:lnTo>
                      <a:pt x="4840" y="3552"/>
                    </a:lnTo>
                    <a:lnTo>
                      <a:pt x="4840" y="3548"/>
                    </a:lnTo>
                    <a:cubicBezTo>
                      <a:pt x="4840" y="3548"/>
                      <a:pt x="4840" y="3548"/>
                      <a:pt x="4840" y="3548"/>
                    </a:cubicBezTo>
                    <a:lnTo>
                      <a:pt x="4840" y="3548"/>
                    </a:lnTo>
                    <a:cubicBezTo>
                      <a:pt x="4840" y="3548"/>
                      <a:pt x="4840" y="3548"/>
                      <a:pt x="4840" y="3548"/>
                    </a:cubicBezTo>
                    <a:lnTo>
                      <a:pt x="4840" y="3548"/>
                    </a:lnTo>
                    <a:cubicBezTo>
                      <a:pt x="4840" y="3548"/>
                      <a:pt x="4840" y="3543"/>
                      <a:pt x="4840" y="3543"/>
                    </a:cubicBezTo>
                    <a:cubicBezTo>
                      <a:pt x="4840" y="3543"/>
                      <a:pt x="4840" y="3543"/>
                      <a:pt x="4840" y="3543"/>
                    </a:cubicBezTo>
                    <a:cubicBezTo>
                      <a:pt x="4840" y="3543"/>
                      <a:pt x="4840" y="3543"/>
                      <a:pt x="4844" y="3543"/>
                    </a:cubicBezTo>
                    <a:lnTo>
                      <a:pt x="4844" y="3543"/>
                    </a:lnTo>
                    <a:lnTo>
                      <a:pt x="4844" y="3543"/>
                    </a:lnTo>
                    <a:cubicBezTo>
                      <a:pt x="4844" y="3543"/>
                      <a:pt x="4844" y="3543"/>
                      <a:pt x="4844" y="3543"/>
                    </a:cubicBezTo>
                    <a:cubicBezTo>
                      <a:pt x="4844" y="3539"/>
                      <a:pt x="4844" y="3535"/>
                      <a:pt x="4848" y="3535"/>
                    </a:cubicBezTo>
                    <a:lnTo>
                      <a:pt x="4848" y="3535"/>
                    </a:lnTo>
                    <a:cubicBezTo>
                      <a:pt x="4848" y="3530"/>
                      <a:pt x="4848" y="3530"/>
                      <a:pt x="4848" y="3530"/>
                    </a:cubicBezTo>
                    <a:lnTo>
                      <a:pt x="4848" y="3530"/>
                    </a:lnTo>
                    <a:cubicBezTo>
                      <a:pt x="4848" y="3530"/>
                      <a:pt x="4848" y="3530"/>
                      <a:pt x="4848" y="3530"/>
                    </a:cubicBezTo>
                    <a:lnTo>
                      <a:pt x="4848" y="3530"/>
                    </a:lnTo>
                    <a:lnTo>
                      <a:pt x="4848" y="3526"/>
                    </a:lnTo>
                    <a:cubicBezTo>
                      <a:pt x="4848" y="3526"/>
                      <a:pt x="4848" y="3526"/>
                      <a:pt x="4848" y="3526"/>
                    </a:cubicBezTo>
                    <a:lnTo>
                      <a:pt x="4848" y="3526"/>
                    </a:lnTo>
                    <a:cubicBezTo>
                      <a:pt x="4848" y="3526"/>
                      <a:pt x="4848" y="3526"/>
                      <a:pt x="4848" y="3526"/>
                    </a:cubicBezTo>
                    <a:cubicBezTo>
                      <a:pt x="4848" y="3526"/>
                      <a:pt x="4848" y="3526"/>
                      <a:pt x="4848" y="3526"/>
                    </a:cubicBezTo>
                    <a:cubicBezTo>
                      <a:pt x="4848" y="3526"/>
                      <a:pt x="4848" y="3526"/>
                      <a:pt x="4848" y="3522"/>
                    </a:cubicBezTo>
                    <a:cubicBezTo>
                      <a:pt x="4853" y="3522"/>
                      <a:pt x="4853" y="3522"/>
                      <a:pt x="4853" y="3522"/>
                    </a:cubicBezTo>
                    <a:cubicBezTo>
                      <a:pt x="4853" y="3522"/>
                      <a:pt x="4853" y="3522"/>
                      <a:pt x="4853" y="3522"/>
                    </a:cubicBezTo>
                    <a:lnTo>
                      <a:pt x="4853" y="3522"/>
                    </a:lnTo>
                    <a:cubicBezTo>
                      <a:pt x="4853" y="3522"/>
                      <a:pt x="4853" y="3522"/>
                      <a:pt x="4853" y="3522"/>
                    </a:cubicBezTo>
                    <a:cubicBezTo>
                      <a:pt x="4853" y="3522"/>
                      <a:pt x="4853" y="3517"/>
                      <a:pt x="4853" y="3517"/>
                    </a:cubicBezTo>
                    <a:cubicBezTo>
                      <a:pt x="4853" y="3517"/>
                      <a:pt x="4853" y="3517"/>
                      <a:pt x="4853" y="3517"/>
                    </a:cubicBezTo>
                    <a:cubicBezTo>
                      <a:pt x="4853" y="3517"/>
                      <a:pt x="4853" y="3517"/>
                      <a:pt x="4853" y="3517"/>
                    </a:cubicBezTo>
                    <a:cubicBezTo>
                      <a:pt x="4853" y="3517"/>
                      <a:pt x="4853" y="3517"/>
                      <a:pt x="4853" y="3517"/>
                    </a:cubicBezTo>
                    <a:cubicBezTo>
                      <a:pt x="4853" y="3517"/>
                      <a:pt x="4853" y="3517"/>
                      <a:pt x="4853" y="3517"/>
                    </a:cubicBezTo>
                    <a:cubicBezTo>
                      <a:pt x="4853" y="3517"/>
                      <a:pt x="4853" y="3513"/>
                      <a:pt x="4853" y="3513"/>
                    </a:cubicBezTo>
                    <a:lnTo>
                      <a:pt x="4853" y="3513"/>
                    </a:lnTo>
                    <a:cubicBezTo>
                      <a:pt x="4857" y="3513"/>
                      <a:pt x="4857" y="3513"/>
                      <a:pt x="4857" y="3513"/>
                    </a:cubicBezTo>
                    <a:lnTo>
                      <a:pt x="4857" y="3513"/>
                    </a:lnTo>
                    <a:cubicBezTo>
                      <a:pt x="4857" y="3513"/>
                      <a:pt x="4857" y="3509"/>
                      <a:pt x="4857" y="3509"/>
                    </a:cubicBezTo>
                    <a:lnTo>
                      <a:pt x="4857" y="3509"/>
                    </a:lnTo>
                    <a:cubicBezTo>
                      <a:pt x="4857" y="3509"/>
                      <a:pt x="4857" y="3509"/>
                      <a:pt x="4857" y="3509"/>
                    </a:cubicBezTo>
                    <a:cubicBezTo>
                      <a:pt x="4857" y="3509"/>
                      <a:pt x="4857" y="3509"/>
                      <a:pt x="4857" y="3509"/>
                    </a:cubicBezTo>
                    <a:cubicBezTo>
                      <a:pt x="4857" y="3509"/>
                      <a:pt x="4857" y="3509"/>
                      <a:pt x="4857" y="3509"/>
                    </a:cubicBezTo>
                    <a:cubicBezTo>
                      <a:pt x="4857" y="3504"/>
                      <a:pt x="4857" y="3504"/>
                      <a:pt x="4857" y="3504"/>
                    </a:cubicBezTo>
                    <a:cubicBezTo>
                      <a:pt x="4857" y="3504"/>
                      <a:pt x="4857" y="3504"/>
                      <a:pt x="4857" y="3504"/>
                    </a:cubicBezTo>
                    <a:cubicBezTo>
                      <a:pt x="4857" y="3504"/>
                      <a:pt x="4857" y="3504"/>
                      <a:pt x="4857" y="3504"/>
                    </a:cubicBezTo>
                    <a:cubicBezTo>
                      <a:pt x="4857" y="3504"/>
                      <a:pt x="4861" y="3504"/>
                      <a:pt x="4861" y="3504"/>
                    </a:cubicBezTo>
                    <a:cubicBezTo>
                      <a:pt x="4861" y="3504"/>
                      <a:pt x="4861" y="3504"/>
                      <a:pt x="4861" y="3500"/>
                    </a:cubicBezTo>
                    <a:cubicBezTo>
                      <a:pt x="4861" y="3500"/>
                      <a:pt x="4861" y="3500"/>
                      <a:pt x="4861" y="3500"/>
                    </a:cubicBezTo>
                    <a:cubicBezTo>
                      <a:pt x="4861" y="3500"/>
                      <a:pt x="4861" y="3500"/>
                      <a:pt x="4861" y="3500"/>
                    </a:cubicBezTo>
                    <a:cubicBezTo>
                      <a:pt x="4861" y="3500"/>
                      <a:pt x="4861" y="3500"/>
                      <a:pt x="4861" y="3500"/>
                    </a:cubicBezTo>
                    <a:cubicBezTo>
                      <a:pt x="4861" y="3500"/>
                      <a:pt x="4861" y="3500"/>
                      <a:pt x="4861" y="3500"/>
                    </a:cubicBezTo>
                    <a:cubicBezTo>
                      <a:pt x="4861" y="3500"/>
                      <a:pt x="4861" y="3496"/>
                      <a:pt x="4861" y="3496"/>
                    </a:cubicBezTo>
                    <a:cubicBezTo>
                      <a:pt x="4861" y="3496"/>
                      <a:pt x="4861" y="3496"/>
                      <a:pt x="4861" y="3496"/>
                    </a:cubicBezTo>
                    <a:cubicBezTo>
                      <a:pt x="4861" y="3496"/>
                      <a:pt x="4861" y="3496"/>
                      <a:pt x="4861" y="3496"/>
                    </a:cubicBezTo>
                    <a:lnTo>
                      <a:pt x="4861" y="3496"/>
                    </a:lnTo>
                    <a:cubicBezTo>
                      <a:pt x="4861" y="3496"/>
                      <a:pt x="4861" y="3496"/>
                      <a:pt x="4861" y="3496"/>
                    </a:cubicBezTo>
                    <a:cubicBezTo>
                      <a:pt x="4861" y="3491"/>
                      <a:pt x="4861" y="3491"/>
                      <a:pt x="4866" y="3491"/>
                    </a:cubicBezTo>
                    <a:cubicBezTo>
                      <a:pt x="4866" y="3491"/>
                      <a:pt x="4866" y="3491"/>
                      <a:pt x="4866" y="3491"/>
                    </a:cubicBezTo>
                    <a:lnTo>
                      <a:pt x="4866" y="3491"/>
                    </a:lnTo>
                    <a:cubicBezTo>
                      <a:pt x="4866" y="3491"/>
                      <a:pt x="4866" y="3491"/>
                      <a:pt x="4866" y="3491"/>
                    </a:cubicBezTo>
                    <a:lnTo>
                      <a:pt x="4866" y="3491"/>
                    </a:lnTo>
                    <a:cubicBezTo>
                      <a:pt x="4866" y="3487"/>
                      <a:pt x="4866" y="3487"/>
                      <a:pt x="4866" y="3487"/>
                    </a:cubicBezTo>
                    <a:cubicBezTo>
                      <a:pt x="4866" y="3487"/>
                      <a:pt x="4866" y="3487"/>
                      <a:pt x="4866" y="3487"/>
                    </a:cubicBezTo>
                    <a:cubicBezTo>
                      <a:pt x="4866" y="3487"/>
                      <a:pt x="4866" y="3487"/>
                      <a:pt x="4866" y="3487"/>
                    </a:cubicBezTo>
                    <a:cubicBezTo>
                      <a:pt x="4866" y="3487"/>
                      <a:pt x="4866" y="3487"/>
                      <a:pt x="4866" y="3487"/>
                    </a:cubicBezTo>
                    <a:cubicBezTo>
                      <a:pt x="4866" y="3483"/>
                      <a:pt x="4866" y="3483"/>
                      <a:pt x="4866" y="3483"/>
                    </a:cubicBezTo>
                    <a:cubicBezTo>
                      <a:pt x="4866" y="3483"/>
                      <a:pt x="4866" y="3483"/>
                      <a:pt x="4866" y="3483"/>
                    </a:cubicBezTo>
                    <a:cubicBezTo>
                      <a:pt x="4866" y="3483"/>
                      <a:pt x="4870" y="3483"/>
                      <a:pt x="4870" y="3483"/>
                    </a:cubicBezTo>
                    <a:cubicBezTo>
                      <a:pt x="4870" y="3483"/>
                      <a:pt x="4870" y="3483"/>
                      <a:pt x="4870" y="3483"/>
                    </a:cubicBezTo>
                    <a:cubicBezTo>
                      <a:pt x="4870" y="3483"/>
                      <a:pt x="4870" y="3483"/>
                      <a:pt x="4870" y="3478"/>
                    </a:cubicBezTo>
                    <a:cubicBezTo>
                      <a:pt x="4870" y="3478"/>
                      <a:pt x="4870" y="3478"/>
                      <a:pt x="4870" y="3478"/>
                    </a:cubicBezTo>
                    <a:cubicBezTo>
                      <a:pt x="4870" y="3478"/>
                      <a:pt x="4870" y="3478"/>
                      <a:pt x="4870" y="3478"/>
                    </a:cubicBezTo>
                    <a:cubicBezTo>
                      <a:pt x="4870" y="3478"/>
                      <a:pt x="4870" y="3478"/>
                      <a:pt x="4870" y="3478"/>
                    </a:cubicBezTo>
                    <a:cubicBezTo>
                      <a:pt x="4870" y="3478"/>
                      <a:pt x="4870" y="3478"/>
                      <a:pt x="4870" y="3478"/>
                    </a:cubicBezTo>
                    <a:cubicBezTo>
                      <a:pt x="4870" y="3478"/>
                      <a:pt x="4870" y="3474"/>
                      <a:pt x="4870" y="3474"/>
                    </a:cubicBezTo>
                    <a:cubicBezTo>
                      <a:pt x="4870" y="3474"/>
                      <a:pt x="4870" y="3474"/>
                      <a:pt x="4870" y="3474"/>
                    </a:cubicBezTo>
                    <a:cubicBezTo>
                      <a:pt x="4870" y="3474"/>
                      <a:pt x="4870" y="3474"/>
                      <a:pt x="4870" y="3474"/>
                    </a:cubicBezTo>
                    <a:cubicBezTo>
                      <a:pt x="4870" y="3474"/>
                      <a:pt x="4870" y="3474"/>
                      <a:pt x="4870" y="3474"/>
                    </a:cubicBezTo>
                    <a:cubicBezTo>
                      <a:pt x="4870" y="3474"/>
                      <a:pt x="4870" y="3474"/>
                      <a:pt x="4874" y="3474"/>
                    </a:cubicBezTo>
                    <a:cubicBezTo>
                      <a:pt x="4874" y="3470"/>
                      <a:pt x="4874" y="3470"/>
                      <a:pt x="4874" y="3470"/>
                    </a:cubicBezTo>
                    <a:lnTo>
                      <a:pt x="4874" y="3470"/>
                    </a:lnTo>
                    <a:lnTo>
                      <a:pt x="4874" y="3470"/>
                    </a:lnTo>
                    <a:cubicBezTo>
                      <a:pt x="4874" y="3470"/>
                      <a:pt x="4874" y="3470"/>
                      <a:pt x="4874" y="3470"/>
                    </a:cubicBezTo>
                    <a:cubicBezTo>
                      <a:pt x="4874" y="3470"/>
                      <a:pt x="4874" y="3470"/>
                      <a:pt x="4874" y="3465"/>
                    </a:cubicBezTo>
                    <a:cubicBezTo>
                      <a:pt x="4874" y="3465"/>
                      <a:pt x="4874" y="3465"/>
                      <a:pt x="4874" y="3465"/>
                    </a:cubicBezTo>
                    <a:cubicBezTo>
                      <a:pt x="4874" y="3465"/>
                      <a:pt x="4874" y="3465"/>
                      <a:pt x="4874" y="3465"/>
                    </a:cubicBezTo>
                    <a:cubicBezTo>
                      <a:pt x="4874" y="3465"/>
                      <a:pt x="4874" y="3465"/>
                      <a:pt x="4874" y="3465"/>
                    </a:cubicBezTo>
                    <a:cubicBezTo>
                      <a:pt x="4874" y="3465"/>
                      <a:pt x="4874" y="3465"/>
                      <a:pt x="4874" y="3461"/>
                    </a:cubicBezTo>
                    <a:cubicBezTo>
                      <a:pt x="4874" y="3461"/>
                      <a:pt x="4874" y="3461"/>
                      <a:pt x="4874" y="3461"/>
                    </a:cubicBezTo>
                    <a:lnTo>
                      <a:pt x="4879" y="3461"/>
                    </a:lnTo>
                    <a:cubicBezTo>
                      <a:pt x="4879" y="3461"/>
                      <a:pt x="4879" y="3461"/>
                      <a:pt x="4879" y="3461"/>
                    </a:cubicBezTo>
                    <a:cubicBezTo>
                      <a:pt x="4879" y="3461"/>
                      <a:pt x="4879" y="3461"/>
                      <a:pt x="4879" y="3457"/>
                    </a:cubicBezTo>
                    <a:cubicBezTo>
                      <a:pt x="4879" y="3457"/>
                      <a:pt x="4879" y="3457"/>
                      <a:pt x="4879" y="3457"/>
                    </a:cubicBezTo>
                    <a:cubicBezTo>
                      <a:pt x="4879" y="3457"/>
                      <a:pt x="4879" y="3457"/>
                      <a:pt x="4879" y="3457"/>
                    </a:cubicBezTo>
                    <a:cubicBezTo>
                      <a:pt x="4879" y="3457"/>
                      <a:pt x="4879" y="3457"/>
                      <a:pt x="4879" y="3457"/>
                    </a:cubicBezTo>
                    <a:lnTo>
                      <a:pt x="4879" y="3457"/>
                    </a:lnTo>
                    <a:cubicBezTo>
                      <a:pt x="4879" y="3452"/>
                      <a:pt x="4879" y="3452"/>
                      <a:pt x="4879" y="3452"/>
                    </a:cubicBezTo>
                    <a:cubicBezTo>
                      <a:pt x="4879" y="3452"/>
                      <a:pt x="4879" y="3452"/>
                      <a:pt x="4879" y="3452"/>
                    </a:cubicBezTo>
                    <a:lnTo>
                      <a:pt x="4879" y="3452"/>
                    </a:lnTo>
                    <a:cubicBezTo>
                      <a:pt x="4879" y="3452"/>
                      <a:pt x="4879" y="3452"/>
                      <a:pt x="4879" y="3452"/>
                    </a:cubicBezTo>
                    <a:cubicBezTo>
                      <a:pt x="4879" y="3452"/>
                      <a:pt x="4883" y="3452"/>
                      <a:pt x="4883" y="3448"/>
                    </a:cubicBezTo>
                    <a:cubicBezTo>
                      <a:pt x="4883" y="3448"/>
                      <a:pt x="4883" y="3448"/>
                      <a:pt x="4883" y="3448"/>
                    </a:cubicBezTo>
                    <a:cubicBezTo>
                      <a:pt x="4883" y="3448"/>
                      <a:pt x="4883" y="3448"/>
                      <a:pt x="4883" y="3448"/>
                    </a:cubicBezTo>
                    <a:cubicBezTo>
                      <a:pt x="4883" y="3448"/>
                      <a:pt x="4883" y="3448"/>
                      <a:pt x="4883" y="3448"/>
                    </a:cubicBezTo>
                    <a:cubicBezTo>
                      <a:pt x="4883" y="3448"/>
                      <a:pt x="4883" y="3448"/>
                      <a:pt x="4883" y="3448"/>
                    </a:cubicBezTo>
                    <a:cubicBezTo>
                      <a:pt x="4883" y="3448"/>
                      <a:pt x="4883" y="3448"/>
                      <a:pt x="4883" y="3444"/>
                    </a:cubicBezTo>
                    <a:cubicBezTo>
                      <a:pt x="4883" y="3444"/>
                      <a:pt x="4883" y="3444"/>
                      <a:pt x="4883" y="3444"/>
                    </a:cubicBezTo>
                    <a:cubicBezTo>
                      <a:pt x="4883" y="3444"/>
                      <a:pt x="4883" y="3444"/>
                      <a:pt x="4883" y="3444"/>
                    </a:cubicBezTo>
                    <a:cubicBezTo>
                      <a:pt x="4883" y="3444"/>
                      <a:pt x="4883" y="3444"/>
                      <a:pt x="4883" y="3444"/>
                    </a:cubicBezTo>
                    <a:cubicBezTo>
                      <a:pt x="4883" y="3444"/>
                      <a:pt x="4883" y="3444"/>
                      <a:pt x="4883" y="3444"/>
                    </a:cubicBezTo>
                    <a:cubicBezTo>
                      <a:pt x="4883" y="3444"/>
                      <a:pt x="4883" y="3439"/>
                      <a:pt x="4883" y="3439"/>
                    </a:cubicBezTo>
                    <a:cubicBezTo>
                      <a:pt x="4883" y="3439"/>
                      <a:pt x="4883" y="3439"/>
                      <a:pt x="4883" y="3439"/>
                    </a:cubicBezTo>
                    <a:cubicBezTo>
                      <a:pt x="4887" y="3439"/>
                      <a:pt x="4887" y="3439"/>
                      <a:pt x="4887" y="3439"/>
                    </a:cubicBezTo>
                    <a:cubicBezTo>
                      <a:pt x="4887" y="3439"/>
                      <a:pt x="4887" y="3439"/>
                      <a:pt x="4887" y="3439"/>
                    </a:cubicBezTo>
                    <a:cubicBezTo>
                      <a:pt x="4887" y="3435"/>
                      <a:pt x="4887" y="3435"/>
                      <a:pt x="4887" y="3435"/>
                    </a:cubicBezTo>
                    <a:cubicBezTo>
                      <a:pt x="4887" y="3435"/>
                      <a:pt x="4887" y="3435"/>
                      <a:pt x="4887" y="3435"/>
                    </a:cubicBezTo>
                    <a:cubicBezTo>
                      <a:pt x="4887" y="3435"/>
                      <a:pt x="4887" y="3435"/>
                      <a:pt x="4887" y="3431"/>
                    </a:cubicBezTo>
                    <a:cubicBezTo>
                      <a:pt x="4887" y="3431"/>
                      <a:pt x="4887" y="3431"/>
                      <a:pt x="4887" y="3431"/>
                    </a:cubicBezTo>
                    <a:cubicBezTo>
                      <a:pt x="4887" y="3431"/>
                      <a:pt x="4887" y="3431"/>
                      <a:pt x="4887" y="3431"/>
                    </a:cubicBezTo>
                    <a:cubicBezTo>
                      <a:pt x="4887" y="3431"/>
                      <a:pt x="4887" y="3431"/>
                      <a:pt x="4887" y="3431"/>
                    </a:cubicBezTo>
                    <a:cubicBezTo>
                      <a:pt x="4887" y="3431"/>
                      <a:pt x="4887" y="3431"/>
                      <a:pt x="4887" y="3431"/>
                    </a:cubicBezTo>
                    <a:cubicBezTo>
                      <a:pt x="4887" y="3431"/>
                      <a:pt x="4892" y="3426"/>
                      <a:pt x="4892" y="3426"/>
                    </a:cubicBezTo>
                    <a:cubicBezTo>
                      <a:pt x="4892" y="3426"/>
                      <a:pt x="4892" y="3426"/>
                      <a:pt x="4892" y="3426"/>
                    </a:cubicBezTo>
                    <a:cubicBezTo>
                      <a:pt x="4892" y="3426"/>
                      <a:pt x="4892" y="3426"/>
                      <a:pt x="4892" y="3426"/>
                    </a:cubicBezTo>
                    <a:cubicBezTo>
                      <a:pt x="4892" y="3426"/>
                      <a:pt x="4892" y="3426"/>
                      <a:pt x="4892" y="3426"/>
                    </a:cubicBezTo>
                    <a:cubicBezTo>
                      <a:pt x="4892" y="3426"/>
                      <a:pt x="4892" y="3426"/>
                      <a:pt x="4892" y="3426"/>
                    </a:cubicBezTo>
                    <a:cubicBezTo>
                      <a:pt x="4892" y="3426"/>
                      <a:pt x="4892" y="3422"/>
                      <a:pt x="4892" y="3422"/>
                    </a:cubicBezTo>
                    <a:cubicBezTo>
                      <a:pt x="4892" y="3422"/>
                      <a:pt x="4892" y="3422"/>
                      <a:pt x="4892" y="3422"/>
                    </a:cubicBezTo>
                    <a:cubicBezTo>
                      <a:pt x="4892" y="3422"/>
                      <a:pt x="4892" y="3422"/>
                      <a:pt x="4892" y="3422"/>
                    </a:cubicBezTo>
                    <a:cubicBezTo>
                      <a:pt x="4892" y="3422"/>
                      <a:pt x="4892" y="3422"/>
                      <a:pt x="4892" y="3422"/>
                    </a:cubicBezTo>
                    <a:cubicBezTo>
                      <a:pt x="4892" y="3422"/>
                      <a:pt x="4892" y="3422"/>
                      <a:pt x="4892" y="3417"/>
                    </a:cubicBezTo>
                    <a:cubicBezTo>
                      <a:pt x="4892" y="3417"/>
                      <a:pt x="4892" y="3417"/>
                      <a:pt x="4892" y="3417"/>
                    </a:cubicBezTo>
                    <a:cubicBezTo>
                      <a:pt x="4892" y="3417"/>
                      <a:pt x="4892" y="3417"/>
                      <a:pt x="4892" y="3417"/>
                    </a:cubicBezTo>
                    <a:cubicBezTo>
                      <a:pt x="4892" y="3417"/>
                      <a:pt x="4892" y="3417"/>
                      <a:pt x="4896" y="3417"/>
                    </a:cubicBezTo>
                    <a:cubicBezTo>
                      <a:pt x="4896" y="3417"/>
                      <a:pt x="4896" y="3417"/>
                      <a:pt x="4896" y="3417"/>
                    </a:cubicBezTo>
                    <a:cubicBezTo>
                      <a:pt x="4896" y="3417"/>
                      <a:pt x="4896" y="3413"/>
                      <a:pt x="4896" y="3413"/>
                    </a:cubicBezTo>
                    <a:cubicBezTo>
                      <a:pt x="4896" y="3413"/>
                      <a:pt x="4896" y="3413"/>
                      <a:pt x="4896" y="3413"/>
                    </a:cubicBezTo>
                    <a:lnTo>
                      <a:pt x="4896" y="3413"/>
                    </a:lnTo>
                    <a:cubicBezTo>
                      <a:pt x="4896" y="3413"/>
                      <a:pt x="4896" y="3413"/>
                      <a:pt x="4896" y="3413"/>
                    </a:cubicBezTo>
                    <a:lnTo>
                      <a:pt x="4896" y="3409"/>
                    </a:lnTo>
                    <a:cubicBezTo>
                      <a:pt x="4896" y="3409"/>
                      <a:pt x="4896" y="3409"/>
                      <a:pt x="4896" y="3409"/>
                    </a:cubicBezTo>
                    <a:lnTo>
                      <a:pt x="4896" y="3409"/>
                    </a:lnTo>
                    <a:lnTo>
                      <a:pt x="4896" y="3409"/>
                    </a:lnTo>
                    <a:cubicBezTo>
                      <a:pt x="4896" y="3409"/>
                      <a:pt x="4896" y="3404"/>
                      <a:pt x="4896" y="3404"/>
                    </a:cubicBezTo>
                    <a:cubicBezTo>
                      <a:pt x="4900" y="3404"/>
                      <a:pt x="4900" y="3404"/>
                      <a:pt x="4900" y="3404"/>
                    </a:cubicBezTo>
                    <a:cubicBezTo>
                      <a:pt x="4900" y="3404"/>
                      <a:pt x="4900" y="3404"/>
                      <a:pt x="4900" y="3404"/>
                    </a:cubicBezTo>
                    <a:cubicBezTo>
                      <a:pt x="4900" y="3404"/>
                      <a:pt x="4900" y="3404"/>
                      <a:pt x="4900" y="3404"/>
                    </a:cubicBezTo>
                    <a:cubicBezTo>
                      <a:pt x="4900" y="3404"/>
                      <a:pt x="4900" y="3404"/>
                      <a:pt x="4900" y="3400"/>
                    </a:cubicBezTo>
                    <a:cubicBezTo>
                      <a:pt x="4900" y="3400"/>
                      <a:pt x="4900" y="3400"/>
                      <a:pt x="4900" y="3400"/>
                    </a:cubicBezTo>
                    <a:cubicBezTo>
                      <a:pt x="4900" y="3400"/>
                      <a:pt x="4900" y="3400"/>
                      <a:pt x="4900" y="3400"/>
                    </a:cubicBezTo>
                    <a:cubicBezTo>
                      <a:pt x="4900" y="3400"/>
                      <a:pt x="4900" y="3400"/>
                      <a:pt x="4900" y="3400"/>
                    </a:cubicBezTo>
                    <a:cubicBezTo>
                      <a:pt x="4900" y="3400"/>
                      <a:pt x="4900" y="3400"/>
                      <a:pt x="4900" y="3400"/>
                    </a:cubicBezTo>
                    <a:cubicBezTo>
                      <a:pt x="4900" y="3396"/>
                      <a:pt x="4900" y="3396"/>
                      <a:pt x="4900" y="3396"/>
                    </a:cubicBezTo>
                    <a:cubicBezTo>
                      <a:pt x="4900" y="3396"/>
                      <a:pt x="4900" y="3396"/>
                      <a:pt x="4900" y="3396"/>
                    </a:cubicBezTo>
                    <a:lnTo>
                      <a:pt x="4900" y="3396"/>
                    </a:lnTo>
                    <a:cubicBezTo>
                      <a:pt x="4900" y="3396"/>
                      <a:pt x="4900" y="3396"/>
                      <a:pt x="4900" y="3396"/>
                    </a:cubicBezTo>
                    <a:cubicBezTo>
                      <a:pt x="4900" y="3396"/>
                      <a:pt x="4905" y="3396"/>
                      <a:pt x="4905" y="3396"/>
                    </a:cubicBezTo>
                    <a:cubicBezTo>
                      <a:pt x="4905" y="3391"/>
                      <a:pt x="4905" y="3391"/>
                      <a:pt x="4905" y="3391"/>
                    </a:cubicBezTo>
                    <a:cubicBezTo>
                      <a:pt x="4905" y="3391"/>
                      <a:pt x="4905" y="3391"/>
                      <a:pt x="4905" y="3391"/>
                    </a:cubicBezTo>
                    <a:cubicBezTo>
                      <a:pt x="4905" y="3391"/>
                      <a:pt x="4905" y="3391"/>
                      <a:pt x="4905" y="3387"/>
                    </a:cubicBezTo>
                    <a:cubicBezTo>
                      <a:pt x="4905" y="3387"/>
                      <a:pt x="4905" y="3387"/>
                      <a:pt x="4905" y="3387"/>
                    </a:cubicBezTo>
                    <a:cubicBezTo>
                      <a:pt x="4905" y="3387"/>
                      <a:pt x="4905" y="3387"/>
                      <a:pt x="4905" y="3383"/>
                    </a:cubicBezTo>
                    <a:lnTo>
                      <a:pt x="4905" y="3383"/>
                    </a:lnTo>
                    <a:cubicBezTo>
                      <a:pt x="4905" y="3383"/>
                      <a:pt x="4909" y="3383"/>
                      <a:pt x="4909" y="3383"/>
                    </a:cubicBezTo>
                    <a:cubicBezTo>
                      <a:pt x="4909" y="3378"/>
                      <a:pt x="4909" y="3378"/>
                      <a:pt x="4909" y="3378"/>
                    </a:cubicBezTo>
                    <a:cubicBezTo>
                      <a:pt x="4918" y="3352"/>
                      <a:pt x="4926" y="3326"/>
                      <a:pt x="4935" y="3300"/>
                    </a:cubicBezTo>
                    <a:lnTo>
                      <a:pt x="4935" y="3300"/>
                    </a:lnTo>
                    <a:cubicBezTo>
                      <a:pt x="4935" y="3300"/>
                      <a:pt x="4935" y="3300"/>
                      <a:pt x="4935" y="3296"/>
                    </a:cubicBezTo>
                    <a:cubicBezTo>
                      <a:pt x="4935" y="3296"/>
                      <a:pt x="4935" y="3296"/>
                      <a:pt x="4935" y="3296"/>
                    </a:cubicBezTo>
                    <a:cubicBezTo>
                      <a:pt x="4935" y="3296"/>
                      <a:pt x="4935" y="3296"/>
                      <a:pt x="4935" y="3296"/>
                    </a:cubicBezTo>
                    <a:cubicBezTo>
                      <a:pt x="4935" y="3296"/>
                      <a:pt x="4939" y="3296"/>
                      <a:pt x="4939" y="3292"/>
                    </a:cubicBezTo>
                    <a:lnTo>
                      <a:pt x="4939" y="3292"/>
                    </a:lnTo>
                    <a:cubicBezTo>
                      <a:pt x="4939" y="3292"/>
                      <a:pt x="4939" y="3292"/>
                      <a:pt x="4939" y="3292"/>
                    </a:cubicBezTo>
                    <a:cubicBezTo>
                      <a:pt x="4939" y="3292"/>
                      <a:pt x="4939" y="3292"/>
                      <a:pt x="4939" y="3292"/>
                    </a:cubicBezTo>
                    <a:cubicBezTo>
                      <a:pt x="4939" y="3292"/>
                      <a:pt x="4939" y="3292"/>
                      <a:pt x="4939" y="3292"/>
                    </a:cubicBezTo>
                    <a:cubicBezTo>
                      <a:pt x="4939" y="3292"/>
                      <a:pt x="4939" y="3292"/>
                      <a:pt x="4939" y="3292"/>
                    </a:cubicBezTo>
                    <a:cubicBezTo>
                      <a:pt x="4939" y="3287"/>
                      <a:pt x="4939" y="3287"/>
                      <a:pt x="4939" y="3287"/>
                    </a:cubicBezTo>
                    <a:lnTo>
                      <a:pt x="4939" y="3287"/>
                    </a:lnTo>
                    <a:cubicBezTo>
                      <a:pt x="4939" y="3287"/>
                      <a:pt x="4939" y="3287"/>
                      <a:pt x="4939" y="3287"/>
                    </a:cubicBezTo>
                    <a:cubicBezTo>
                      <a:pt x="4939" y="3287"/>
                      <a:pt x="4939" y="3287"/>
                      <a:pt x="4939" y="3287"/>
                    </a:cubicBezTo>
                    <a:cubicBezTo>
                      <a:pt x="4939" y="3283"/>
                      <a:pt x="4939" y="3283"/>
                      <a:pt x="4939" y="3283"/>
                    </a:cubicBezTo>
                    <a:cubicBezTo>
                      <a:pt x="4939" y="3283"/>
                      <a:pt x="4939" y="3283"/>
                      <a:pt x="4939" y="3283"/>
                    </a:cubicBezTo>
                    <a:cubicBezTo>
                      <a:pt x="4939" y="3283"/>
                      <a:pt x="4939" y="3283"/>
                      <a:pt x="4939" y="3283"/>
                    </a:cubicBezTo>
                    <a:lnTo>
                      <a:pt x="4939" y="3283"/>
                    </a:lnTo>
                    <a:cubicBezTo>
                      <a:pt x="4939" y="3283"/>
                      <a:pt x="4944" y="3283"/>
                      <a:pt x="4944" y="3279"/>
                    </a:cubicBezTo>
                    <a:cubicBezTo>
                      <a:pt x="4944" y="3279"/>
                      <a:pt x="4944" y="3279"/>
                      <a:pt x="4944" y="3279"/>
                    </a:cubicBezTo>
                    <a:lnTo>
                      <a:pt x="4944" y="3279"/>
                    </a:lnTo>
                    <a:cubicBezTo>
                      <a:pt x="4944" y="3270"/>
                      <a:pt x="4948" y="3261"/>
                      <a:pt x="4952" y="3253"/>
                    </a:cubicBezTo>
                    <a:close/>
                    <a:moveTo>
                      <a:pt x="3851" y="3903"/>
                    </a:moveTo>
                    <a:cubicBezTo>
                      <a:pt x="3773" y="3972"/>
                      <a:pt x="3695" y="4037"/>
                      <a:pt x="3608" y="4098"/>
                    </a:cubicBezTo>
                    <a:lnTo>
                      <a:pt x="3955" y="4605"/>
                    </a:lnTo>
                    <a:cubicBezTo>
                      <a:pt x="3964" y="4601"/>
                      <a:pt x="3972" y="4592"/>
                      <a:pt x="3985" y="4588"/>
                    </a:cubicBezTo>
                    <a:lnTo>
                      <a:pt x="3985" y="4588"/>
                    </a:lnTo>
                    <a:cubicBezTo>
                      <a:pt x="3985" y="4588"/>
                      <a:pt x="3985" y="4588"/>
                      <a:pt x="3985" y="4584"/>
                    </a:cubicBezTo>
                    <a:lnTo>
                      <a:pt x="3985" y="4584"/>
                    </a:lnTo>
                    <a:cubicBezTo>
                      <a:pt x="3985" y="4584"/>
                      <a:pt x="3990" y="4584"/>
                      <a:pt x="3990" y="4579"/>
                    </a:cubicBezTo>
                    <a:cubicBezTo>
                      <a:pt x="3990" y="4579"/>
                      <a:pt x="3990" y="4579"/>
                      <a:pt x="3990" y="4579"/>
                    </a:cubicBezTo>
                    <a:cubicBezTo>
                      <a:pt x="3994" y="4579"/>
                      <a:pt x="3994" y="4579"/>
                      <a:pt x="3994" y="4579"/>
                    </a:cubicBezTo>
                    <a:cubicBezTo>
                      <a:pt x="3994" y="4579"/>
                      <a:pt x="3994" y="4579"/>
                      <a:pt x="3994" y="4579"/>
                    </a:cubicBezTo>
                    <a:cubicBezTo>
                      <a:pt x="3994" y="4579"/>
                      <a:pt x="3994" y="4579"/>
                      <a:pt x="3994" y="4579"/>
                    </a:cubicBezTo>
                    <a:cubicBezTo>
                      <a:pt x="3994" y="4579"/>
                      <a:pt x="3994" y="4579"/>
                      <a:pt x="3994" y="4579"/>
                    </a:cubicBezTo>
                    <a:lnTo>
                      <a:pt x="3998" y="4575"/>
                    </a:lnTo>
                    <a:cubicBezTo>
                      <a:pt x="3998" y="4575"/>
                      <a:pt x="3998" y="4575"/>
                      <a:pt x="3998" y="4575"/>
                    </a:cubicBezTo>
                    <a:cubicBezTo>
                      <a:pt x="3998" y="4575"/>
                      <a:pt x="3998" y="4575"/>
                      <a:pt x="4003" y="4575"/>
                    </a:cubicBezTo>
                    <a:lnTo>
                      <a:pt x="4003" y="4575"/>
                    </a:lnTo>
                    <a:cubicBezTo>
                      <a:pt x="4003" y="4575"/>
                      <a:pt x="4003" y="4575"/>
                      <a:pt x="4003" y="4575"/>
                    </a:cubicBezTo>
                    <a:cubicBezTo>
                      <a:pt x="4003" y="4575"/>
                      <a:pt x="4003" y="4575"/>
                      <a:pt x="4003" y="4575"/>
                    </a:cubicBezTo>
                    <a:cubicBezTo>
                      <a:pt x="4003" y="4571"/>
                      <a:pt x="4003" y="4571"/>
                      <a:pt x="4007" y="4571"/>
                    </a:cubicBezTo>
                    <a:cubicBezTo>
                      <a:pt x="4007" y="4571"/>
                      <a:pt x="4007" y="4571"/>
                      <a:pt x="4007" y="4571"/>
                    </a:cubicBezTo>
                    <a:cubicBezTo>
                      <a:pt x="4007" y="4571"/>
                      <a:pt x="4007" y="4571"/>
                      <a:pt x="4007" y="4571"/>
                    </a:cubicBezTo>
                    <a:lnTo>
                      <a:pt x="4007" y="4571"/>
                    </a:lnTo>
                    <a:lnTo>
                      <a:pt x="4007" y="4571"/>
                    </a:lnTo>
                    <a:cubicBezTo>
                      <a:pt x="4007" y="4571"/>
                      <a:pt x="4007" y="4571"/>
                      <a:pt x="4007" y="4571"/>
                    </a:cubicBezTo>
                    <a:cubicBezTo>
                      <a:pt x="4007" y="4571"/>
                      <a:pt x="4011" y="4566"/>
                      <a:pt x="4011" y="4566"/>
                    </a:cubicBezTo>
                    <a:cubicBezTo>
                      <a:pt x="4011" y="4566"/>
                      <a:pt x="4011" y="4566"/>
                      <a:pt x="4011" y="4566"/>
                    </a:cubicBezTo>
                    <a:lnTo>
                      <a:pt x="4011" y="4566"/>
                    </a:lnTo>
                    <a:lnTo>
                      <a:pt x="4011" y="4566"/>
                    </a:lnTo>
                    <a:cubicBezTo>
                      <a:pt x="4011" y="4566"/>
                      <a:pt x="4011" y="4566"/>
                      <a:pt x="4011" y="4566"/>
                    </a:cubicBezTo>
                    <a:cubicBezTo>
                      <a:pt x="4011" y="4566"/>
                      <a:pt x="4011" y="4566"/>
                      <a:pt x="4011" y="4566"/>
                    </a:cubicBezTo>
                    <a:cubicBezTo>
                      <a:pt x="4016" y="4566"/>
                      <a:pt x="4016" y="4566"/>
                      <a:pt x="4016" y="4566"/>
                    </a:cubicBezTo>
                    <a:cubicBezTo>
                      <a:pt x="4016" y="4566"/>
                      <a:pt x="4016" y="4566"/>
                      <a:pt x="4016" y="4566"/>
                    </a:cubicBezTo>
                    <a:cubicBezTo>
                      <a:pt x="4016" y="4562"/>
                      <a:pt x="4016" y="4562"/>
                      <a:pt x="4016" y="4562"/>
                    </a:cubicBezTo>
                    <a:cubicBezTo>
                      <a:pt x="4016" y="4562"/>
                      <a:pt x="4016" y="4562"/>
                      <a:pt x="4016" y="4562"/>
                    </a:cubicBezTo>
                    <a:cubicBezTo>
                      <a:pt x="4016" y="4562"/>
                      <a:pt x="4016" y="4562"/>
                      <a:pt x="4016" y="4562"/>
                    </a:cubicBezTo>
                    <a:cubicBezTo>
                      <a:pt x="4016" y="4562"/>
                      <a:pt x="4016" y="4562"/>
                      <a:pt x="4020" y="4562"/>
                    </a:cubicBezTo>
                    <a:cubicBezTo>
                      <a:pt x="4020" y="4562"/>
                      <a:pt x="4020" y="4562"/>
                      <a:pt x="4020" y="4562"/>
                    </a:cubicBezTo>
                    <a:cubicBezTo>
                      <a:pt x="4020" y="4562"/>
                      <a:pt x="4020" y="4562"/>
                      <a:pt x="4020" y="4562"/>
                    </a:cubicBezTo>
                    <a:cubicBezTo>
                      <a:pt x="4020" y="4562"/>
                      <a:pt x="4020" y="4562"/>
                      <a:pt x="4020" y="4562"/>
                    </a:cubicBezTo>
                    <a:cubicBezTo>
                      <a:pt x="4020" y="4562"/>
                      <a:pt x="4020" y="4562"/>
                      <a:pt x="4020" y="4558"/>
                    </a:cubicBezTo>
                    <a:cubicBezTo>
                      <a:pt x="4020" y="4558"/>
                      <a:pt x="4020" y="4558"/>
                      <a:pt x="4020" y="4558"/>
                    </a:cubicBezTo>
                    <a:lnTo>
                      <a:pt x="4024" y="4558"/>
                    </a:ln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4" y="4558"/>
                      <a:pt x="4024" y="4558"/>
                      <a:pt x="4024" y="4558"/>
                    </a:cubicBezTo>
                    <a:cubicBezTo>
                      <a:pt x="4029" y="4558"/>
                      <a:pt x="4029" y="4558"/>
                      <a:pt x="4029" y="4553"/>
                    </a:cubicBezTo>
                    <a:cubicBezTo>
                      <a:pt x="4029" y="4553"/>
                      <a:pt x="4029" y="4553"/>
                      <a:pt x="4029" y="4553"/>
                    </a:cubicBezTo>
                    <a:lnTo>
                      <a:pt x="4029" y="4553"/>
                    </a:lnTo>
                    <a:cubicBezTo>
                      <a:pt x="4029" y="4553"/>
                      <a:pt x="4029" y="4553"/>
                      <a:pt x="4029" y="4553"/>
                    </a:cubicBezTo>
                    <a:cubicBezTo>
                      <a:pt x="4029" y="4553"/>
                      <a:pt x="4029" y="4553"/>
                      <a:pt x="4029" y="4553"/>
                    </a:cubicBezTo>
                    <a:cubicBezTo>
                      <a:pt x="4029" y="4553"/>
                      <a:pt x="4033" y="4553"/>
                      <a:pt x="4033" y="4553"/>
                    </a:cubicBezTo>
                    <a:cubicBezTo>
                      <a:pt x="4033" y="4553"/>
                      <a:pt x="4033" y="4553"/>
                      <a:pt x="4033" y="4553"/>
                    </a:cubicBezTo>
                    <a:cubicBezTo>
                      <a:pt x="4033" y="4553"/>
                      <a:pt x="4033" y="4553"/>
                      <a:pt x="4033" y="4553"/>
                    </a:cubicBezTo>
                    <a:cubicBezTo>
                      <a:pt x="4033" y="4549"/>
                      <a:pt x="4033" y="4549"/>
                      <a:pt x="4033" y="4549"/>
                    </a:cubicBezTo>
                    <a:cubicBezTo>
                      <a:pt x="4033" y="4549"/>
                      <a:pt x="4033" y="4549"/>
                      <a:pt x="4033" y="4549"/>
                    </a:cubicBezTo>
                    <a:cubicBezTo>
                      <a:pt x="4033" y="4549"/>
                      <a:pt x="4033" y="4549"/>
                      <a:pt x="4033" y="4549"/>
                    </a:cubicBezTo>
                    <a:lnTo>
                      <a:pt x="4037" y="4549"/>
                    </a:lnTo>
                    <a:lnTo>
                      <a:pt x="4037" y="4549"/>
                    </a:lnTo>
                    <a:cubicBezTo>
                      <a:pt x="4037" y="4549"/>
                      <a:pt x="4037" y="4549"/>
                      <a:pt x="4037" y="4549"/>
                    </a:cubicBezTo>
                    <a:cubicBezTo>
                      <a:pt x="4037" y="4549"/>
                      <a:pt x="4037" y="4549"/>
                      <a:pt x="4037" y="4549"/>
                    </a:cubicBezTo>
                    <a:cubicBezTo>
                      <a:pt x="4037" y="4549"/>
                      <a:pt x="4037" y="4549"/>
                      <a:pt x="4037" y="4545"/>
                    </a:cubicBezTo>
                    <a:cubicBezTo>
                      <a:pt x="4037" y="4545"/>
                      <a:pt x="4042" y="4545"/>
                      <a:pt x="4042" y="4545"/>
                    </a:cubicBezTo>
                    <a:lnTo>
                      <a:pt x="4042" y="4545"/>
                    </a:lnTo>
                    <a:cubicBezTo>
                      <a:pt x="4042" y="4545"/>
                      <a:pt x="4042" y="4545"/>
                      <a:pt x="4042" y="4545"/>
                    </a:cubicBezTo>
                    <a:cubicBezTo>
                      <a:pt x="4042" y="4545"/>
                      <a:pt x="4042" y="4545"/>
                      <a:pt x="4042" y="4545"/>
                    </a:cubicBezTo>
                    <a:cubicBezTo>
                      <a:pt x="4042" y="4545"/>
                      <a:pt x="4042" y="4545"/>
                      <a:pt x="4042" y="4545"/>
                    </a:cubicBezTo>
                    <a:lnTo>
                      <a:pt x="4042" y="4545"/>
                    </a:lnTo>
                    <a:cubicBezTo>
                      <a:pt x="4046" y="4545"/>
                      <a:pt x="4046" y="4540"/>
                      <a:pt x="4046" y="4540"/>
                    </a:cubicBezTo>
                    <a:lnTo>
                      <a:pt x="4046" y="4540"/>
                    </a:lnTo>
                    <a:cubicBezTo>
                      <a:pt x="4046" y="4540"/>
                      <a:pt x="4046" y="4540"/>
                      <a:pt x="4046" y="4540"/>
                    </a:cubicBezTo>
                    <a:cubicBezTo>
                      <a:pt x="4046" y="4540"/>
                      <a:pt x="4046" y="4540"/>
                      <a:pt x="4046" y="4540"/>
                    </a:cubicBezTo>
                    <a:lnTo>
                      <a:pt x="4050" y="4540"/>
                    </a:lnTo>
                    <a:cubicBezTo>
                      <a:pt x="4050" y="4540"/>
                      <a:pt x="4050" y="4540"/>
                      <a:pt x="4050" y="4540"/>
                    </a:cubicBezTo>
                    <a:cubicBezTo>
                      <a:pt x="4050" y="4540"/>
                      <a:pt x="4050" y="4540"/>
                      <a:pt x="4050" y="4540"/>
                    </a:cubicBezTo>
                    <a:lnTo>
                      <a:pt x="4050" y="4536"/>
                    </a:lnTo>
                    <a:cubicBezTo>
                      <a:pt x="4050" y="4536"/>
                      <a:pt x="4055" y="4536"/>
                      <a:pt x="4055" y="4536"/>
                    </a:cubicBezTo>
                    <a:lnTo>
                      <a:pt x="4055" y="4536"/>
                    </a:lnTo>
                    <a:cubicBezTo>
                      <a:pt x="4055" y="4536"/>
                      <a:pt x="4055" y="4536"/>
                      <a:pt x="4055" y="4536"/>
                    </a:cubicBezTo>
                    <a:cubicBezTo>
                      <a:pt x="4055" y="4536"/>
                      <a:pt x="4055" y="4536"/>
                      <a:pt x="4055" y="4536"/>
                    </a:cubicBezTo>
                    <a:cubicBezTo>
                      <a:pt x="4055" y="4536"/>
                      <a:pt x="4055" y="4532"/>
                      <a:pt x="4055" y="4532"/>
                    </a:cubicBezTo>
                    <a:cubicBezTo>
                      <a:pt x="4055" y="4532"/>
                      <a:pt x="4059" y="4532"/>
                      <a:pt x="4059" y="4532"/>
                    </a:cubicBezTo>
                    <a:cubicBezTo>
                      <a:pt x="4059" y="4532"/>
                      <a:pt x="4059" y="4532"/>
                      <a:pt x="4059" y="4532"/>
                    </a:cubicBezTo>
                    <a:lnTo>
                      <a:pt x="4059" y="4532"/>
                    </a:lnTo>
                    <a:cubicBezTo>
                      <a:pt x="4059" y="4532"/>
                      <a:pt x="4063" y="4532"/>
                      <a:pt x="4063" y="4527"/>
                    </a:cubicBezTo>
                    <a:lnTo>
                      <a:pt x="4063" y="4527"/>
                    </a:lnTo>
                    <a:cubicBezTo>
                      <a:pt x="4063" y="4527"/>
                      <a:pt x="4063" y="4527"/>
                      <a:pt x="4063" y="4527"/>
                    </a:cubicBezTo>
                    <a:cubicBezTo>
                      <a:pt x="4063" y="4527"/>
                      <a:pt x="4063" y="4527"/>
                      <a:pt x="4063" y="4527"/>
                    </a:cubicBezTo>
                    <a:cubicBezTo>
                      <a:pt x="4068" y="4527"/>
                      <a:pt x="4068" y="4523"/>
                      <a:pt x="4072" y="4523"/>
                    </a:cubicBezTo>
                    <a:cubicBezTo>
                      <a:pt x="4072" y="4523"/>
                      <a:pt x="4072" y="4523"/>
                      <a:pt x="4072" y="4523"/>
                    </a:cubicBezTo>
                    <a:lnTo>
                      <a:pt x="4072" y="4523"/>
                    </a:lnTo>
                    <a:lnTo>
                      <a:pt x="4081" y="4514"/>
                    </a:lnTo>
                    <a:lnTo>
                      <a:pt x="4081" y="4514"/>
                    </a:lnTo>
                    <a:cubicBezTo>
                      <a:pt x="4102" y="4501"/>
                      <a:pt x="4120" y="4484"/>
                      <a:pt x="4141" y="4467"/>
                    </a:cubicBezTo>
                    <a:lnTo>
                      <a:pt x="4141" y="4467"/>
                    </a:lnTo>
                    <a:cubicBezTo>
                      <a:pt x="4146" y="4462"/>
                      <a:pt x="4146" y="4462"/>
                      <a:pt x="4150" y="4458"/>
                    </a:cubicBezTo>
                    <a:lnTo>
                      <a:pt x="4150" y="4458"/>
                    </a:lnTo>
                    <a:cubicBezTo>
                      <a:pt x="4155" y="4458"/>
                      <a:pt x="4155" y="4454"/>
                      <a:pt x="4159" y="4454"/>
                    </a:cubicBezTo>
                    <a:lnTo>
                      <a:pt x="4159" y="4454"/>
                    </a:lnTo>
                    <a:cubicBezTo>
                      <a:pt x="4159" y="4454"/>
                      <a:pt x="4159" y="4454"/>
                      <a:pt x="4159" y="4454"/>
                    </a:cubicBezTo>
                    <a:lnTo>
                      <a:pt x="4159" y="4454"/>
                    </a:lnTo>
                    <a:cubicBezTo>
                      <a:pt x="4159" y="4449"/>
                      <a:pt x="4163" y="4449"/>
                      <a:pt x="4163" y="4449"/>
                    </a:cubicBezTo>
                    <a:lnTo>
                      <a:pt x="4163" y="4449"/>
                    </a:lnTo>
                    <a:cubicBezTo>
                      <a:pt x="4163" y="4449"/>
                      <a:pt x="4163" y="4449"/>
                      <a:pt x="4163" y="4449"/>
                    </a:cubicBezTo>
                    <a:lnTo>
                      <a:pt x="4163" y="4445"/>
                    </a:lnTo>
                    <a:cubicBezTo>
                      <a:pt x="4163" y="4445"/>
                      <a:pt x="4168" y="4445"/>
                      <a:pt x="4168" y="4445"/>
                    </a:cubicBezTo>
                    <a:cubicBezTo>
                      <a:pt x="4168" y="4445"/>
                      <a:pt x="4168" y="4445"/>
                      <a:pt x="4168" y="4445"/>
                    </a:cubicBezTo>
                    <a:cubicBezTo>
                      <a:pt x="4168" y="4445"/>
                      <a:pt x="4168" y="4445"/>
                      <a:pt x="4168" y="4445"/>
                    </a:cubicBezTo>
                    <a:lnTo>
                      <a:pt x="4168" y="4445"/>
                    </a:lnTo>
                    <a:cubicBezTo>
                      <a:pt x="4168" y="4445"/>
                      <a:pt x="4168" y="4445"/>
                      <a:pt x="4172" y="4441"/>
                    </a:cubicBezTo>
                    <a:cubicBezTo>
                      <a:pt x="4172" y="4441"/>
                      <a:pt x="4172" y="4441"/>
                      <a:pt x="4172" y="4441"/>
                    </a:cubicBezTo>
                    <a:cubicBezTo>
                      <a:pt x="4172" y="4441"/>
                      <a:pt x="4172" y="4441"/>
                      <a:pt x="4172" y="4441"/>
                    </a:cubicBezTo>
                    <a:cubicBezTo>
                      <a:pt x="4172" y="4441"/>
                      <a:pt x="4172" y="4441"/>
                      <a:pt x="4172" y="4441"/>
                    </a:cubicBezTo>
                    <a:cubicBezTo>
                      <a:pt x="4172" y="4441"/>
                      <a:pt x="4172" y="4441"/>
                      <a:pt x="4172" y="4441"/>
                    </a:cubicBezTo>
                    <a:lnTo>
                      <a:pt x="4172" y="4441"/>
                    </a:lnTo>
                    <a:cubicBezTo>
                      <a:pt x="4172" y="4441"/>
                      <a:pt x="4176" y="4441"/>
                      <a:pt x="4176" y="4441"/>
                    </a:cubicBezTo>
                    <a:cubicBezTo>
                      <a:pt x="4176" y="4441"/>
                      <a:pt x="4176" y="4441"/>
                      <a:pt x="4176" y="4436"/>
                    </a:cubicBezTo>
                    <a:cubicBezTo>
                      <a:pt x="4176" y="4436"/>
                      <a:pt x="4176" y="4436"/>
                      <a:pt x="4176" y="4436"/>
                    </a:cubicBezTo>
                    <a:lnTo>
                      <a:pt x="4176" y="4436"/>
                    </a:lnTo>
                    <a:cubicBezTo>
                      <a:pt x="4181" y="4436"/>
                      <a:pt x="4181" y="4436"/>
                      <a:pt x="4181" y="4436"/>
                    </a:cubicBezTo>
                    <a:cubicBezTo>
                      <a:pt x="4181" y="4436"/>
                      <a:pt x="4181" y="4436"/>
                      <a:pt x="4181" y="4436"/>
                    </a:cubicBezTo>
                    <a:cubicBezTo>
                      <a:pt x="4181" y="4432"/>
                      <a:pt x="4181" y="4432"/>
                      <a:pt x="4181" y="4432"/>
                    </a:cubicBezTo>
                    <a:cubicBezTo>
                      <a:pt x="4181" y="4432"/>
                      <a:pt x="4181" y="4432"/>
                      <a:pt x="4181" y="4432"/>
                    </a:cubicBezTo>
                    <a:cubicBezTo>
                      <a:pt x="4181" y="4432"/>
                      <a:pt x="4181" y="4432"/>
                      <a:pt x="4181" y="4432"/>
                    </a:cubicBezTo>
                    <a:cubicBezTo>
                      <a:pt x="4181" y="4432"/>
                      <a:pt x="4181" y="4432"/>
                      <a:pt x="4181" y="4432"/>
                    </a:cubicBezTo>
                    <a:cubicBezTo>
                      <a:pt x="4181" y="4432"/>
                      <a:pt x="4185" y="4432"/>
                      <a:pt x="4185" y="4432"/>
                    </a:cubicBezTo>
                    <a:cubicBezTo>
                      <a:pt x="4185" y="4432"/>
                      <a:pt x="4185" y="4432"/>
                      <a:pt x="4185" y="4432"/>
                    </a:cubicBezTo>
                    <a:lnTo>
                      <a:pt x="4185" y="4428"/>
                    </a:lnTo>
                    <a:cubicBezTo>
                      <a:pt x="4185" y="4428"/>
                      <a:pt x="4185" y="4428"/>
                      <a:pt x="4185" y="4428"/>
                    </a:cubicBezTo>
                    <a:cubicBezTo>
                      <a:pt x="4185" y="4428"/>
                      <a:pt x="4185" y="4428"/>
                      <a:pt x="4185" y="4428"/>
                    </a:cubicBezTo>
                    <a:lnTo>
                      <a:pt x="4185" y="4428"/>
                    </a:lnTo>
                    <a:cubicBezTo>
                      <a:pt x="4189" y="4428"/>
                      <a:pt x="4189" y="4428"/>
                      <a:pt x="4189" y="4428"/>
                    </a:cubicBezTo>
                    <a:cubicBezTo>
                      <a:pt x="4189" y="4428"/>
                      <a:pt x="4189" y="4428"/>
                      <a:pt x="4189" y="4428"/>
                    </a:cubicBezTo>
                    <a:cubicBezTo>
                      <a:pt x="4189" y="4428"/>
                      <a:pt x="4189" y="4428"/>
                      <a:pt x="4189" y="4428"/>
                    </a:cubicBezTo>
                    <a:cubicBezTo>
                      <a:pt x="4189" y="4428"/>
                      <a:pt x="4189" y="4428"/>
                      <a:pt x="4189" y="4428"/>
                    </a:cubicBezTo>
                    <a:cubicBezTo>
                      <a:pt x="4189" y="4423"/>
                      <a:pt x="4189" y="4423"/>
                      <a:pt x="4189" y="4423"/>
                    </a:cubicBezTo>
                    <a:cubicBezTo>
                      <a:pt x="4189" y="4423"/>
                      <a:pt x="4189" y="4423"/>
                      <a:pt x="4194" y="4423"/>
                    </a:cubicBezTo>
                    <a:lnTo>
                      <a:pt x="4194" y="4423"/>
                    </a:lnTo>
                    <a:cubicBezTo>
                      <a:pt x="4194" y="4423"/>
                      <a:pt x="4194" y="4423"/>
                      <a:pt x="4194" y="4423"/>
                    </a:cubicBezTo>
                    <a:cubicBezTo>
                      <a:pt x="4194" y="4423"/>
                      <a:pt x="4194" y="4423"/>
                      <a:pt x="4194" y="4423"/>
                    </a:cubicBezTo>
                    <a:lnTo>
                      <a:pt x="4194" y="4423"/>
                    </a:lnTo>
                    <a:cubicBezTo>
                      <a:pt x="4194" y="4423"/>
                      <a:pt x="4194" y="4423"/>
                      <a:pt x="4194" y="4423"/>
                    </a:cubicBezTo>
                    <a:cubicBezTo>
                      <a:pt x="4194" y="4419"/>
                      <a:pt x="4194" y="4419"/>
                      <a:pt x="4194" y="4419"/>
                    </a:cubicBezTo>
                    <a:cubicBezTo>
                      <a:pt x="4198" y="4419"/>
                      <a:pt x="4198" y="4419"/>
                      <a:pt x="4198" y="4419"/>
                    </a:cubicBezTo>
                    <a:cubicBezTo>
                      <a:pt x="4198" y="4419"/>
                      <a:pt x="4198" y="4419"/>
                      <a:pt x="4198" y="4419"/>
                    </a:cubicBezTo>
                    <a:lnTo>
                      <a:pt x="4198" y="4419"/>
                    </a:lnTo>
                    <a:cubicBezTo>
                      <a:pt x="4198" y="4419"/>
                      <a:pt x="4202" y="4415"/>
                      <a:pt x="4202" y="4415"/>
                    </a:cubicBezTo>
                    <a:lnTo>
                      <a:pt x="4202" y="4415"/>
                    </a:lnTo>
                    <a:cubicBezTo>
                      <a:pt x="4202" y="4415"/>
                      <a:pt x="4202" y="4415"/>
                      <a:pt x="4202" y="4415"/>
                    </a:cubicBezTo>
                    <a:lnTo>
                      <a:pt x="4202" y="4415"/>
                    </a:lnTo>
                    <a:cubicBezTo>
                      <a:pt x="4202" y="4415"/>
                      <a:pt x="4202" y="4415"/>
                      <a:pt x="4207" y="4415"/>
                    </a:cubicBezTo>
                    <a:lnTo>
                      <a:pt x="4207" y="4415"/>
                    </a:lnTo>
                    <a:cubicBezTo>
                      <a:pt x="4228" y="4393"/>
                      <a:pt x="4250" y="4371"/>
                      <a:pt x="4276" y="4350"/>
                    </a:cubicBezTo>
                    <a:close/>
                    <a:moveTo>
                      <a:pt x="2997" y="4371"/>
                    </a:moveTo>
                    <a:cubicBezTo>
                      <a:pt x="2893" y="4397"/>
                      <a:pt x="2793" y="4415"/>
                      <a:pt x="2689" y="4428"/>
                    </a:cubicBezTo>
                    <a:lnTo>
                      <a:pt x="2741" y="5039"/>
                    </a:lnTo>
                    <a:cubicBezTo>
                      <a:pt x="2789" y="5035"/>
                      <a:pt x="2836" y="5030"/>
                      <a:pt x="2884" y="5026"/>
                    </a:cubicBezTo>
                    <a:cubicBezTo>
                      <a:pt x="2884" y="5022"/>
                      <a:pt x="2888" y="5022"/>
                      <a:pt x="2888" y="5022"/>
                    </a:cubicBezTo>
                    <a:lnTo>
                      <a:pt x="2888" y="5022"/>
                    </a:lnTo>
                    <a:cubicBezTo>
                      <a:pt x="2888" y="5022"/>
                      <a:pt x="2893" y="5022"/>
                      <a:pt x="2893" y="5022"/>
                    </a:cubicBezTo>
                    <a:cubicBezTo>
                      <a:pt x="2893" y="5022"/>
                      <a:pt x="2893" y="5022"/>
                      <a:pt x="2893" y="5022"/>
                    </a:cubicBezTo>
                    <a:cubicBezTo>
                      <a:pt x="2893" y="5022"/>
                      <a:pt x="2893" y="5022"/>
                      <a:pt x="2893" y="5022"/>
                    </a:cubicBezTo>
                    <a:cubicBezTo>
                      <a:pt x="2893" y="5022"/>
                      <a:pt x="2893" y="5022"/>
                      <a:pt x="2893" y="5022"/>
                    </a:cubicBezTo>
                    <a:cubicBezTo>
                      <a:pt x="2897" y="5022"/>
                      <a:pt x="2897" y="5022"/>
                      <a:pt x="2897" y="5022"/>
                    </a:cubicBezTo>
                    <a:lnTo>
                      <a:pt x="2901" y="5022"/>
                    </a:lnTo>
                    <a:lnTo>
                      <a:pt x="2901" y="5022"/>
                    </a:lnTo>
                    <a:cubicBezTo>
                      <a:pt x="2901" y="5022"/>
                      <a:pt x="2901" y="5022"/>
                      <a:pt x="2901" y="5022"/>
                    </a:cubicBezTo>
                    <a:cubicBezTo>
                      <a:pt x="2901" y="5022"/>
                      <a:pt x="2901" y="5022"/>
                      <a:pt x="2901" y="5022"/>
                    </a:cubicBezTo>
                    <a:cubicBezTo>
                      <a:pt x="2901" y="5022"/>
                      <a:pt x="2901" y="5022"/>
                      <a:pt x="2901" y="5022"/>
                    </a:cubicBezTo>
                    <a:cubicBezTo>
                      <a:pt x="2906" y="5022"/>
                      <a:pt x="2906" y="5022"/>
                      <a:pt x="2906" y="5022"/>
                    </a:cubicBezTo>
                    <a:cubicBezTo>
                      <a:pt x="2906" y="5022"/>
                      <a:pt x="2906" y="5022"/>
                      <a:pt x="2906" y="5022"/>
                    </a:cubicBezTo>
                    <a:cubicBezTo>
                      <a:pt x="2906" y="5022"/>
                      <a:pt x="2906" y="5022"/>
                      <a:pt x="2906" y="5022"/>
                    </a:cubicBezTo>
                    <a:lnTo>
                      <a:pt x="2906" y="5022"/>
                    </a:lnTo>
                    <a:cubicBezTo>
                      <a:pt x="2906" y="5022"/>
                      <a:pt x="2910" y="5022"/>
                      <a:pt x="2910" y="5022"/>
                    </a:cubicBezTo>
                    <a:cubicBezTo>
                      <a:pt x="2910" y="5022"/>
                      <a:pt x="2910" y="5022"/>
                      <a:pt x="2910" y="5022"/>
                    </a:cubicBezTo>
                    <a:cubicBezTo>
                      <a:pt x="2910" y="5022"/>
                      <a:pt x="2910" y="5022"/>
                      <a:pt x="2910" y="5022"/>
                    </a:cubicBezTo>
                    <a:lnTo>
                      <a:pt x="2910" y="5022"/>
                    </a:lnTo>
                    <a:cubicBezTo>
                      <a:pt x="2910" y="5022"/>
                      <a:pt x="2910" y="5022"/>
                      <a:pt x="2910" y="5022"/>
                    </a:cubicBezTo>
                    <a:cubicBezTo>
                      <a:pt x="2914" y="5022"/>
                      <a:pt x="2914" y="5022"/>
                      <a:pt x="2914" y="5022"/>
                    </a:cubicBezTo>
                    <a:cubicBezTo>
                      <a:pt x="2914" y="5017"/>
                      <a:pt x="2914" y="5017"/>
                      <a:pt x="2914" y="5017"/>
                    </a:cubicBezTo>
                    <a:cubicBezTo>
                      <a:pt x="2914" y="5017"/>
                      <a:pt x="2914" y="5017"/>
                      <a:pt x="2914" y="5017"/>
                    </a:cubicBezTo>
                    <a:cubicBezTo>
                      <a:pt x="2914" y="5017"/>
                      <a:pt x="2914" y="5017"/>
                      <a:pt x="2914" y="5017"/>
                    </a:cubicBezTo>
                    <a:cubicBezTo>
                      <a:pt x="2914" y="5017"/>
                      <a:pt x="2914" y="5017"/>
                      <a:pt x="2919" y="5017"/>
                    </a:cubicBezTo>
                    <a:cubicBezTo>
                      <a:pt x="2919" y="5017"/>
                      <a:pt x="2919" y="5017"/>
                      <a:pt x="2919" y="5017"/>
                    </a:cubicBezTo>
                    <a:cubicBezTo>
                      <a:pt x="2919" y="5017"/>
                      <a:pt x="2919" y="5017"/>
                      <a:pt x="2919" y="5017"/>
                    </a:cubicBezTo>
                    <a:cubicBezTo>
                      <a:pt x="2919" y="5017"/>
                      <a:pt x="2919" y="5017"/>
                      <a:pt x="2919" y="5017"/>
                    </a:cubicBezTo>
                    <a:cubicBezTo>
                      <a:pt x="2919" y="5017"/>
                      <a:pt x="2919" y="5017"/>
                      <a:pt x="2919" y="5017"/>
                    </a:cubicBezTo>
                    <a:cubicBezTo>
                      <a:pt x="2919" y="5017"/>
                      <a:pt x="2923" y="5017"/>
                      <a:pt x="2923" y="5017"/>
                    </a:cubicBezTo>
                    <a:cubicBezTo>
                      <a:pt x="2923" y="5017"/>
                      <a:pt x="2923" y="5017"/>
                      <a:pt x="2923" y="5017"/>
                    </a:cubicBezTo>
                    <a:cubicBezTo>
                      <a:pt x="2923" y="5017"/>
                      <a:pt x="2923" y="5017"/>
                      <a:pt x="2923" y="5017"/>
                    </a:cubicBezTo>
                    <a:cubicBezTo>
                      <a:pt x="2923" y="5017"/>
                      <a:pt x="2923" y="5017"/>
                      <a:pt x="2923" y="5017"/>
                    </a:cubicBezTo>
                    <a:cubicBezTo>
                      <a:pt x="2923" y="5017"/>
                      <a:pt x="2923" y="5017"/>
                      <a:pt x="2923" y="5017"/>
                    </a:cubicBezTo>
                    <a:cubicBezTo>
                      <a:pt x="2927" y="5017"/>
                      <a:pt x="2927" y="5017"/>
                      <a:pt x="2927" y="5017"/>
                    </a:cubicBezTo>
                    <a:cubicBezTo>
                      <a:pt x="2927" y="5017"/>
                      <a:pt x="2927" y="5017"/>
                      <a:pt x="2927" y="5017"/>
                    </a:cubicBezTo>
                    <a:cubicBezTo>
                      <a:pt x="2927" y="5017"/>
                      <a:pt x="2927" y="5017"/>
                      <a:pt x="2927" y="5017"/>
                    </a:cubicBezTo>
                    <a:cubicBezTo>
                      <a:pt x="2927" y="5017"/>
                      <a:pt x="2927" y="5017"/>
                      <a:pt x="2927" y="5017"/>
                    </a:cubicBezTo>
                    <a:cubicBezTo>
                      <a:pt x="2927" y="5017"/>
                      <a:pt x="2932" y="5017"/>
                      <a:pt x="2932" y="5017"/>
                    </a:cubicBezTo>
                    <a:cubicBezTo>
                      <a:pt x="2932" y="5017"/>
                      <a:pt x="2932" y="5017"/>
                      <a:pt x="2932" y="5017"/>
                    </a:cubicBezTo>
                    <a:lnTo>
                      <a:pt x="2932" y="5017"/>
                    </a:lnTo>
                    <a:cubicBezTo>
                      <a:pt x="2932" y="5017"/>
                      <a:pt x="2932" y="5017"/>
                      <a:pt x="2932" y="5017"/>
                    </a:cubicBezTo>
                    <a:cubicBezTo>
                      <a:pt x="2932" y="5017"/>
                      <a:pt x="2932" y="5017"/>
                      <a:pt x="2932" y="5017"/>
                    </a:cubicBezTo>
                    <a:cubicBezTo>
                      <a:pt x="2932" y="5017"/>
                      <a:pt x="2932" y="5017"/>
                      <a:pt x="2936" y="5017"/>
                    </a:cubicBezTo>
                    <a:cubicBezTo>
                      <a:pt x="2936" y="5017"/>
                      <a:pt x="2936" y="5017"/>
                      <a:pt x="2936" y="5017"/>
                    </a:cubicBezTo>
                    <a:lnTo>
                      <a:pt x="2941" y="5017"/>
                    </a:lnTo>
                    <a:lnTo>
                      <a:pt x="2941" y="5013"/>
                    </a:lnTo>
                    <a:cubicBezTo>
                      <a:pt x="2941" y="5013"/>
                      <a:pt x="2941" y="5013"/>
                      <a:pt x="2941" y="5013"/>
                    </a:cubicBezTo>
                    <a:lnTo>
                      <a:pt x="2941" y="5013"/>
                    </a:lnTo>
                    <a:cubicBezTo>
                      <a:pt x="2941" y="5013"/>
                      <a:pt x="2941" y="5013"/>
                      <a:pt x="2941" y="5013"/>
                    </a:cubicBezTo>
                    <a:cubicBezTo>
                      <a:pt x="2941" y="5013"/>
                      <a:pt x="2945" y="5013"/>
                      <a:pt x="2945" y="5013"/>
                    </a:cubicBezTo>
                    <a:lnTo>
                      <a:pt x="2945" y="5013"/>
                    </a:lnTo>
                    <a:lnTo>
                      <a:pt x="2949" y="5013"/>
                    </a:lnTo>
                    <a:lnTo>
                      <a:pt x="2949" y="5013"/>
                    </a:lnTo>
                    <a:cubicBezTo>
                      <a:pt x="3014" y="5000"/>
                      <a:pt x="3084" y="4987"/>
                      <a:pt x="3149" y="4970"/>
                    </a:cubicBezTo>
                    <a:close/>
                    <a:moveTo>
                      <a:pt x="2021" y="4367"/>
                    </a:moveTo>
                    <a:cubicBezTo>
                      <a:pt x="1961" y="4350"/>
                      <a:pt x="1900" y="4328"/>
                      <a:pt x="1839" y="4306"/>
                    </a:cubicBezTo>
                    <a:cubicBezTo>
                      <a:pt x="1800" y="4293"/>
                      <a:pt x="1766" y="4276"/>
                      <a:pt x="1727" y="4259"/>
                    </a:cubicBezTo>
                    <a:lnTo>
                      <a:pt x="1471" y="4822"/>
                    </a:lnTo>
                    <a:cubicBezTo>
                      <a:pt x="1479" y="4827"/>
                      <a:pt x="1488" y="4831"/>
                      <a:pt x="1497" y="4835"/>
                    </a:cubicBezTo>
                    <a:cubicBezTo>
                      <a:pt x="1497" y="4835"/>
                      <a:pt x="1501" y="4835"/>
                      <a:pt x="1501" y="4835"/>
                    </a:cubicBezTo>
                    <a:lnTo>
                      <a:pt x="1501" y="4835"/>
                    </a:lnTo>
                    <a:cubicBezTo>
                      <a:pt x="1501" y="4835"/>
                      <a:pt x="1501" y="4835"/>
                      <a:pt x="1501" y="4835"/>
                    </a:cubicBezTo>
                    <a:cubicBezTo>
                      <a:pt x="1501" y="4835"/>
                      <a:pt x="1501" y="4835"/>
                      <a:pt x="1501" y="4835"/>
                    </a:cubicBezTo>
                    <a:cubicBezTo>
                      <a:pt x="1505" y="4835"/>
                      <a:pt x="1505" y="4835"/>
                      <a:pt x="1505" y="4835"/>
                    </a:cubicBezTo>
                    <a:cubicBezTo>
                      <a:pt x="1505" y="4835"/>
                      <a:pt x="1505" y="4840"/>
                      <a:pt x="1505" y="4840"/>
                    </a:cubicBezTo>
                    <a:cubicBezTo>
                      <a:pt x="1505" y="4840"/>
                      <a:pt x="1510" y="4840"/>
                      <a:pt x="1510" y="4840"/>
                    </a:cubicBezTo>
                    <a:cubicBezTo>
                      <a:pt x="1510" y="4840"/>
                      <a:pt x="1510" y="4840"/>
                      <a:pt x="1510" y="4840"/>
                    </a:cubicBezTo>
                    <a:cubicBezTo>
                      <a:pt x="1510" y="4840"/>
                      <a:pt x="1510" y="4840"/>
                      <a:pt x="1510" y="4840"/>
                    </a:cubicBezTo>
                    <a:cubicBezTo>
                      <a:pt x="1510" y="4840"/>
                      <a:pt x="1510" y="4840"/>
                      <a:pt x="1510" y="4840"/>
                    </a:cubicBezTo>
                    <a:lnTo>
                      <a:pt x="1510" y="4840"/>
                    </a:lnTo>
                    <a:cubicBezTo>
                      <a:pt x="1514" y="4840"/>
                      <a:pt x="1514" y="4840"/>
                      <a:pt x="1514" y="4840"/>
                    </a:cubicBezTo>
                    <a:cubicBezTo>
                      <a:pt x="1514" y="4840"/>
                      <a:pt x="1514" y="4840"/>
                      <a:pt x="1514" y="4840"/>
                    </a:cubicBezTo>
                    <a:cubicBezTo>
                      <a:pt x="1514" y="4840"/>
                      <a:pt x="1514" y="4840"/>
                      <a:pt x="1514" y="4840"/>
                    </a:cubicBezTo>
                    <a:lnTo>
                      <a:pt x="1514" y="4840"/>
                    </a:lnTo>
                    <a:cubicBezTo>
                      <a:pt x="1514" y="4840"/>
                      <a:pt x="1514" y="4840"/>
                      <a:pt x="1518" y="4840"/>
                    </a:cubicBezTo>
                    <a:cubicBezTo>
                      <a:pt x="1518" y="4844"/>
                      <a:pt x="1518" y="4844"/>
                      <a:pt x="1518" y="4844"/>
                    </a:cubicBezTo>
                    <a:cubicBezTo>
                      <a:pt x="1518" y="4844"/>
                      <a:pt x="1518" y="4844"/>
                      <a:pt x="1518" y="4844"/>
                    </a:cubicBezTo>
                    <a:cubicBezTo>
                      <a:pt x="1518" y="4844"/>
                      <a:pt x="1518" y="4844"/>
                      <a:pt x="1518" y="4844"/>
                    </a:cubicBezTo>
                    <a:cubicBezTo>
                      <a:pt x="1518" y="4844"/>
                      <a:pt x="1518" y="4844"/>
                      <a:pt x="1518" y="4844"/>
                    </a:cubicBezTo>
                    <a:cubicBezTo>
                      <a:pt x="1518" y="4844"/>
                      <a:pt x="1523" y="4844"/>
                      <a:pt x="1523" y="4844"/>
                    </a:cubicBezTo>
                    <a:cubicBezTo>
                      <a:pt x="1523" y="4844"/>
                      <a:pt x="1523" y="4844"/>
                      <a:pt x="1523" y="4844"/>
                    </a:cubicBezTo>
                    <a:lnTo>
                      <a:pt x="1523" y="4844"/>
                    </a:lnTo>
                    <a:cubicBezTo>
                      <a:pt x="1523" y="4844"/>
                      <a:pt x="1523" y="4844"/>
                      <a:pt x="1523" y="4844"/>
                    </a:cubicBezTo>
                    <a:cubicBezTo>
                      <a:pt x="1523" y="4844"/>
                      <a:pt x="1523" y="4844"/>
                      <a:pt x="1523" y="4844"/>
                    </a:cubicBezTo>
                    <a:cubicBezTo>
                      <a:pt x="1527" y="4844"/>
                      <a:pt x="1527" y="4844"/>
                      <a:pt x="1527" y="4844"/>
                    </a:cubicBezTo>
                    <a:cubicBezTo>
                      <a:pt x="1527" y="4844"/>
                      <a:pt x="1527" y="4844"/>
                      <a:pt x="1527" y="4844"/>
                    </a:cubicBezTo>
                    <a:cubicBezTo>
                      <a:pt x="1527" y="4848"/>
                      <a:pt x="1527" y="4848"/>
                      <a:pt x="1527" y="4848"/>
                    </a:cubicBezTo>
                    <a:cubicBezTo>
                      <a:pt x="1527" y="4848"/>
                      <a:pt x="1527" y="4848"/>
                      <a:pt x="1527" y="4848"/>
                    </a:cubicBezTo>
                    <a:cubicBezTo>
                      <a:pt x="1527" y="4848"/>
                      <a:pt x="1531" y="4848"/>
                      <a:pt x="1531" y="4848"/>
                    </a:cubicBezTo>
                    <a:cubicBezTo>
                      <a:pt x="1531" y="4848"/>
                      <a:pt x="1531" y="4848"/>
                      <a:pt x="1531" y="4848"/>
                    </a:cubicBezTo>
                    <a:cubicBezTo>
                      <a:pt x="1531" y="4848"/>
                      <a:pt x="1531" y="4848"/>
                      <a:pt x="1531" y="4848"/>
                    </a:cubicBezTo>
                    <a:cubicBezTo>
                      <a:pt x="1531" y="4848"/>
                      <a:pt x="1531" y="4848"/>
                      <a:pt x="1531" y="4848"/>
                    </a:cubicBezTo>
                    <a:cubicBezTo>
                      <a:pt x="1531" y="4848"/>
                      <a:pt x="1531" y="4848"/>
                      <a:pt x="1531" y="4848"/>
                    </a:cubicBezTo>
                    <a:lnTo>
                      <a:pt x="1536" y="4848"/>
                    </a:lnTo>
                    <a:cubicBezTo>
                      <a:pt x="1536" y="4848"/>
                      <a:pt x="1536" y="4848"/>
                      <a:pt x="1536" y="4848"/>
                    </a:cubicBezTo>
                    <a:cubicBezTo>
                      <a:pt x="1536" y="4848"/>
                      <a:pt x="1536" y="4848"/>
                      <a:pt x="1536" y="4848"/>
                    </a:cubicBezTo>
                    <a:cubicBezTo>
                      <a:pt x="1536" y="4848"/>
                      <a:pt x="1536" y="4848"/>
                      <a:pt x="1536" y="4853"/>
                    </a:cubicBezTo>
                    <a:cubicBezTo>
                      <a:pt x="1536" y="4853"/>
                      <a:pt x="1536" y="4853"/>
                      <a:pt x="1536" y="4853"/>
                    </a:cubicBezTo>
                    <a:cubicBezTo>
                      <a:pt x="1540" y="4853"/>
                      <a:pt x="1540" y="4853"/>
                      <a:pt x="1540" y="4853"/>
                    </a:cubicBezTo>
                    <a:cubicBezTo>
                      <a:pt x="1540" y="4853"/>
                      <a:pt x="1540" y="4853"/>
                      <a:pt x="1540" y="4853"/>
                    </a:cubicBezTo>
                    <a:cubicBezTo>
                      <a:pt x="1540" y="4853"/>
                      <a:pt x="1540" y="4853"/>
                      <a:pt x="1544" y="4853"/>
                    </a:cubicBezTo>
                    <a:cubicBezTo>
                      <a:pt x="1544" y="4853"/>
                      <a:pt x="1544" y="4853"/>
                      <a:pt x="1544" y="4853"/>
                    </a:cubicBezTo>
                    <a:cubicBezTo>
                      <a:pt x="1544" y="4853"/>
                      <a:pt x="1544" y="4853"/>
                      <a:pt x="1544" y="4853"/>
                    </a:cubicBezTo>
                    <a:cubicBezTo>
                      <a:pt x="1544" y="4853"/>
                      <a:pt x="1544" y="4853"/>
                      <a:pt x="1544" y="4853"/>
                    </a:cubicBezTo>
                    <a:cubicBezTo>
                      <a:pt x="1544" y="4853"/>
                      <a:pt x="1544" y="4853"/>
                      <a:pt x="1549" y="4853"/>
                    </a:cubicBezTo>
                    <a:lnTo>
                      <a:pt x="1549" y="4853"/>
                    </a:lnTo>
                    <a:cubicBezTo>
                      <a:pt x="1549" y="4857"/>
                      <a:pt x="1549" y="4857"/>
                      <a:pt x="1549" y="4857"/>
                    </a:cubicBezTo>
                    <a:cubicBezTo>
                      <a:pt x="1549" y="4857"/>
                      <a:pt x="1549" y="4857"/>
                      <a:pt x="1549" y="4857"/>
                    </a:cubicBezTo>
                    <a:lnTo>
                      <a:pt x="1549" y="4857"/>
                    </a:lnTo>
                    <a:lnTo>
                      <a:pt x="1549" y="4857"/>
                    </a:lnTo>
                    <a:cubicBezTo>
                      <a:pt x="1553" y="4857"/>
                      <a:pt x="1553" y="4857"/>
                      <a:pt x="1553" y="4857"/>
                    </a:cubicBezTo>
                    <a:cubicBezTo>
                      <a:pt x="1553" y="4857"/>
                      <a:pt x="1553" y="4857"/>
                      <a:pt x="1553" y="4857"/>
                    </a:cubicBezTo>
                    <a:cubicBezTo>
                      <a:pt x="1553" y="4857"/>
                      <a:pt x="1553" y="4857"/>
                      <a:pt x="1553" y="4857"/>
                    </a:cubicBezTo>
                    <a:lnTo>
                      <a:pt x="1553" y="4857"/>
                    </a:lnTo>
                    <a:cubicBezTo>
                      <a:pt x="1557" y="4857"/>
                      <a:pt x="1557" y="4857"/>
                      <a:pt x="1557" y="4861"/>
                    </a:cubicBezTo>
                    <a:cubicBezTo>
                      <a:pt x="1557" y="4861"/>
                      <a:pt x="1557" y="4861"/>
                      <a:pt x="1557" y="4861"/>
                    </a:cubicBezTo>
                    <a:cubicBezTo>
                      <a:pt x="1557" y="4861"/>
                      <a:pt x="1557" y="4861"/>
                      <a:pt x="1562" y="4861"/>
                    </a:cubicBezTo>
                    <a:lnTo>
                      <a:pt x="1562" y="4861"/>
                    </a:lnTo>
                    <a:cubicBezTo>
                      <a:pt x="1562" y="4861"/>
                      <a:pt x="1562" y="4861"/>
                      <a:pt x="1562" y="4861"/>
                    </a:cubicBezTo>
                    <a:cubicBezTo>
                      <a:pt x="1562" y="4861"/>
                      <a:pt x="1562" y="4861"/>
                      <a:pt x="1562" y="4861"/>
                    </a:cubicBezTo>
                    <a:cubicBezTo>
                      <a:pt x="1562" y="4861"/>
                      <a:pt x="1562" y="4861"/>
                      <a:pt x="1562" y="4861"/>
                    </a:cubicBezTo>
                    <a:cubicBezTo>
                      <a:pt x="1562" y="4861"/>
                      <a:pt x="1562" y="4861"/>
                      <a:pt x="1562" y="4861"/>
                    </a:cubicBezTo>
                    <a:cubicBezTo>
                      <a:pt x="1566" y="4861"/>
                      <a:pt x="1566" y="4861"/>
                      <a:pt x="1566" y="4861"/>
                    </a:cubicBezTo>
                    <a:cubicBezTo>
                      <a:pt x="1566" y="4861"/>
                      <a:pt x="1566" y="4861"/>
                      <a:pt x="1566" y="4861"/>
                    </a:cubicBezTo>
                    <a:cubicBezTo>
                      <a:pt x="1570" y="4861"/>
                      <a:pt x="1570" y="4866"/>
                      <a:pt x="1570" y="4866"/>
                    </a:cubicBezTo>
                    <a:cubicBezTo>
                      <a:pt x="1570" y="4866"/>
                      <a:pt x="1570" y="4866"/>
                      <a:pt x="1570" y="4866"/>
                    </a:cubicBezTo>
                    <a:cubicBezTo>
                      <a:pt x="1570" y="4866"/>
                      <a:pt x="1570" y="4866"/>
                      <a:pt x="1575" y="4866"/>
                    </a:cubicBezTo>
                    <a:cubicBezTo>
                      <a:pt x="1575" y="4866"/>
                      <a:pt x="1575" y="4866"/>
                      <a:pt x="1575" y="4866"/>
                    </a:cubicBezTo>
                    <a:cubicBezTo>
                      <a:pt x="1575" y="4866"/>
                      <a:pt x="1575" y="4866"/>
                      <a:pt x="1575" y="4866"/>
                    </a:cubicBezTo>
                    <a:cubicBezTo>
                      <a:pt x="1575" y="4866"/>
                      <a:pt x="1575" y="4866"/>
                      <a:pt x="1575" y="4866"/>
                    </a:cubicBezTo>
                    <a:cubicBezTo>
                      <a:pt x="1575" y="4866"/>
                      <a:pt x="1575" y="4866"/>
                      <a:pt x="1579" y="4866"/>
                    </a:cubicBezTo>
                    <a:cubicBezTo>
                      <a:pt x="1579" y="4866"/>
                      <a:pt x="1579" y="4866"/>
                      <a:pt x="1579" y="4866"/>
                    </a:cubicBezTo>
                    <a:cubicBezTo>
                      <a:pt x="1579" y="4866"/>
                      <a:pt x="1579" y="4866"/>
                      <a:pt x="1579" y="4866"/>
                    </a:cubicBezTo>
                    <a:cubicBezTo>
                      <a:pt x="1579" y="4866"/>
                      <a:pt x="1579" y="4866"/>
                      <a:pt x="1579" y="4866"/>
                    </a:cubicBezTo>
                    <a:cubicBezTo>
                      <a:pt x="1579" y="4870"/>
                      <a:pt x="1583" y="4870"/>
                      <a:pt x="1583" y="4870"/>
                    </a:cubicBezTo>
                    <a:cubicBezTo>
                      <a:pt x="1583" y="4870"/>
                      <a:pt x="1583" y="4870"/>
                      <a:pt x="1583" y="4870"/>
                    </a:cubicBezTo>
                    <a:cubicBezTo>
                      <a:pt x="1583" y="4870"/>
                      <a:pt x="1583" y="4870"/>
                      <a:pt x="1583" y="4870"/>
                    </a:cubicBezTo>
                    <a:cubicBezTo>
                      <a:pt x="1583" y="4870"/>
                      <a:pt x="1583" y="4870"/>
                      <a:pt x="1583" y="4870"/>
                    </a:cubicBezTo>
                    <a:cubicBezTo>
                      <a:pt x="1583" y="4870"/>
                      <a:pt x="1588" y="4870"/>
                      <a:pt x="1588" y="4870"/>
                    </a:cubicBezTo>
                    <a:lnTo>
                      <a:pt x="1588" y="4870"/>
                    </a:lnTo>
                    <a:cubicBezTo>
                      <a:pt x="1588" y="4870"/>
                      <a:pt x="1588" y="4870"/>
                      <a:pt x="1588" y="4870"/>
                    </a:cubicBezTo>
                    <a:lnTo>
                      <a:pt x="1588" y="4870"/>
                    </a:lnTo>
                    <a:cubicBezTo>
                      <a:pt x="1588" y="4870"/>
                      <a:pt x="1588" y="4870"/>
                      <a:pt x="1592" y="4874"/>
                    </a:cubicBezTo>
                    <a:lnTo>
                      <a:pt x="1592" y="4874"/>
                    </a:lnTo>
                    <a:cubicBezTo>
                      <a:pt x="1592" y="4874"/>
                      <a:pt x="1592" y="4874"/>
                      <a:pt x="1592" y="4874"/>
                    </a:cubicBezTo>
                    <a:lnTo>
                      <a:pt x="1592" y="4874"/>
                    </a:lnTo>
                    <a:cubicBezTo>
                      <a:pt x="1592" y="4874"/>
                      <a:pt x="1592" y="4874"/>
                      <a:pt x="1592" y="4874"/>
                    </a:cubicBezTo>
                    <a:cubicBezTo>
                      <a:pt x="1592" y="4874"/>
                      <a:pt x="1596" y="4874"/>
                      <a:pt x="1596" y="4874"/>
                    </a:cubicBezTo>
                    <a:cubicBezTo>
                      <a:pt x="1596" y="4874"/>
                      <a:pt x="1596" y="4874"/>
                      <a:pt x="1596" y="4874"/>
                    </a:cubicBezTo>
                    <a:lnTo>
                      <a:pt x="1596" y="4874"/>
                    </a:lnTo>
                    <a:cubicBezTo>
                      <a:pt x="1601" y="4874"/>
                      <a:pt x="1601" y="4874"/>
                      <a:pt x="1601" y="4874"/>
                    </a:cubicBezTo>
                    <a:cubicBezTo>
                      <a:pt x="1601" y="4874"/>
                      <a:pt x="1601" y="4874"/>
                      <a:pt x="1601" y="4874"/>
                    </a:cubicBezTo>
                    <a:cubicBezTo>
                      <a:pt x="1601" y="4874"/>
                      <a:pt x="1601" y="4879"/>
                      <a:pt x="1601" y="4879"/>
                    </a:cubicBezTo>
                    <a:cubicBezTo>
                      <a:pt x="1601" y="4879"/>
                      <a:pt x="1601" y="4879"/>
                      <a:pt x="1601" y="4879"/>
                    </a:cubicBezTo>
                    <a:lnTo>
                      <a:pt x="1605" y="4879"/>
                    </a:lnTo>
                    <a:cubicBezTo>
                      <a:pt x="1605" y="4879"/>
                      <a:pt x="1605" y="4879"/>
                      <a:pt x="1605" y="4879"/>
                    </a:cubicBezTo>
                    <a:lnTo>
                      <a:pt x="1605" y="4879"/>
                    </a:lnTo>
                    <a:cubicBezTo>
                      <a:pt x="1605" y="4879"/>
                      <a:pt x="1605" y="4879"/>
                      <a:pt x="1605" y="4879"/>
                    </a:cubicBezTo>
                    <a:cubicBezTo>
                      <a:pt x="1605" y="4879"/>
                      <a:pt x="1605" y="4879"/>
                      <a:pt x="1609" y="4879"/>
                    </a:cubicBezTo>
                    <a:lnTo>
                      <a:pt x="1609" y="4879"/>
                    </a:lnTo>
                    <a:cubicBezTo>
                      <a:pt x="1609" y="4879"/>
                      <a:pt x="1609" y="4879"/>
                      <a:pt x="1609" y="4879"/>
                    </a:cubicBezTo>
                    <a:cubicBezTo>
                      <a:pt x="1609" y="4879"/>
                      <a:pt x="1609" y="4879"/>
                      <a:pt x="1609" y="4879"/>
                    </a:cubicBezTo>
                    <a:cubicBezTo>
                      <a:pt x="1609" y="4879"/>
                      <a:pt x="1609" y="4879"/>
                      <a:pt x="1609" y="4879"/>
                    </a:cubicBezTo>
                    <a:lnTo>
                      <a:pt x="1609" y="4879"/>
                    </a:lnTo>
                    <a:lnTo>
                      <a:pt x="1614" y="4883"/>
                    </a:lnTo>
                    <a:cubicBezTo>
                      <a:pt x="1614" y="4883"/>
                      <a:pt x="1614" y="4883"/>
                      <a:pt x="1614" y="4883"/>
                    </a:cubicBezTo>
                    <a:cubicBezTo>
                      <a:pt x="1614" y="4883"/>
                      <a:pt x="1614" y="4883"/>
                      <a:pt x="1614" y="4883"/>
                    </a:cubicBezTo>
                    <a:cubicBezTo>
                      <a:pt x="1614" y="4883"/>
                      <a:pt x="1614" y="4883"/>
                      <a:pt x="1614" y="4883"/>
                    </a:cubicBezTo>
                    <a:cubicBezTo>
                      <a:pt x="1614" y="4883"/>
                      <a:pt x="1618" y="4883"/>
                      <a:pt x="1618" y="4883"/>
                    </a:cubicBezTo>
                    <a:cubicBezTo>
                      <a:pt x="1618" y="4883"/>
                      <a:pt x="1618" y="4883"/>
                      <a:pt x="1618" y="4883"/>
                    </a:cubicBezTo>
                    <a:cubicBezTo>
                      <a:pt x="1618" y="4883"/>
                      <a:pt x="1618" y="4883"/>
                      <a:pt x="1618" y="4883"/>
                    </a:cubicBezTo>
                    <a:cubicBezTo>
                      <a:pt x="1618" y="4883"/>
                      <a:pt x="1618" y="4883"/>
                      <a:pt x="1618" y="4883"/>
                    </a:cubicBezTo>
                    <a:cubicBezTo>
                      <a:pt x="1618" y="4883"/>
                      <a:pt x="1622" y="4883"/>
                      <a:pt x="1622" y="4883"/>
                    </a:cubicBezTo>
                    <a:lnTo>
                      <a:pt x="1622" y="4883"/>
                    </a:lnTo>
                    <a:cubicBezTo>
                      <a:pt x="1622" y="4883"/>
                      <a:pt x="1622" y="4883"/>
                      <a:pt x="1622" y="4883"/>
                    </a:cubicBezTo>
                    <a:cubicBezTo>
                      <a:pt x="1622" y="4887"/>
                      <a:pt x="1622" y="4887"/>
                      <a:pt x="1627" y="4887"/>
                    </a:cubicBezTo>
                    <a:lnTo>
                      <a:pt x="1627" y="4887"/>
                    </a:lnTo>
                    <a:cubicBezTo>
                      <a:pt x="1627" y="4887"/>
                      <a:pt x="1627" y="4887"/>
                      <a:pt x="1627" y="4887"/>
                    </a:cubicBezTo>
                    <a:cubicBezTo>
                      <a:pt x="1627" y="4887"/>
                      <a:pt x="1627" y="4887"/>
                      <a:pt x="1627" y="4887"/>
                    </a:cubicBezTo>
                    <a:cubicBezTo>
                      <a:pt x="1627" y="4887"/>
                      <a:pt x="1627" y="4887"/>
                      <a:pt x="1627" y="4887"/>
                    </a:cubicBezTo>
                    <a:cubicBezTo>
                      <a:pt x="1627" y="4887"/>
                      <a:pt x="1631" y="4887"/>
                      <a:pt x="1631" y="4887"/>
                    </a:cubicBezTo>
                    <a:cubicBezTo>
                      <a:pt x="1631" y="4887"/>
                      <a:pt x="1631" y="4887"/>
                      <a:pt x="1631" y="4887"/>
                    </a:cubicBezTo>
                    <a:cubicBezTo>
                      <a:pt x="1631" y="4887"/>
                      <a:pt x="1631" y="4887"/>
                      <a:pt x="1631" y="4887"/>
                    </a:cubicBezTo>
                    <a:lnTo>
                      <a:pt x="1631" y="4887"/>
                    </a:lnTo>
                    <a:cubicBezTo>
                      <a:pt x="1631" y="4887"/>
                      <a:pt x="1631" y="4887"/>
                      <a:pt x="1631" y="4887"/>
                    </a:cubicBezTo>
                    <a:cubicBezTo>
                      <a:pt x="1635" y="4887"/>
                      <a:pt x="1635" y="4887"/>
                      <a:pt x="1635" y="4887"/>
                    </a:cubicBezTo>
                    <a:cubicBezTo>
                      <a:pt x="1635" y="4887"/>
                      <a:pt x="1635" y="4887"/>
                      <a:pt x="1635" y="4887"/>
                    </a:cubicBezTo>
                    <a:cubicBezTo>
                      <a:pt x="1635" y="4892"/>
                      <a:pt x="1635" y="4892"/>
                      <a:pt x="1635" y="4892"/>
                    </a:cubicBezTo>
                    <a:cubicBezTo>
                      <a:pt x="1635" y="4892"/>
                      <a:pt x="1635" y="4892"/>
                      <a:pt x="1635" y="4892"/>
                    </a:cubicBezTo>
                    <a:cubicBezTo>
                      <a:pt x="1635" y="4892"/>
                      <a:pt x="1635" y="4892"/>
                      <a:pt x="1640" y="4892"/>
                    </a:cubicBezTo>
                    <a:cubicBezTo>
                      <a:pt x="1640" y="4892"/>
                      <a:pt x="1640" y="4892"/>
                      <a:pt x="1640" y="4892"/>
                    </a:cubicBezTo>
                    <a:lnTo>
                      <a:pt x="1640" y="4892"/>
                    </a:lnTo>
                    <a:cubicBezTo>
                      <a:pt x="1640" y="4892"/>
                      <a:pt x="1640" y="4892"/>
                      <a:pt x="1640" y="4892"/>
                    </a:cubicBezTo>
                    <a:cubicBezTo>
                      <a:pt x="1640" y="4892"/>
                      <a:pt x="1640" y="4892"/>
                      <a:pt x="1640" y="4892"/>
                    </a:cubicBezTo>
                    <a:lnTo>
                      <a:pt x="1644" y="4892"/>
                    </a:lnTo>
                    <a:cubicBezTo>
                      <a:pt x="1644" y="4892"/>
                      <a:pt x="1644" y="4892"/>
                      <a:pt x="1644" y="4892"/>
                    </a:cubicBezTo>
                    <a:cubicBezTo>
                      <a:pt x="1644" y="4892"/>
                      <a:pt x="1644" y="4892"/>
                      <a:pt x="1644" y="4892"/>
                    </a:cubicBezTo>
                    <a:cubicBezTo>
                      <a:pt x="1644" y="4892"/>
                      <a:pt x="1644" y="4892"/>
                      <a:pt x="1644" y="4892"/>
                    </a:cubicBezTo>
                    <a:cubicBezTo>
                      <a:pt x="1644" y="4892"/>
                      <a:pt x="1644" y="4892"/>
                      <a:pt x="1648" y="4892"/>
                    </a:cubicBezTo>
                    <a:cubicBezTo>
                      <a:pt x="1648" y="4892"/>
                      <a:pt x="1648" y="4896"/>
                      <a:pt x="1648" y="4896"/>
                    </a:cubicBezTo>
                    <a:cubicBezTo>
                      <a:pt x="1648" y="4896"/>
                      <a:pt x="1648" y="4896"/>
                      <a:pt x="1648" y="4896"/>
                    </a:cubicBezTo>
                    <a:cubicBezTo>
                      <a:pt x="1648" y="4896"/>
                      <a:pt x="1648" y="4896"/>
                      <a:pt x="1648" y="4896"/>
                    </a:cubicBezTo>
                    <a:cubicBezTo>
                      <a:pt x="1648" y="4896"/>
                      <a:pt x="1648" y="4896"/>
                      <a:pt x="1648" y="4896"/>
                    </a:cubicBezTo>
                    <a:cubicBezTo>
                      <a:pt x="1648" y="4896"/>
                      <a:pt x="1653" y="4896"/>
                      <a:pt x="1653" y="4896"/>
                    </a:cubicBezTo>
                    <a:cubicBezTo>
                      <a:pt x="1653" y="4896"/>
                      <a:pt x="1653" y="4896"/>
                      <a:pt x="1653" y="4896"/>
                    </a:cubicBezTo>
                    <a:cubicBezTo>
                      <a:pt x="1653" y="4896"/>
                      <a:pt x="1653" y="4896"/>
                      <a:pt x="1653" y="4896"/>
                    </a:cubicBezTo>
                    <a:lnTo>
                      <a:pt x="1653" y="4896"/>
                    </a:lnTo>
                    <a:cubicBezTo>
                      <a:pt x="1653" y="4896"/>
                      <a:pt x="1653" y="4896"/>
                      <a:pt x="1657" y="4896"/>
                    </a:cubicBezTo>
                    <a:cubicBezTo>
                      <a:pt x="1657" y="4896"/>
                      <a:pt x="1657" y="4896"/>
                      <a:pt x="1657" y="4896"/>
                    </a:cubicBezTo>
                    <a:cubicBezTo>
                      <a:pt x="1657" y="4896"/>
                      <a:pt x="1657" y="4896"/>
                      <a:pt x="1657" y="4896"/>
                    </a:cubicBezTo>
                    <a:lnTo>
                      <a:pt x="1657" y="4896"/>
                    </a:lnTo>
                    <a:cubicBezTo>
                      <a:pt x="1657" y="4896"/>
                      <a:pt x="1657" y="4896"/>
                      <a:pt x="1657" y="4896"/>
                    </a:cubicBezTo>
                    <a:cubicBezTo>
                      <a:pt x="1657" y="4900"/>
                      <a:pt x="1661" y="4900"/>
                      <a:pt x="1661" y="4900"/>
                    </a:cubicBezTo>
                    <a:cubicBezTo>
                      <a:pt x="1661" y="4900"/>
                      <a:pt x="1661" y="4900"/>
                      <a:pt x="1661" y="4900"/>
                    </a:cubicBezTo>
                    <a:cubicBezTo>
                      <a:pt x="1661" y="4900"/>
                      <a:pt x="1661" y="4900"/>
                      <a:pt x="1661" y="4900"/>
                    </a:cubicBezTo>
                    <a:cubicBezTo>
                      <a:pt x="1661" y="4900"/>
                      <a:pt x="1661" y="4900"/>
                      <a:pt x="1661" y="4900"/>
                    </a:cubicBezTo>
                    <a:cubicBezTo>
                      <a:pt x="1661" y="4900"/>
                      <a:pt x="1661" y="4900"/>
                      <a:pt x="1661" y="4900"/>
                    </a:cubicBezTo>
                    <a:cubicBezTo>
                      <a:pt x="1666" y="4900"/>
                      <a:pt x="1666" y="4900"/>
                      <a:pt x="1666" y="4900"/>
                    </a:cubicBezTo>
                    <a:cubicBezTo>
                      <a:pt x="1666" y="4900"/>
                      <a:pt x="1666" y="4900"/>
                      <a:pt x="1666" y="4900"/>
                    </a:cubicBezTo>
                    <a:lnTo>
                      <a:pt x="1666" y="4900"/>
                    </a:lnTo>
                    <a:cubicBezTo>
                      <a:pt x="1666" y="4900"/>
                      <a:pt x="1666" y="4900"/>
                      <a:pt x="1666" y="4900"/>
                    </a:cubicBezTo>
                    <a:cubicBezTo>
                      <a:pt x="1666" y="4900"/>
                      <a:pt x="1666" y="4900"/>
                      <a:pt x="1670" y="4900"/>
                    </a:cubicBezTo>
                    <a:cubicBezTo>
                      <a:pt x="1670" y="4900"/>
                      <a:pt x="1670" y="4900"/>
                      <a:pt x="1670" y="4900"/>
                    </a:cubicBezTo>
                    <a:cubicBezTo>
                      <a:pt x="1670" y="4900"/>
                      <a:pt x="1670" y="4900"/>
                      <a:pt x="1670" y="4900"/>
                    </a:cubicBezTo>
                    <a:cubicBezTo>
                      <a:pt x="1670" y="4905"/>
                      <a:pt x="1670" y="4905"/>
                      <a:pt x="1670" y="4905"/>
                    </a:cubicBezTo>
                    <a:lnTo>
                      <a:pt x="1674" y="4905"/>
                    </a:lnTo>
                    <a:cubicBezTo>
                      <a:pt x="1674" y="4905"/>
                      <a:pt x="1674" y="4905"/>
                      <a:pt x="1674" y="4905"/>
                    </a:cubicBezTo>
                    <a:cubicBezTo>
                      <a:pt x="1674" y="4905"/>
                      <a:pt x="1674" y="4905"/>
                      <a:pt x="1674" y="4905"/>
                    </a:cubicBezTo>
                    <a:cubicBezTo>
                      <a:pt x="1674" y="4905"/>
                      <a:pt x="1674" y="4905"/>
                      <a:pt x="1674" y="4905"/>
                    </a:cubicBezTo>
                    <a:cubicBezTo>
                      <a:pt x="1674" y="4905"/>
                      <a:pt x="1674" y="4905"/>
                      <a:pt x="1674" y="4905"/>
                    </a:cubicBezTo>
                    <a:cubicBezTo>
                      <a:pt x="1679" y="4905"/>
                      <a:pt x="1679" y="4905"/>
                      <a:pt x="1679" y="4905"/>
                    </a:cubicBezTo>
                    <a:cubicBezTo>
                      <a:pt x="1679" y="4905"/>
                      <a:pt x="1679" y="4905"/>
                      <a:pt x="1679" y="4905"/>
                    </a:cubicBezTo>
                    <a:cubicBezTo>
                      <a:pt x="1679" y="4905"/>
                      <a:pt x="1679" y="4905"/>
                      <a:pt x="1679" y="4905"/>
                    </a:cubicBezTo>
                    <a:cubicBezTo>
                      <a:pt x="1679" y="4905"/>
                      <a:pt x="1679" y="4905"/>
                      <a:pt x="1679" y="4905"/>
                    </a:cubicBezTo>
                    <a:cubicBezTo>
                      <a:pt x="1679" y="4905"/>
                      <a:pt x="1683" y="4905"/>
                      <a:pt x="1683" y="4905"/>
                    </a:cubicBezTo>
                    <a:cubicBezTo>
                      <a:pt x="1683" y="4905"/>
                      <a:pt x="1683" y="4905"/>
                      <a:pt x="1683" y="4905"/>
                    </a:cubicBezTo>
                    <a:lnTo>
                      <a:pt x="1683" y="4909"/>
                    </a:lnTo>
                    <a:cubicBezTo>
                      <a:pt x="1683" y="4909"/>
                      <a:pt x="1683" y="4909"/>
                      <a:pt x="1683" y="4909"/>
                    </a:cubicBezTo>
                    <a:cubicBezTo>
                      <a:pt x="1683" y="4909"/>
                      <a:pt x="1683" y="4909"/>
                      <a:pt x="1683" y="4909"/>
                    </a:cubicBezTo>
                    <a:cubicBezTo>
                      <a:pt x="1687" y="4909"/>
                      <a:pt x="1687" y="4909"/>
                      <a:pt x="1687" y="4909"/>
                    </a:cubicBezTo>
                    <a:cubicBezTo>
                      <a:pt x="1687" y="4909"/>
                      <a:pt x="1687" y="4909"/>
                      <a:pt x="1687" y="4909"/>
                    </a:cubicBezTo>
                    <a:cubicBezTo>
                      <a:pt x="1687" y="4909"/>
                      <a:pt x="1687" y="4909"/>
                      <a:pt x="1687" y="4909"/>
                    </a:cubicBezTo>
                    <a:cubicBezTo>
                      <a:pt x="1687" y="4909"/>
                      <a:pt x="1687" y="4909"/>
                      <a:pt x="1687" y="4909"/>
                    </a:cubicBezTo>
                    <a:cubicBezTo>
                      <a:pt x="1687" y="4909"/>
                      <a:pt x="1687" y="4909"/>
                      <a:pt x="1692" y="4909"/>
                    </a:cubicBezTo>
                    <a:cubicBezTo>
                      <a:pt x="1692" y="4909"/>
                      <a:pt x="1692" y="4909"/>
                      <a:pt x="1692" y="4909"/>
                    </a:cubicBezTo>
                    <a:cubicBezTo>
                      <a:pt x="1692" y="4909"/>
                      <a:pt x="1692" y="4909"/>
                      <a:pt x="1692" y="4909"/>
                    </a:cubicBezTo>
                    <a:cubicBezTo>
                      <a:pt x="1692" y="4909"/>
                      <a:pt x="1692" y="4909"/>
                      <a:pt x="1692" y="4909"/>
                    </a:cubicBezTo>
                    <a:cubicBezTo>
                      <a:pt x="1692" y="4909"/>
                      <a:pt x="1692" y="4909"/>
                      <a:pt x="1692" y="4909"/>
                    </a:cubicBezTo>
                    <a:cubicBezTo>
                      <a:pt x="1692" y="4909"/>
                      <a:pt x="1696" y="4909"/>
                      <a:pt x="1696" y="4909"/>
                    </a:cubicBezTo>
                    <a:cubicBezTo>
                      <a:pt x="1696" y="4909"/>
                      <a:pt x="1696" y="4909"/>
                      <a:pt x="1696" y="4909"/>
                    </a:cubicBezTo>
                    <a:cubicBezTo>
                      <a:pt x="1696" y="4913"/>
                      <a:pt x="1696" y="4913"/>
                      <a:pt x="1696" y="4913"/>
                    </a:cubicBezTo>
                    <a:cubicBezTo>
                      <a:pt x="1696" y="4913"/>
                      <a:pt x="1696" y="4913"/>
                      <a:pt x="1696" y="4913"/>
                    </a:cubicBezTo>
                    <a:cubicBezTo>
                      <a:pt x="1696" y="4913"/>
                      <a:pt x="1696" y="4913"/>
                      <a:pt x="1700" y="4913"/>
                    </a:cubicBezTo>
                    <a:cubicBezTo>
                      <a:pt x="1700" y="4913"/>
                      <a:pt x="1700" y="4913"/>
                      <a:pt x="1700" y="4913"/>
                    </a:cubicBezTo>
                    <a:cubicBezTo>
                      <a:pt x="1700" y="4913"/>
                      <a:pt x="1700" y="4913"/>
                      <a:pt x="1700" y="4913"/>
                    </a:cubicBezTo>
                    <a:cubicBezTo>
                      <a:pt x="1700" y="4913"/>
                      <a:pt x="1700" y="4913"/>
                      <a:pt x="1700" y="4913"/>
                    </a:cubicBezTo>
                    <a:cubicBezTo>
                      <a:pt x="1700" y="4913"/>
                      <a:pt x="1700" y="4913"/>
                      <a:pt x="1700" y="4913"/>
                    </a:cubicBezTo>
                    <a:cubicBezTo>
                      <a:pt x="1700" y="4913"/>
                      <a:pt x="1705" y="4913"/>
                      <a:pt x="1705" y="4913"/>
                    </a:cubicBezTo>
                    <a:lnTo>
                      <a:pt x="1705" y="4913"/>
                    </a:lnTo>
                    <a:cubicBezTo>
                      <a:pt x="1705" y="4913"/>
                      <a:pt x="1705" y="4913"/>
                      <a:pt x="1705" y="4913"/>
                    </a:cubicBezTo>
                    <a:lnTo>
                      <a:pt x="1705" y="4913"/>
                    </a:lnTo>
                    <a:cubicBezTo>
                      <a:pt x="1705" y="4913"/>
                      <a:pt x="1705" y="4913"/>
                      <a:pt x="1705" y="4913"/>
                    </a:cubicBezTo>
                    <a:cubicBezTo>
                      <a:pt x="1709" y="4913"/>
                      <a:pt x="1709" y="4913"/>
                      <a:pt x="1709" y="4913"/>
                    </a:cubicBezTo>
                    <a:lnTo>
                      <a:pt x="1709" y="4913"/>
                    </a:lnTo>
                    <a:cubicBezTo>
                      <a:pt x="1709" y="4918"/>
                      <a:pt x="1709" y="4918"/>
                      <a:pt x="1709" y="4918"/>
                    </a:cubicBezTo>
                    <a:cubicBezTo>
                      <a:pt x="1709" y="4918"/>
                      <a:pt x="1709" y="4918"/>
                      <a:pt x="1709" y="4918"/>
                    </a:cubicBezTo>
                    <a:cubicBezTo>
                      <a:pt x="1718" y="4918"/>
                      <a:pt x="1722" y="4922"/>
                      <a:pt x="1731" y="4922"/>
                    </a:cubicBezTo>
                    <a:cubicBezTo>
                      <a:pt x="1731" y="4922"/>
                      <a:pt x="1731" y="4922"/>
                      <a:pt x="1731" y="4922"/>
                    </a:cubicBezTo>
                    <a:lnTo>
                      <a:pt x="1731" y="4922"/>
                    </a:lnTo>
                    <a:cubicBezTo>
                      <a:pt x="1731" y="4922"/>
                      <a:pt x="1735" y="4922"/>
                      <a:pt x="1735" y="4922"/>
                    </a:cubicBezTo>
                    <a:lnTo>
                      <a:pt x="1735" y="4922"/>
                    </a:lnTo>
                    <a:cubicBezTo>
                      <a:pt x="1735" y="4926"/>
                      <a:pt x="1735" y="4926"/>
                      <a:pt x="1735" y="4926"/>
                    </a:cubicBezTo>
                    <a:lnTo>
                      <a:pt x="1735" y="4926"/>
                    </a:lnTo>
                    <a:cubicBezTo>
                      <a:pt x="1735" y="4926"/>
                      <a:pt x="1735" y="4926"/>
                      <a:pt x="1740" y="4926"/>
                    </a:cubicBezTo>
                    <a:lnTo>
                      <a:pt x="1740" y="4926"/>
                    </a:lnTo>
                    <a:cubicBezTo>
                      <a:pt x="1740" y="4926"/>
                      <a:pt x="1740" y="4926"/>
                      <a:pt x="1740" y="4926"/>
                    </a:cubicBezTo>
                    <a:lnTo>
                      <a:pt x="1740" y="4926"/>
                    </a:lnTo>
                    <a:cubicBezTo>
                      <a:pt x="1740" y="4926"/>
                      <a:pt x="1740" y="4926"/>
                      <a:pt x="1740" y="4926"/>
                    </a:cubicBezTo>
                    <a:cubicBezTo>
                      <a:pt x="1779" y="4939"/>
                      <a:pt x="1818" y="4952"/>
                      <a:pt x="1861" y="4961"/>
                    </a:cubicBezTo>
                    <a:close/>
                    <a:moveTo>
                      <a:pt x="972" y="3647"/>
                    </a:moveTo>
                    <a:lnTo>
                      <a:pt x="473" y="4011"/>
                    </a:lnTo>
                    <a:cubicBezTo>
                      <a:pt x="552" y="4120"/>
                      <a:pt x="643" y="4224"/>
                      <a:pt x="738" y="4319"/>
                    </a:cubicBezTo>
                    <a:lnTo>
                      <a:pt x="738" y="4319"/>
                    </a:lnTo>
                    <a:lnTo>
                      <a:pt x="742" y="4319"/>
                    </a:lnTo>
                    <a:lnTo>
                      <a:pt x="1176" y="3881"/>
                    </a:lnTo>
                    <a:cubicBezTo>
                      <a:pt x="1102" y="3808"/>
                      <a:pt x="1033" y="3730"/>
                      <a:pt x="972" y="3647"/>
                    </a:cubicBezTo>
                    <a:close/>
                    <a:moveTo>
                      <a:pt x="612" y="2737"/>
                    </a:moveTo>
                    <a:lnTo>
                      <a:pt x="1" y="2810"/>
                    </a:lnTo>
                    <a:cubicBezTo>
                      <a:pt x="5" y="2832"/>
                      <a:pt x="5" y="2858"/>
                      <a:pt x="10" y="2880"/>
                    </a:cubicBezTo>
                    <a:lnTo>
                      <a:pt x="10" y="2880"/>
                    </a:lnTo>
                    <a:cubicBezTo>
                      <a:pt x="10" y="2884"/>
                      <a:pt x="10" y="2884"/>
                      <a:pt x="10" y="2889"/>
                    </a:cubicBezTo>
                    <a:cubicBezTo>
                      <a:pt x="10" y="2889"/>
                      <a:pt x="10" y="2889"/>
                      <a:pt x="10" y="2889"/>
                    </a:cubicBezTo>
                    <a:cubicBezTo>
                      <a:pt x="10" y="2889"/>
                      <a:pt x="10" y="2889"/>
                      <a:pt x="10" y="2889"/>
                    </a:cubicBezTo>
                    <a:cubicBezTo>
                      <a:pt x="10" y="2889"/>
                      <a:pt x="10" y="2889"/>
                      <a:pt x="10" y="2889"/>
                    </a:cubicBezTo>
                    <a:cubicBezTo>
                      <a:pt x="10" y="2889"/>
                      <a:pt x="10" y="2889"/>
                      <a:pt x="10" y="2889"/>
                    </a:cubicBezTo>
                    <a:lnTo>
                      <a:pt x="10" y="2889"/>
                    </a:lnTo>
                    <a:lnTo>
                      <a:pt x="10" y="2893"/>
                    </a:lnTo>
                    <a:cubicBezTo>
                      <a:pt x="10" y="2893"/>
                      <a:pt x="10" y="2893"/>
                      <a:pt x="10" y="2893"/>
                    </a:cubicBezTo>
                    <a:cubicBezTo>
                      <a:pt x="10" y="2893"/>
                      <a:pt x="10" y="2893"/>
                      <a:pt x="10" y="2893"/>
                    </a:cubicBezTo>
                    <a:lnTo>
                      <a:pt x="10" y="2893"/>
                    </a:lnTo>
                    <a:cubicBezTo>
                      <a:pt x="14" y="2893"/>
                      <a:pt x="14" y="2897"/>
                      <a:pt x="14" y="2897"/>
                    </a:cubicBezTo>
                    <a:cubicBezTo>
                      <a:pt x="14" y="2897"/>
                      <a:pt x="14" y="2897"/>
                      <a:pt x="14" y="2897"/>
                    </a:cubicBezTo>
                    <a:cubicBezTo>
                      <a:pt x="14" y="2897"/>
                      <a:pt x="14" y="2897"/>
                      <a:pt x="14" y="2897"/>
                    </a:cubicBezTo>
                    <a:cubicBezTo>
                      <a:pt x="14" y="2897"/>
                      <a:pt x="14" y="2897"/>
                      <a:pt x="14" y="2897"/>
                    </a:cubicBezTo>
                    <a:cubicBezTo>
                      <a:pt x="14" y="2897"/>
                      <a:pt x="14" y="2897"/>
                      <a:pt x="14" y="2897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2"/>
                      <a:pt x="14" y="2902"/>
                      <a:pt x="14" y="2902"/>
                    </a:cubicBezTo>
                    <a:cubicBezTo>
                      <a:pt x="14" y="2906"/>
                      <a:pt x="14" y="2906"/>
                      <a:pt x="14" y="2906"/>
                    </a:cubicBezTo>
                    <a:cubicBezTo>
                      <a:pt x="14" y="2906"/>
                      <a:pt x="14" y="2906"/>
                      <a:pt x="14" y="2906"/>
                    </a:cubicBezTo>
                    <a:cubicBezTo>
                      <a:pt x="14" y="2906"/>
                      <a:pt x="14" y="2906"/>
                      <a:pt x="14" y="2906"/>
                    </a:cubicBezTo>
                    <a:cubicBezTo>
                      <a:pt x="14" y="2906"/>
                      <a:pt x="14" y="2906"/>
                      <a:pt x="14" y="2906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0"/>
                      <a:pt x="14" y="2910"/>
                      <a:pt x="14" y="2910"/>
                    </a:cubicBezTo>
                    <a:cubicBezTo>
                      <a:pt x="14" y="2915"/>
                      <a:pt x="14" y="2915"/>
                      <a:pt x="14" y="2915"/>
                    </a:cubicBezTo>
                    <a:cubicBezTo>
                      <a:pt x="14" y="2915"/>
                      <a:pt x="14" y="2915"/>
                      <a:pt x="14" y="2915"/>
                    </a:cubicBezTo>
                    <a:cubicBezTo>
                      <a:pt x="14" y="2915"/>
                      <a:pt x="14" y="2915"/>
                      <a:pt x="14" y="2915"/>
                    </a:cubicBezTo>
                    <a:cubicBezTo>
                      <a:pt x="14" y="2915"/>
                      <a:pt x="14" y="2915"/>
                      <a:pt x="14" y="2915"/>
                    </a:cubicBezTo>
                    <a:cubicBezTo>
                      <a:pt x="14" y="2915"/>
                      <a:pt x="14" y="2919"/>
                      <a:pt x="14" y="2919"/>
                    </a:cubicBezTo>
                    <a:cubicBezTo>
                      <a:pt x="14" y="2919"/>
                      <a:pt x="14" y="2919"/>
                      <a:pt x="14" y="2919"/>
                    </a:cubicBezTo>
                    <a:cubicBezTo>
                      <a:pt x="14" y="2919"/>
                      <a:pt x="14" y="2919"/>
                      <a:pt x="14" y="2919"/>
                    </a:cubicBezTo>
                    <a:cubicBezTo>
                      <a:pt x="14" y="2919"/>
                      <a:pt x="14" y="2919"/>
                      <a:pt x="14" y="2919"/>
                    </a:cubicBezTo>
                    <a:cubicBezTo>
                      <a:pt x="14" y="2919"/>
                      <a:pt x="14" y="2919"/>
                      <a:pt x="14" y="2923"/>
                    </a:cubicBezTo>
                    <a:lnTo>
                      <a:pt x="18" y="2923"/>
                    </a:lnTo>
                    <a:cubicBezTo>
                      <a:pt x="18" y="2923"/>
                      <a:pt x="18" y="2923"/>
                      <a:pt x="18" y="2923"/>
                    </a:cubicBezTo>
                    <a:lnTo>
                      <a:pt x="18" y="2923"/>
                    </a:lnTo>
                    <a:cubicBezTo>
                      <a:pt x="18" y="2923"/>
                      <a:pt x="18" y="2928"/>
                      <a:pt x="18" y="2928"/>
                    </a:cubicBezTo>
                    <a:cubicBezTo>
                      <a:pt x="18" y="2928"/>
                      <a:pt x="18" y="2928"/>
                      <a:pt x="18" y="2928"/>
                    </a:cubicBezTo>
                    <a:cubicBezTo>
                      <a:pt x="18" y="2928"/>
                      <a:pt x="18" y="2928"/>
                      <a:pt x="18" y="2928"/>
                    </a:cubicBezTo>
                    <a:cubicBezTo>
                      <a:pt x="18" y="2928"/>
                      <a:pt x="18" y="2928"/>
                      <a:pt x="18" y="2928"/>
                    </a:cubicBezTo>
                    <a:cubicBezTo>
                      <a:pt x="18" y="2932"/>
                      <a:pt x="18" y="2932"/>
                      <a:pt x="18" y="2932"/>
                    </a:cubicBezTo>
                    <a:cubicBezTo>
                      <a:pt x="18" y="2932"/>
                      <a:pt x="18" y="2932"/>
                      <a:pt x="18" y="2932"/>
                    </a:cubicBezTo>
                    <a:cubicBezTo>
                      <a:pt x="18" y="2932"/>
                      <a:pt x="18" y="2932"/>
                      <a:pt x="18" y="2932"/>
                    </a:cubicBezTo>
                    <a:lnTo>
                      <a:pt x="18" y="2932"/>
                    </a:lnTo>
                    <a:cubicBezTo>
                      <a:pt x="18" y="2936"/>
                      <a:pt x="18" y="2936"/>
                      <a:pt x="18" y="2936"/>
                    </a:cubicBezTo>
                    <a:lnTo>
                      <a:pt x="18" y="2936"/>
                    </a:lnTo>
                    <a:cubicBezTo>
                      <a:pt x="18" y="2936"/>
                      <a:pt x="18" y="2936"/>
                      <a:pt x="18" y="2936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1"/>
                      <a:pt x="18" y="2941"/>
                      <a:pt x="18" y="2941"/>
                    </a:cubicBezTo>
                    <a:cubicBezTo>
                      <a:pt x="18" y="2945"/>
                      <a:pt x="18" y="2945"/>
                      <a:pt x="23" y="2949"/>
                    </a:cubicBezTo>
                    <a:lnTo>
                      <a:pt x="23" y="2949"/>
                    </a:lnTo>
                    <a:cubicBezTo>
                      <a:pt x="23" y="2949"/>
                      <a:pt x="23" y="2949"/>
                      <a:pt x="23" y="2949"/>
                    </a:cubicBezTo>
                    <a:lnTo>
                      <a:pt x="23" y="2949"/>
                    </a:lnTo>
                    <a:cubicBezTo>
                      <a:pt x="23" y="2949"/>
                      <a:pt x="23" y="2949"/>
                      <a:pt x="23" y="2954"/>
                    </a:cubicBezTo>
                    <a:cubicBezTo>
                      <a:pt x="23" y="2954"/>
                      <a:pt x="23" y="2954"/>
                      <a:pt x="23" y="2954"/>
                    </a:cubicBezTo>
                    <a:cubicBezTo>
                      <a:pt x="23" y="2954"/>
                      <a:pt x="23" y="2958"/>
                      <a:pt x="23" y="2958"/>
                    </a:cubicBezTo>
                    <a:lnTo>
                      <a:pt x="23" y="2958"/>
                    </a:lnTo>
                    <a:cubicBezTo>
                      <a:pt x="23" y="2962"/>
                      <a:pt x="23" y="2967"/>
                      <a:pt x="23" y="2971"/>
                    </a:cubicBezTo>
                    <a:lnTo>
                      <a:pt x="23" y="2971"/>
                    </a:lnTo>
                    <a:cubicBezTo>
                      <a:pt x="31" y="3001"/>
                      <a:pt x="36" y="3027"/>
                      <a:pt x="44" y="3058"/>
                    </a:cubicBezTo>
                    <a:lnTo>
                      <a:pt x="44" y="3058"/>
                    </a:lnTo>
                    <a:cubicBezTo>
                      <a:pt x="44" y="3058"/>
                      <a:pt x="44" y="3058"/>
                      <a:pt x="44" y="3062"/>
                    </a:cubicBezTo>
                    <a:cubicBezTo>
                      <a:pt x="44" y="3062"/>
                      <a:pt x="44" y="3066"/>
                      <a:pt x="44" y="3066"/>
                    </a:cubicBezTo>
                    <a:lnTo>
                      <a:pt x="44" y="3066"/>
                    </a:lnTo>
                    <a:cubicBezTo>
                      <a:pt x="44" y="3066"/>
                      <a:pt x="44" y="3066"/>
                      <a:pt x="44" y="3066"/>
                    </a:cubicBezTo>
                    <a:cubicBezTo>
                      <a:pt x="44" y="3066"/>
                      <a:pt x="44" y="3066"/>
                      <a:pt x="44" y="3066"/>
                    </a:cubicBezTo>
                    <a:cubicBezTo>
                      <a:pt x="44" y="3071"/>
                      <a:pt x="44" y="3071"/>
                      <a:pt x="44" y="3071"/>
                    </a:cubicBezTo>
                    <a:lnTo>
                      <a:pt x="44" y="3071"/>
                    </a:lnTo>
                    <a:cubicBezTo>
                      <a:pt x="44" y="3071"/>
                      <a:pt x="44" y="3075"/>
                      <a:pt x="44" y="3075"/>
                    </a:cubicBezTo>
                    <a:cubicBezTo>
                      <a:pt x="44" y="3075"/>
                      <a:pt x="44" y="3075"/>
                      <a:pt x="49" y="3075"/>
                    </a:cubicBezTo>
                    <a:cubicBezTo>
                      <a:pt x="49" y="3075"/>
                      <a:pt x="49" y="3075"/>
                      <a:pt x="49" y="3075"/>
                    </a:cubicBezTo>
                    <a:cubicBezTo>
                      <a:pt x="49" y="3079"/>
                      <a:pt x="49" y="3079"/>
                      <a:pt x="49" y="3079"/>
                    </a:cubicBezTo>
                    <a:cubicBezTo>
                      <a:pt x="49" y="3079"/>
                      <a:pt x="49" y="3079"/>
                      <a:pt x="49" y="3079"/>
                    </a:cubicBezTo>
                    <a:lnTo>
                      <a:pt x="49" y="3079"/>
                    </a:lnTo>
                    <a:cubicBezTo>
                      <a:pt x="49" y="3079"/>
                      <a:pt x="49" y="3079"/>
                      <a:pt x="49" y="3079"/>
                    </a:cubicBezTo>
                    <a:lnTo>
                      <a:pt x="49" y="3079"/>
                    </a:lnTo>
                    <a:cubicBezTo>
                      <a:pt x="49" y="3084"/>
                      <a:pt x="49" y="3084"/>
                      <a:pt x="49" y="3084"/>
                    </a:cubicBezTo>
                    <a:cubicBezTo>
                      <a:pt x="49" y="3084"/>
                      <a:pt x="49" y="3084"/>
                      <a:pt x="49" y="3084"/>
                    </a:cubicBezTo>
                    <a:cubicBezTo>
                      <a:pt x="49" y="3084"/>
                      <a:pt x="49" y="3088"/>
                      <a:pt x="49" y="3088"/>
                    </a:cubicBezTo>
                    <a:lnTo>
                      <a:pt x="49" y="3088"/>
                    </a:lnTo>
                    <a:cubicBezTo>
                      <a:pt x="49" y="3088"/>
                      <a:pt x="49" y="3088"/>
                      <a:pt x="49" y="3088"/>
                    </a:cubicBezTo>
                    <a:cubicBezTo>
                      <a:pt x="49" y="3088"/>
                      <a:pt x="49" y="3088"/>
                      <a:pt x="49" y="3088"/>
                    </a:cubicBezTo>
                    <a:cubicBezTo>
                      <a:pt x="49" y="3088"/>
                      <a:pt x="49" y="3088"/>
                      <a:pt x="49" y="3088"/>
                    </a:cubicBezTo>
                    <a:cubicBezTo>
                      <a:pt x="49" y="3088"/>
                      <a:pt x="49" y="3092"/>
                      <a:pt x="49" y="3092"/>
                    </a:cubicBezTo>
                    <a:cubicBezTo>
                      <a:pt x="49" y="3092"/>
                      <a:pt x="49" y="3092"/>
                      <a:pt x="49" y="3092"/>
                    </a:cubicBezTo>
                    <a:cubicBezTo>
                      <a:pt x="49" y="3092"/>
                      <a:pt x="53" y="3092"/>
                      <a:pt x="53" y="3092"/>
                    </a:cubicBezTo>
                    <a:cubicBezTo>
                      <a:pt x="53" y="3097"/>
                      <a:pt x="53" y="3097"/>
                      <a:pt x="53" y="3097"/>
                    </a:cubicBezTo>
                    <a:cubicBezTo>
                      <a:pt x="53" y="3097"/>
                      <a:pt x="53" y="3097"/>
                      <a:pt x="53" y="3097"/>
                    </a:cubicBezTo>
                    <a:cubicBezTo>
                      <a:pt x="53" y="3097"/>
                      <a:pt x="53" y="3097"/>
                      <a:pt x="53" y="3097"/>
                    </a:cubicBezTo>
                    <a:cubicBezTo>
                      <a:pt x="53" y="3097"/>
                      <a:pt x="53" y="3097"/>
                      <a:pt x="53" y="3097"/>
                    </a:cubicBezTo>
                    <a:cubicBezTo>
                      <a:pt x="53" y="3097"/>
                      <a:pt x="53" y="3097"/>
                      <a:pt x="53" y="3101"/>
                    </a:cubicBezTo>
                    <a:cubicBezTo>
                      <a:pt x="53" y="3101"/>
                      <a:pt x="53" y="3101"/>
                      <a:pt x="53" y="3101"/>
                    </a:cubicBezTo>
                    <a:cubicBezTo>
                      <a:pt x="53" y="3101"/>
                      <a:pt x="53" y="3101"/>
                      <a:pt x="53" y="3101"/>
                    </a:cubicBezTo>
                    <a:cubicBezTo>
                      <a:pt x="53" y="3101"/>
                      <a:pt x="53" y="3101"/>
                      <a:pt x="53" y="3101"/>
                    </a:cubicBezTo>
                    <a:cubicBezTo>
                      <a:pt x="53" y="3101"/>
                      <a:pt x="53" y="3101"/>
                      <a:pt x="53" y="3101"/>
                    </a:cubicBezTo>
                    <a:cubicBezTo>
                      <a:pt x="53" y="3105"/>
                      <a:pt x="53" y="3105"/>
                      <a:pt x="53" y="3105"/>
                    </a:cubicBezTo>
                    <a:cubicBezTo>
                      <a:pt x="53" y="3105"/>
                      <a:pt x="53" y="3105"/>
                      <a:pt x="53" y="3105"/>
                    </a:cubicBezTo>
                    <a:cubicBezTo>
                      <a:pt x="53" y="3105"/>
                      <a:pt x="53" y="3105"/>
                      <a:pt x="53" y="3105"/>
                    </a:cubicBezTo>
                    <a:cubicBezTo>
                      <a:pt x="53" y="3105"/>
                      <a:pt x="53" y="3105"/>
                      <a:pt x="53" y="3105"/>
                    </a:cubicBezTo>
                    <a:lnTo>
                      <a:pt x="53" y="3105"/>
                    </a:lnTo>
                    <a:lnTo>
                      <a:pt x="53" y="3110"/>
                    </a:lnTo>
                    <a:lnTo>
                      <a:pt x="53" y="3110"/>
                    </a:lnTo>
                    <a:lnTo>
                      <a:pt x="53" y="3110"/>
                    </a:lnTo>
                    <a:cubicBezTo>
                      <a:pt x="53" y="3110"/>
                      <a:pt x="53" y="3110"/>
                      <a:pt x="53" y="3110"/>
                    </a:cubicBezTo>
                    <a:cubicBezTo>
                      <a:pt x="53" y="3110"/>
                      <a:pt x="53" y="3110"/>
                      <a:pt x="57" y="3114"/>
                    </a:cubicBezTo>
                    <a:cubicBezTo>
                      <a:pt x="57" y="3114"/>
                      <a:pt x="57" y="3114"/>
                      <a:pt x="57" y="3114"/>
                    </a:cubicBezTo>
                    <a:cubicBezTo>
                      <a:pt x="57" y="3114"/>
                      <a:pt x="57" y="3114"/>
                      <a:pt x="57" y="3114"/>
                    </a:cubicBezTo>
                    <a:cubicBezTo>
                      <a:pt x="57" y="3114"/>
                      <a:pt x="57" y="3114"/>
                      <a:pt x="57" y="3114"/>
                    </a:cubicBezTo>
                    <a:cubicBezTo>
                      <a:pt x="57" y="3114"/>
                      <a:pt x="57" y="3114"/>
                      <a:pt x="57" y="3114"/>
                    </a:cubicBezTo>
                    <a:cubicBezTo>
                      <a:pt x="57" y="3114"/>
                      <a:pt x="57" y="3118"/>
                      <a:pt x="57" y="3118"/>
                    </a:cubicBezTo>
                    <a:cubicBezTo>
                      <a:pt x="57" y="3118"/>
                      <a:pt x="57" y="3118"/>
                      <a:pt x="57" y="3118"/>
                    </a:cubicBezTo>
                    <a:lnTo>
                      <a:pt x="57" y="3118"/>
                    </a:lnTo>
                    <a:cubicBezTo>
                      <a:pt x="57" y="3118"/>
                      <a:pt x="57" y="3118"/>
                      <a:pt x="57" y="3118"/>
                    </a:cubicBezTo>
                    <a:cubicBezTo>
                      <a:pt x="57" y="3118"/>
                      <a:pt x="57" y="3123"/>
                      <a:pt x="57" y="3123"/>
                    </a:cubicBezTo>
                    <a:lnTo>
                      <a:pt x="57" y="3123"/>
                    </a:lnTo>
                    <a:cubicBezTo>
                      <a:pt x="57" y="3123"/>
                      <a:pt x="57" y="3123"/>
                      <a:pt x="57" y="3123"/>
                    </a:cubicBezTo>
                    <a:cubicBezTo>
                      <a:pt x="57" y="3123"/>
                      <a:pt x="57" y="3123"/>
                      <a:pt x="57" y="3127"/>
                    </a:cubicBezTo>
                    <a:cubicBezTo>
                      <a:pt x="57" y="3127"/>
                      <a:pt x="57" y="3127"/>
                      <a:pt x="57" y="3127"/>
                    </a:cubicBezTo>
                    <a:cubicBezTo>
                      <a:pt x="57" y="3127"/>
                      <a:pt x="57" y="3127"/>
                      <a:pt x="57" y="3127"/>
                    </a:cubicBezTo>
                    <a:lnTo>
                      <a:pt x="57" y="3127"/>
                    </a:lnTo>
                    <a:cubicBezTo>
                      <a:pt x="57" y="3127"/>
                      <a:pt x="57" y="3127"/>
                      <a:pt x="57" y="3127"/>
                    </a:cubicBezTo>
                    <a:cubicBezTo>
                      <a:pt x="62" y="3131"/>
                      <a:pt x="62" y="3131"/>
                      <a:pt x="62" y="3136"/>
                    </a:cubicBezTo>
                    <a:lnTo>
                      <a:pt x="62" y="3136"/>
                    </a:lnTo>
                    <a:cubicBezTo>
                      <a:pt x="66" y="3162"/>
                      <a:pt x="75" y="3188"/>
                      <a:pt x="83" y="3214"/>
                    </a:cubicBezTo>
                    <a:lnTo>
                      <a:pt x="673" y="3040"/>
                    </a:lnTo>
                    <a:cubicBezTo>
                      <a:pt x="647" y="2941"/>
                      <a:pt x="625" y="2841"/>
                      <a:pt x="612" y="2737"/>
                    </a:cubicBezTo>
                    <a:close/>
                    <a:moveTo>
                      <a:pt x="179" y="1536"/>
                    </a:moveTo>
                    <a:cubicBezTo>
                      <a:pt x="174" y="1540"/>
                      <a:pt x="174" y="1544"/>
                      <a:pt x="170" y="1549"/>
                    </a:cubicBezTo>
                    <a:cubicBezTo>
                      <a:pt x="170" y="1549"/>
                      <a:pt x="170" y="1549"/>
                      <a:pt x="170" y="1549"/>
                    </a:cubicBezTo>
                    <a:cubicBezTo>
                      <a:pt x="170" y="1549"/>
                      <a:pt x="170" y="1549"/>
                      <a:pt x="170" y="1549"/>
                    </a:cubicBezTo>
                    <a:cubicBezTo>
                      <a:pt x="170" y="1549"/>
                      <a:pt x="170" y="1553"/>
                      <a:pt x="170" y="1553"/>
                    </a:cubicBezTo>
                    <a:cubicBezTo>
                      <a:pt x="170" y="1553"/>
                      <a:pt x="170" y="1553"/>
                      <a:pt x="170" y="1553"/>
                    </a:cubicBezTo>
                    <a:cubicBezTo>
                      <a:pt x="166" y="1570"/>
                      <a:pt x="157" y="1583"/>
                      <a:pt x="153" y="1601"/>
                    </a:cubicBezTo>
                    <a:cubicBezTo>
                      <a:pt x="153" y="1601"/>
                      <a:pt x="153" y="1601"/>
                      <a:pt x="153" y="1601"/>
                    </a:cubicBezTo>
                    <a:cubicBezTo>
                      <a:pt x="153" y="1601"/>
                      <a:pt x="153" y="1601"/>
                      <a:pt x="148" y="1605"/>
                    </a:cubicBezTo>
                    <a:lnTo>
                      <a:pt x="148" y="1605"/>
                    </a:lnTo>
                    <a:lnTo>
                      <a:pt x="148" y="1605"/>
                    </a:lnTo>
                    <a:cubicBezTo>
                      <a:pt x="148" y="1605"/>
                      <a:pt x="148" y="1605"/>
                      <a:pt x="148" y="1605"/>
                    </a:cubicBezTo>
                    <a:cubicBezTo>
                      <a:pt x="148" y="1605"/>
                      <a:pt x="148" y="1605"/>
                      <a:pt x="148" y="1605"/>
                    </a:cubicBezTo>
                    <a:cubicBezTo>
                      <a:pt x="148" y="1605"/>
                      <a:pt x="148" y="1605"/>
                      <a:pt x="148" y="1610"/>
                    </a:cubicBezTo>
                    <a:lnTo>
                      <a:pt x="148" y="1610"/>
                    </a:lnTo>
                    <a:lnTo>
                      <a:pt x="148" y="1610"/>
                    </a:lnTo>
                    <a:cubicBezTo>
                      <a:pt x="148" y="1610"/>
                      <a:pt x="148" y="1610"/>
                      <a:pt x="148" y="1610"/>
                    </a:cubicBezTo>
                    <a:lnTo>
                      <a:pt x="148" y="1614"/>
                    </a:lnTo>
                    <a:lnTo>
                      <a:pt x="148" y="1614"/>
                    </a:lnTo>
                    <a:cubicBezTo>
                      <a:pt x="148" y="1614"/>
                      <a:pt x="148" y="1614"/>
                      <a:pt x="148" y="1614"/>
                    </a:cubicBezTo>
                    <a:cubicBezTo>
                      <a:pt x="144" y="1614"/>
                      <a:pt x="144" y="1614"/>
                      <a:pt x="144" y="1614"/>
                    </a:cubicBezTo>
                    <a:cubicBezTo>
                      <a:pt x="144" y="1614"/>
                      <a:pt x="144" y="1618"/>
                      <a:pt x="144" y="1618"/>
                    </a:cubicBezTo>
                    <a:cubicBezTo>
                      <a:pt x="144" y="1618"/>
                      <a:pt x="144" y="1618"/>
                      <a:pt x="144" y="1618"/>
                    </a:cubicBezTo>
                    <a:cubicBezTo>
                      <a:pt x="144" y="1618"/>
                      <a:pt x="144" y="1618"/>
                      <a:pt x="144" y="1618"/>
                    </a:cubicBezTo>
                    <a:cubicBezTo>
                      <a:pt x="144" y="1618"/>
                      <a:pt x="144" y="1618"/>
                      <a:pt x="144" y="1618"/>
                    </a:cubicBezTo>
                    <a:cubicBezTo>
                      <a:pt x="144" y="1618"/>
                      <a:pt x="144" y="1618"/>
                      <a:pt x="144" y="1623"/>
                    </a:cubicBezTo>
                    <a:cubicBezTo>
                      <a:pt x="144" y="1623"/>
                      <a:pt x="144" y="1623"/>
                      <a:pt x="144" y="1623"/>
                    </a:cubicBezTo>
                    <a:lnTo>
                      <a:pt x="144" y="1623"/>
                    </a:lnTo>
                    <a:lnTo>
                      <a:pt x="144" y="1623"/>
                    </a:lnTo>
                    <a:lnTo>
                      <a:pt x="144" y="1623"/>
                    </a:lnTo>
                    <a:cubicBezTo>
                      <a:pt x="144" y="1623"/>
                      <a:pt x="144" y="1623"/>
                      <a:pt x="144" y="1627"/>
                    </a:cubicBezTo>
                    <a:cubicBezTo>
                      <a:pt x="144" y="1627"/>
                      <a:pt x="144" y="1627"/>
                      <a:pt x="140" y="1627"/>
                    </a:cubicBezTo>
                    <a:cubicBezTo>
                      <a:pt x="140" y="1627"/>
                      <a:pt x="140" y="1627"/>
                      <a:pt x="140" y="1627"/>
                    </a:cubicBezTo>
                    <a:cubicBezTo>
                      <a:pt x="140" y="1627"/>
                      <a:pt x="140" y="1627"/>
                      <a:pt x="140" y="1627"/>
                    </a:cubicBezTo>
                    <a:cubicBezTo>
                      <a:pt x="140" y="1627"/>
                      <a:pt x="140" y="1627"/>
                      <a:pt x="140" y="1627"/>
                    </a:cubicBezTo>
                    <a:cubicBezTo>
                      <a:pt x="140" y="1631"/>
                      <a:pt x="140" y="1631"/>
                      <a:pt x="140" y="1631"/>
                    </a:cubicBezTo>
                    <a:cubicBezTo>
                      <a:pt x="140" y="1631"/>
                      <a:pt x="140" y="1631"/>
                      <a:pt x="140" y="1631"/>
                    </a:cubicBezTo>
                    <a:cubicBezTo>
                      <a:pt x="140" y="1631"/>
                      <a:pt x="140" y="1631"/>
                      <a:pt x="140" y="1631"/>
                    </a:cubicBezTo>
                    <a:cubicBezTo>
                      <a:pt x="140" y="1631"/>
                      <a:pt x="140" y="1631"/>
                      <a:pt x="140" y="1631"/>
                    </a:cubicBezTo>
                    <a:cubicBezTo>
                      <a:pt x="140" y="1631"/>
                      <a:pt x="140" y="1636"/>
                      <a:pt x="140" y="1636"/>
                    </a:cubicBezTo>
                    <a:cubicBezTo>
                      <a:pt x="140" y="1636"/>
                      <a:pt x="140" y="1636"/>
                      <a:pt x="140" y="1636"/>
                    </a:cubicBezTo>
                    <a:cubicBezTo>
                      <a:pt x="140" y="1636"/>
                      <a:pt x="140" y="1636"/>
                      <a:pt x="140" y="1636"/>
                    </a:cubicBezTo>
                    <a:lnTo>
                      <a:pt x="140" y="1636"/>
                    </a:lnTo>
                    <a:cubicBezTo>
                      <a:pt x="140" y="1636"/>
                      <a:pt x="140" y="1636"/>
                      <a:pt x="140" y="1640"/>
                    </a:cubicBezTo>
                    <a:cubicBezTo>
                      <a:pt x="140" y="1640"/>
                      <a:pt x="140" y="1640"/>
                      <a:pt x="140" y="1640"/>
                    </a:cubicBezTo>
                    <a:cubicBezTo>
                      <a:pt x="135" y="1640"/>
                      <a:pt x="135" y="1640"/>
                      <a:pt x="135" y="1640"/>
                    </a:cubicBezTo>
                    <a:cubicBezTo>
                      <a:pt x="135" y="1640"/>
                      <a:pt x="135" y="1640"/>
                      <a:pt x="135" y="1640"/>
                    </a:cubicBezTo>
                    <a:cubicBezTo>
                      <a:pt x="135" y="1640"/>
                      <a:pt x="135" y="1640"/>
                      <a:pt x="135" y="1640"/>
                    </a:cubicBezTo>
                    <a:cubicBezTo>
                      <a:pt x="135" y="1640"/>
                      <a:pt x="135" y="1640"/>
                      <a:pt x="135" y="1640"/>
                    </a:cubicBezTo>
                    <a:cubicBezTo>
                      <a:pt x="135" y="1644"/>
                      <a:pt x="135" y="1644"/>
                      <a:pt x="135" y="1644"/>
                    </a:cubicBezTo>
                    <a:cubicBezTo>
                      <a:pt x="135" y="1644"/>
                      <a:pt x="135" y="1644"/>
                      <a:pt x="135" y="1644"/>
                    </a:cubicBezTo>
                    <a:cubicBezTo>
                      <a:pt x="135" y="1644"/>
                      <a:pt x="135" y="1644"/>
                      <a:pt x="135" y="1644"/>
                    </a:cubicBezTo>
                    <a:cubicBezTo>
                      <a:pt x="135" y="1644"/>
                      <a:pt x="135" y="1644"/>
                      <a:pt x="135" y="1644"/>
                    </a:cubicBezTo>
                    <a:cubicBezTo>
                      <a:pt x="135" y="1644"/>
                      <a:pt x="135" y="1649"/>
                      <a:pt x="135" y="1649"/>
                    </a:cubicBezTo>
                    <a:cubicBezTo>
                      <a:pt x="135" y="1649"/>
                      <a:pt x="135" y="1649"/>
                      <a:pt x="135" y="1649"/>
                    </a:cubicBezTo>
                    <a:cubicBezTo>
                      <a:pt x="135" y="1649"/>
                      <a:pt x="135" y="1649"/>
                      <a:pt x="135" y="1649"/>
                    </a:cubicBezTo>
                    <a:lnTo>
                      <a:pt x="135" y="1649"/>
                    </a:lnTo>
                    <a:cubicBezTo>
                      <a:pt x="131" y="1649"/>
                      <a:pt x="131" y="1649"/>
                      <a:pt x="131" y="1653"/>
                    </a:cubicBezTo>
                    <a:cubicBezTo>
                      <a:pt x="131" y="1653"/>
                      <a:pt x="131" y="1653"/>
                      <a:pt x="131" y="1653"/>
                    </a:cubicBezTo>
                    <a:cubicBezTo>
                      <a:pt x="131" y="1653"/>
                      <a:pt x="131" y="1653"/>
                      <a:pt x="131" y="1653"/>
                    </a:cubicBezTo>
                    <a:cubicBezTo>
                      <a:pt x="131" y="1653"/>
                      <a:pt x="131" y="1653"/>
                      <a:pt x="131" y="1653"/>
                    </a:cubicBezTo>
                    <a:cubicBezTo>
                      <a:pt x="131" y="1653"/>
                      <a:pt x="131" y="1653"/>
                      <a:pt x="131" y="1653"/>
                    </a:cubicBezTo>
                    <a:cubicBezTo>
                      <a:pt x="131" y="1657"/>
                      <a:pt x="131" y="1657"/>
                      <a:pt x="131" y="1657"/>
                    </a:cubicBezTo>
                    <a:cubicBezTo>
                      <a:pt x="131" y="1657"/>
                      <a:pt x="131" y="1657"/>
                      <a:pt x="131" y="1657"/>
                    </a:cubicBezTo>
                    <a:cubicBezTo>
                      <a:pt x="131" y="1657"/>
                      <a:pt x="131" y="1657"/>
                      <a:pt x="131" y="1657"/>
                    </a:cubicBezTo>
                    <a:cubicBezTo>
                      <a:pt x="131" y="1657"/>
                      <a:pt x="131" y="1657"/>
                      <a:pt x="131" y="1657"/>
                    </a:cubicBezTo>
                    <a:lnTo>
                      <a:pt x="131" y="1657"/>
                    </a:lnTo>
                    <a:cubicBezTo>
                      <a:pt x="131" y="1662"/>
                      <a:pt x="131" y="1662"/>
                      <a:pt x="131" y="1662"/>
                    </a:cubicBezTo>
                    <a:cubicBezTo>
                      <a:pt x="131" y="1662"/>
                      <a:pt x="131" y="1662"/>
                      <a:pt x="131" y="1662"/>
                    </a:cubicBezTo>
                    <a:cubicBezTo>
                      <a:pt x="131" y="1662"/>
                      <a:pt x="127" y="1662"/>
                      <a:pt x="127" y="1662"/>
                    </a:cubicBezTo>
                    <a:cubicBezTo>
                      <a:pt x="127" y="1662"/>
                      <a:pt x="127" y="1662"/>
                      <a:pt x="127" y="1662"/>
                    </a:cubicBezTo>
                    <a:cubicBezTo>
                      <a:pt x="127" y="1662"/>
                      <a:pt x="127" y="1666"/>
                      <a:pt x="127" y="1666"/>
                    </a:cubicBezTo>
                    <a:cubicBezTo>
                      <a:pt x="127" y="1666"/>
                      <a:pt x="127" y="1666"/>
                      <a:pt x="127" y="1666"/>
                    </a:cubicBezTo>
                    <a:cubicBezTo>
                      <a:pt x="127" y="1666"/>
                      <a:pt x="127" y="1666"/>
                      <a:pt x="127" y="1666"/>
                    </a:cubicBezTo>
                    <a:lnTo>
                      <a:pt x="127" y="1666"/>
                    </a:lnTo>
                    <a:cubicBezTo>
                      <a:pt x="127" y="1666"/>
                      <a:pt x="127" y="1666"/>
                      <a:pt x="127" y="1670"/>
                    </a:cubicBezTo>
                    <a:cubicBezTo>
                      <a:pt x="127" y="1670"/>
                      <a:pt x="127" y="1670"/>
                      <a:pt x="127" y="1670"/>
                    </a:cubicBezTo>
                    <a:cubicBezTo>
                      <a:pt x="127" y="1670"/>
                      <a:pt x="127" y="1670"/>
                      <a:pt x="127" y="1670"/>
                    </a:cubicBezTo>
                    <a:cubicBezTo>
                      <a:pt x="127" y="1670"/>
                      <a:pt x="127" y="1670"/>
                      <a:pt x="127" y="1670"/>
                    </a:cubicBezTo>
                    <a:cubicBezTo>
                      <a:pt x="127" y="1670"/>
                      <a:pt x="127" y="1670"/>
                      <a:pt x="127" y="1670"/>
                    </a:cubicBezTo>
                    <a:cubicBezTo>
                      <a:pt x="127" y="1675"/>
                      <a:pt x="127" y="1675"/>
                      <a:pt x="127" y="1675"/>
                    </a:cubicBezTo>
                    <a:cubicBezTo>
                      <a:pt x="127" y="1675"/>
                      <a:pt x="127" y="1675"/>
                      <a:pt x="127" y="1675"/>
                    </a:cubicBezTo>
                    <a:lnTo>
                      <a:pt x="122" y="1675"/>
                    </a:lnTo>
                    <a:cubicBezTo>
                      <a:pt x="122" y="1675"/>
                      <a:pt x="122" y="1675"/>
                      <a:pt x="122" y="1675"/>
                    </a:cubicBezTo>
                    <a:cubicBezTo>
                      <a:pt x="122" y="1675"/>
                      <a:pt x="122" y="1675"/>
                      <a:pt x="122" y="1675"/>
                    </a:cubicBezTo>
                    <a:cubicBezTo>
                      <a:pt x="122" y="1679"/>
                      <a:pt x="122" y="1679"/>
                      <a:pt x="122" y="1679"/>
                    </a:cubicBezTo>
                    <a:lnTo>
                      <a:pt x="122" y="1679"/>
                    </a:lnTo>
                    <a:cubicBezTo>
                      <a:pt x="122" y="1679"/>
                      <a:pt x="122" y="1679"/>
                      <a:pt x="122" y="1679"/>
                    </a:cubicBezTo>
                    <a:cubicBezTo>
                      <a:pt x="122" y="1679"/>
                      <a:pt x="122" y="1679"/>
                      <a:pt x="122" y="1679"/>
                    </a:cubicBezTo>
                    <a:cubicBezTo>
                      <a:pt x="122" y="1679"/>
                      <a:pt x="122" y="1683"/>
                      <a:pt x="122" y="1683"/>
                    </a:cubicBezTo>
                    <a:cubicBezTo>
                      <a:pt x="122" y="1683"/>
                      <a:pt x="122" y="1683"/>
                      <a:pt x="122" y="1683"/>
                    </a:cubicBezTo>
                    <a:cubicBezTo>
                      <a:pt x="122" y="1683"/>
                      <a:pt x="122" y="1683"/>
                      <a:pt x="122" y="1683"/>
                    </a:cubicBezTo>
                    <a:cubicBezTo>
                      <a:pt x="122" y="1683"/>
                      <a:pt x="122" y="1683"/>
                      <a:pt x="122" y="1683"/>
                    </a:cubicBezTo>
                    <a:cubicBezTo>
                      <a:pt x="122" y="1683"/>
                      <a:pt x="122" y="1683"/>
                      <a:pt x="122" y="1688"/>
                    </a:cubicBezTo>
                    <a:lnTo>
                      <a:pt x="122" y="1688"/>
                    </a:lnTo>
                    <a:cubicBezTo>
                      <a:pt x="122" y="1688"/>
                      <a:pt x="118" y="1688"/>
                      <a:pt x="118" y="1688"/>
                    </a:cubicBezTo>
                    <a:cubicBezTo>
                      <a:pt x="118" y="1688"/>
                      <a:pt x="118" y="1688"/>
                      <a:pt x="118" y="1688"/>
                    </a:cubicBezTo>
                    <a:cubicBezTo>
                      <a:pt x="118" y="1688"/>
                      <a:pt x="118" y="1688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2"/>
                      <a:pt x="118" y="1692"/>
                      <a:pt x="118" y="1692"/>
                    </a:cubicBezTo>
                    <a:cubicBezTo>
                      <a:pt x="118" y="1696"/>
                      <a:pt x="118" y="1696"/>
                      <a:pt x="118" y="1696"/>
                    </a:cubicBezTo>
                    <a:cubicBezTo>
                      <a:pt x="118" y="1696"/>
                      <a:pt x="118" y="1696"/>
                      <a:pt x="118" y="1696"/>
                    </a:cubicBezTo>
                    <a:cubicBezTo>
                      <a:pt x="118" y="1696"/>
                      <a:pt x="118" y="1696"/>
                      <a:pt x="118" y="1696"/>
                    </a:cubicBezTo>
                    <a:cubicBezTo>
                      <a:pt x="118" y="1696"/>
                      <a:pt x="118" y="1696"/>
                      <a:pt x="118" y="1696"/>
                    </a:cubicBezTo>
                    <a:cubicBezTo>
                      <a:pt x="118" y="1701"/>
                      <a:pt x="118" y="1701"/>
                      <a:pt x="118" y="1701"/>
                    </a:cubicBezTo>
                    <a:cubicBezTo>
                      <a:pt x="118" y="1701"/>
                      <a:pt x="118" y="1701"/>
                      <a:pt x="114" y="1701"/>
                    </a:cubicBezTo>
                    <a:cubicBezTo>
                      <a:pt x="114" y="1701"/>
                      <a:pt x="114" y="1701"/>
                      <a:pt x="114" y="1701"/>
                    </a:cubicBezTo>
                    <a:cubicBezTo>
                      <a:pt x="114" y="1701"/>
                      <a:pt x="114" y="1701"/>
                      <a:pt x="114" y="1701"/>
                    </a:cubicBezTo>
                    <a:cubicBezTo>
                      <a:pt x="114" y="1701"/>
                      <a:pt x="114" y="1701"/>
                      <a:pt x="114" y="1705"/>
                    </a:cubicBezTo>
                    <a:lnTo>
                      <a:pt x="114" y="1705"/>
                    </a:lnTo>
                    <a:cubicBezTo>
                      <a:pt x="114" y="1705"/>
                      <a:pt x="114" y="1705"/>
                      <a:pt x="114" y="1705"/>
                    </a:cubicBezTo>
                    <a:cubicBezTo>
                      <a:pt x="114" y="1705"/>
                      <a:pt x="114" y="1705"/>
                      <a:pt x="114" y="1705"/>
                    </a:cubicBezTo>
                    <a:cubicBezTo>
                      <a:pt x="114" y="1705"/>
                      <a:pt x="114" y="1705"/>
                      <a:pt x="114" y="1709"/>
                    </a:cubicBezTo>
                    <a:cubicBezTo>
                      <a:pt x="114" y="1709"/>
                      <a:pt x="114" y="1709"/>
                      <a:pt x="114" y="1709"/>
                    </a:cubicBezTo>
                    <a:cubicBezTo>
                      <a:pt x="114" y="1709"/>
                      <a:pt x="114" y="1709"/>
                      <a:pt x="114" y="1709"/>
                    </a:cubicBezTo>
                    <a:cubicBezTo>
                      <a:pt x="114" y="1709"/>
                      <a:pt x="114" y="1709"/>
                      <a:pt x="114" y="1709"/>
                    </a:cubicBezTo>
                    <a:cubicBezTo>
                      <a:pt x="114" y="1709"/>
                      <a:pt x="114" y="1709"/>
                      <a:pt x="114" y="1709"/>
                    </a:cubicBezTo>
                    <a:cubicBezTo>
                      <a:pt x="114" y="1709"/>
                      <a:pt x="114" y="1709"/>
                      <a:pt x="114" y="1714"/>
                    </a:cubicBezTo>
                    <a:cubicBezTo>
                      <a:pt x="114" y="1714"/>
                      <a:pt x="114" y="1714"/>
                      <a:pt x="109" y="1714"/>
                    </a:cubicBezTo>
                    <a:lnTo>
                      <a:pt x="109" y="1714"/>
                    </a:lnTo>
                    <a:cubicBezTo>
                      <a:pt x="109" y="1714"/>
                      <a:pt x="109" y="1714"/>
                      <a:pt x="109" y="1714"/>
                    </a:cubicBezTo>
                    <a:cubicBezTo>
                      <a:pt x="109" y="1714"/>
                      <a:pt x="109" y="1714"/>
                      <a:pt x="109" y="1714"/>
                    </a:cubicBezTo>
                    <a:cubicBezTo>
                      <a:pt x="109" y="1718"/>
                      <a:pt x="109" y="1718"/>
                      <a:pt x="109" y="1718"/>
                    </a:cubicBezTo>
                    <a:cubicBezTo>
                      <a:pt x="109" y="1718"/>
                      <a:pt x="109" y="1718"/>
                      <a:pt x="109" y="1718"/>
                    </a:cubicBezTo>
                    <a:cubicBezTo>
                      <a:pt x="109" y="1718"/>
                      <a:pt x="109" y="1718"/>
                      <a:pt x="109" y="1718"/>
                    </a:cubicBezTo>
                    <a:cubicBezTo>
                      <a:pt x="109" y="1718"/>
                      <a:pt x="109" y="1718"/>
                      <a:pt x="109" y="1718"/>
                    </a:cubicBezTo>
                    <a:cubicBezTo>
                      <a:pt x="109" y="1718"/>
                      <a:pt x="109" y="1718"/>
                      <a:pt x="109" y="1722"/>
                    </a:cubicBezTo>
                    <a:lnTo>
                      <a:pt x="109" y="1722"/>
                    </a:lnTo>
                    <a:cubicBezTo>
                      <a:pt x="109" y="1722"/>
                      <a:pt x="109" y="1722"/>
                      <a:pt x="109" y="1722"/>
                    </a:cubicBezTo>
                    <a:lnTo>
                      <a:pt x="109" y="1722"/>
                    </a:lnTo>
                    <a:cubicBezTo>
                      <a:pt x="109" y="1722"/>
                      <a:pt x="109" y="1722"/>
                      <a:pt x="109" y="1727"/>
                    </a:cubicBezTo>
                    <a:cubicBezTo>
                      <a:pt x="109" y="1727"/>
                      <a:pt x="109" y="1727"/>
                      <a:pt x="109" y="1727"/>
                    </a:cubicBezTo>
                    <a:cubicBezTo>
                      <a:pt x="109" y="1727"/>
                      <a:pt x="109" y="1727"/>
                      <a:pt x="105" y="1727"/>
                    </a:cubicBezTo>
                    <a:cubicBezTo>
                      <a:pt x="105" y="1727"/>
                      <a:pt x="105" y="1727"/>
                      <a:pt x="105" y="1727"/>
                    </a:cubicBezTo>
                    <a:cubicBezTo>
                      <a:pt x="105" y="1727"/>
                      <a:pt x="105" y="1727"/>
                      <a:pt x="105" y="1727"/>
                    </a:cubicBezTo>
                    <a:cubicBezTo>
                      <a:pt x="105" y="1727"/>
                      <a:pt x="105" y="1731"/>
                      <a:pt x="105" y="1731"/>
                    </a:cubicBezTo>
                    <a:cubicBezTo>
                      <a:pt x="105" y="1731"/>
                      <a:pt x="105" y="1731"/>
                      <a:pt x="105" y="1731"/>
                    </a:cubicBezTo>
                    <a:lnTo>
                      <a:pt x="105" y="1731"/>
                    </a:lnTo>
                    <a:cubicBezTo>
                      <a:pt x="105" y="1731"/>
                      <a:pt x="105" y="1731"/>
                      <a:pt x="105" y="1731"/>
                    </a:cubicBezTo>
                    <a:cubicBezTo>
                      <a:pt x="105" y="1731"/>
                      <a:pt x="105" y="1731"/>
                      <a:pt x="105" y="1731"/>
                    </a:cubicBezTo>
                    <a:cubicBezTo>
                      <a:pt x="105" y="1735"/>
                      <a:pt x="105" y="1735"/>
                      <a:pt x="105" y="1735"/>
                    </a:cubicBezTo>
                    <a:cubicBezTo>
                      <a:pt x="105" y="1735"/>
                      <a:pt x="105" y="1735"/>
                      <a:pt x="105" y="1735"/>
                    </a:cubicBezTo>
                    <a:cubicBezTo>
                      <a:pt x="105" y="1735"/>
                      <a:pt x="105" y="1735"/>
                      <a:pt x="105" y="1735"/>
                    </a:cubicBezTo>
                    <a:lnTo>
                      <a:pt x="105" y="1735"/>
                    </a:lnTo>
                    <a:cubicBezTo>
                      <a:pt x="105" y="1735"/>
                      <a:pt x="105" y="1740"/>
                      <a:pt x="105" y="1740"/>
                    </a:cubicBezTo>
                    <a:cubicBezTo>
                      <a:pt x="105" y="1740"/>
                      <a:pt x="105" y="1740"/>
                      <a:pt x="105" y="1740"/>
                    </a:cubicBezTo>
                    <a:cubicBezTo>
                      <a:pt x="105" y="1740"/>
                      <a:pt x="101" y="1740"/>
                      <a:pt x="101" y="1740"/>
                    </a:cubicBezTo>
                    <a:cubicBezTo>
                      <a:pt x="101" y="1740"/>
                      <a:pt x="101" y="1740"/>
                      <a:pt x="101" y="1740"/>
                    </a:cubicBezTo>
                    <a:cubicBezTo>
                      <a:pt x="101" y="1740"/>
                      <a:pt x="101" y="1740"/>
                      <a:pt x="101" y="1744"/>
                    </a:cubicBezTo>
                    <a:lnTo>
                      <a:pt x="101" y="1744"/>
                    </a:lnTo>
                    <a:cubicBezTo>
                      <a:pt x="101" y="1744"/>
                      <a:pt x="101" y="1744"/>
                      <a:pt x="101" y="1744"/>
                    </a:cubicBezTo>
                    <a:lnTo>
                      <a:pt x="101" y="1744"/>
                    </a:lnTo>
                    <a:cubicBezTo>
                      <a:pt x="101" y="1744"/>
                      <a:pt x="101" y="1744"/>
                      <a:pt x="101" y="1744"/>
                    </a:cubicBezTo>
                    <a:cubicBezTo>
                      <a:pt x="101" y="1744"/>
                      <a:pt x="101" y="1748"/>
                      <a:pt x="101" y="1748"/>
                    </a:cubicBezTo>
                    <a:cubicBezTo>
                      <a:pt x="101" y="1748"/>
                      <a:pt x="101" y="1748"/>
                      <a:pt x="101" y="1748"/>
                    </a:cubicBezTo>
                    <a:cubicBezTo>
                      <a:pt x="101" y="1748"/>
                      <a:pt x="101" y="1748"/>
                      <a:pt x="101" y="1748"/>
                    </a:cubicBezTo>
                    <a:cubicBezTo>
                      <a:pt x="101" y="1748"/>
                      <a:pt x="101" y="1748"/>
                      <a:pt x="101" y="1748"/>
                    </a:cubicBezTo>
                    <a:cubicBezTo>
                      <a:pt x="101" y="1748"/>
                      <a:pt x="101" y="1748"/>
                      <a:pt x="101" y="1748"/>
                    </a:cubicBezTo>
                    <a:cubicBezTo>
                      <a:pt x="101" y="1753"/>
                      <a:pt x="101" y="1753"/>
                      <a:pt x="101" y="1753"/>
                    </a:cubicBezTo>
                    <a:lnTo>
                      <a:pt x="101" y="1753"/>
                    </a:lnTo>
                    <a:lnTo>
                      <a:pt x="96" y="1753"/>
                    </a:lnTo>
                    <a:lnTo>
                      <a:pt x="96" y="1753"/>
                    </a:lnTo>
                    <a:cubicBezTo>
                      <a:pt x="96" y="1753"/>
                      <a:pt x="96" y="1757"/>
                      <a:pt x="96" y="1757"/>
                    </a:cubicBezTo>
                    <a:cubicBezTo>
                      <a:pt x="96" y="1757"/>
                      <a:pt x="96" y="1757"/>
                      <a:pt x="96" y="1757"/>
                    </a:cubicBezTo>
                    <a:cubicBezTo>
                      <a:pt x="96" y="1757"/>
                      <a:pt x="96" y="1757"/>
                      <a:pt x="96" y="1757"/>
                    </a:cubicBezTo>
                    <a:cubicBezTo>
                      <a:pt x="96" y="1757"/>
                      <a:pt x="96" y="1757"/>
                      <a:pt x="96" y="1757"/>
                    </a:cubicBezTo>
                    <a:cubicBezTo>
                      <a:pt x="96" y="1757"/>
                      <a:pt x="96" y="1757"/>
                      <a:pt x="96" y="1761"/>
                    </a:cubicBezTo>
                    <a:cubicBezTo>
                      <a:pt x="96" y="1761"/>
                      <a:pt x="96" y="1761"/>
                      <a:pt x="96" y="1761"/>
                    </a:cubicBezTo>
                    <a:cubicBezTo>
                      <a:pt x="96" y="1761"/>
                      <a:pt x="96" y="1761"/>
                      <a:pt x="96" y="1761"/>
                    </a:cubicBezTo>
                    <a:cubicBezTo>
                      <a:pt x="96" y="1761"/>
                      <a:pt x="96" y="1761"/>
                      <a:pt x="96" y="1761"/>
                    </a:cubicBezTo>
                    <a:cubicBezTo>
                      <a:pt x="96" y="1761"/>
                      <a:pt x="96" y="1761"/>
                      <a:pt x="96" y="1761"/>
                    </a:cubicBezTo>
                    <a:cubicBezTo>
                      <a:pt x="96" y="1761"/>
                      <a:pt x="96" y="1766"/>
                      <a:pt x="96" y="1766"/>
                    </a:cubicBezTo>
                    <a:cubicBezTo>
                      <a:pt x="96" y="1766"/>
                      <a:pt x="96" y="1766"/>
                      <a:pt x="96" y="1766"/>
                    </a:cubicBezTo>
                    <a:lnTo>
                      <a:pt x="96" y="1766"/>
                    </a:lnTo>
                    <a:cubicBezTo>
                      <a:pt x="96" y="1766"/>
                      <a:pt x="96" y="1766"/>
                      <a:pt x="96" y="1766"/>
                    </a:cubicBezTo>
                    <a:cubicBezTo>
                      <a:pt x="92" y="1766"/>
                      <a:pt x="92" y="1766"/>
                      <a:pt x="92" y="1766"/>
                    </a:cubicBezTo>
                    <a:cubicBezTo>
                      <a:pt x="92" y="1770"/>
                      <a:pt x="92" y="1770"/>
                      <a:pt x="92" y="1770"/>
                    </a:cubicBezTo>
                    <a:cubicBezTo>
                      <a:pt x="92" y="1770"/>
                      <a:pt x="92" y="1770"/>
                      <a:pt x="92" y="1770"/>
                    </a:cubicBezTo>
                    <a:cubicBezTo>
                      <a:pt x="92" y="1770"/>
                      <a:pt x="92" y="1770"/>
                      <a:pt x="92" y="1770"/>
                    </a:cubicBezTo>
                    <a:cubicBezTo>
                      <a:pt x="92" y="1770"/>
                      <a:pt x="92" y="1770"/>
                      <a:pt x="92" y="1770"/>
                    </a:cubicBezTo>
                    <a:cubicBezTo>
                      <a:pt x="92" y="1770"/>
                      <a:pt x="92" y="1774"/>
                      <a:pt x="92" y="1774"/>
                    </a:cubicBezTo>
                    <a:cubicBezTo>
                      <a:pt x="92" y="1774"/>
                      <a:pt x="92" y="1774"/>
                      <a:pt x="92" y="1774"/>
                    </a:cubicBezTo>
                    <a:cubicBezTo>
                      <a:pt x="92" y="1774"/>
                      <a:pt x="92" y="1774"/>
                      <a:pt x="92" y="1774"/>
                    </a:cubicBezTo>
                    <a:cubicBezTo>
                      <a:pt x="92" y="1774"/>
                      <a:pt x="92" y="1774"/>
                      <a:pt x="92" y="1774"/>
                    </a:cubicBezTo>
                    <a:cubicBezTo>
                      <a:pt x="92" y="1774"/>
                      <a:pt x="92" y="1774"/>
                      <a:pt x="92" y="1779"/>
                    </a:cubicBezTo>
                    <a:cubicBezTo>
                      <a:pt x="92" y="1779"/>
                      <a:pt x="92" y="1779"/>
                      <a:pt x="92" y="1779"/>
                    </a:cubicBezTo>
                    <a:cubicBezTo>
                      <a:pt x="92" y="1779"/>
                      <a:pt x="92" y="1779"/>
                      <a:pt x="92" y="1779"/>
                    </a:cubicBezTo>
                    <a:cubicBezTo>
                      <a:pt x="92" y="1779"/>
                      <a:pt x="92" y="1779"/>
                      <a:pt x="92" y="1779"/>
                    </a:cubicBezTo>
                    <a:cubicBezTo>
                      <a:pt x="92" y="1779"/>
                      <a:pt x="92" y="1779"/>
                      <a:pt x="92" y="1779"/>
                    </a:cubicBezTo>
                    <a:cubicBezTo>
                      <a:pt x="92" y="1779"/>
                      <a:pt x="92" y="1783"/>
                      <a:pt x="88" y="1783"/>
                    </a:cubicBezTo>
                    <a:cubicBezTo>
                      <a:pt x="88" y="1783"/>
                      <a:pt x="88" y="1783"/>
                      <a:pt x="88" y="1783"/>
                    </a:cubicBezTo>
                    <a:cubicBezTo>
                      <a:pt x="88" y="1783"/>
                      <a:pt x="88" y="1783"/>
                      <a:pt x="88" y="1783"/>
                    </a:cubicBezTo>
                    <a:cubicBezTo>
                      <a:pt x="88" y="1783"/>
                      <a:pt x="88" y="1783"/>
                      <a:pt x="88" y="1783"/>
                    </a:cubicBezTo>
                    <a:cubicBezTo>
                      <a:pt x="88" y="1783"/>
                      <a:pt x="88" y="1783"/>
                      <a:pt x="88" y="1783"/>
                    </a:cubicBezTo>
                    <a:cubicBezTo>
                      <a:pt x="88" y="1787"/>
                      <a:pt x="88" y="1787"/>
                      <a:pt x="88" y="1787"/>
                    </a:cubicBezTo>
                    <a:cubicBezTo>
                      <a:pt x="88" y="1787"/>
                      <a:pt x="88" y="1787"/>
                      <a:pt x="88" y="1787"/>
                    </a:cubicBezTo>
                    <a:cubicBezTo>
                      <a:pt x="88" y="1787"/>
                      <a:pt x="88" y="1787"/>
                      <a:pt x="88" y="1787"/>
                    </a:cubicBezTo>
                    <a:cubicBezTo>
                      <a:pt x="88" y="1787"/>
                      <a:pt x="88" y="1787"/>
                      <a:pt x="88" y="1792"/>
                    </a:cubicBezTo>
                    <a:cubicBezTo>
                      <a:pt x="88" y="1792"/>
                      <a:pt x="88" y="1792"/>
                      <a:pt x="88" y="1792"/>
                    </a:cubicBezTo>
                    <a:cubicBezTo>
                      <a:pt x="88" y="1792"/>
                      <a:pt x="88" y="1792"/>
                      <a:pt x="88" y="1792"/>
                    </a:cubicBezTo>
                    <a:cubicBezTo>
                      <a:pt x="88" y="1792"/>
                      <a:pt x="88" y="1792"/>
                      <a:pt x="88" y="1792"/>
                    </a:cubicBezTo>
                    <a:cubicBezTo>
                      <a:pt x="88" y="1792"/>
                      <a:pt x="88" y="1792"/>
                      <a:pt x="88" y="1792"/>
                    </a:cubicBezTo>
                    <a:cubicBezTo>
                      <a:pt x="88" y="1792"/>
                      <a:pt x="88" y="1792"/>
                      <a:pt x="88" y="1796"/>
                    </a:cubicBezTo>
                    <a:cubicBezTo>
                      <a:pt x="88" y="1796"/>
                      <a:pt x="88" y="1796"/>
                      <a:pt x="88" y="1796"/>
                    </a:cubicBezTo>
                    <a:cubicBezTo>
                      <a:pt x="88" y="1796"/>
                      <a:pt x="88" y="1796"/>
                      <a:pt x="88" y="1796"/>
                    </a:cubicBezTo>
                    <a:cubicBezTo>
                      <a:pt x="83" y="1796"/>
                      <a:pt x="83" y="1796"/>
                      <a:pt x="83" y="1796"/>
                    </a:cubicBezTo>
                    <a:cubicBezTo>
                      <a:pt x="83" y="1796"/>
                      <a:pt x="83" y="1796"/>
                      <a:pt x="83" y="1796"/>
                    </a:cubicBezTo>
                    <a:cubicBezTo>
                      <a:pt x="83" y="1796"/>
                      <a:pt x="83" y="1800"/>
                      <a:pt x="83" y="1800"/>
                    </a:cubicBezTo>
                    <a:cubicBezTo>
                      <a:pt x="83" y="1800"/>
                      <a:pt x="83" y="1800"/>
                      <a:pt x="83" y="1800"/>
                    </a:cubicBezTo>
                    <a:cubicBezTo>
                      <a:pt x="83" y="1800"/>
                      <a:pt x="83" y="1800"/>
                      <a:pt x="83" y="1800"/>
                    </a:cubicBezTo>
                    <a:cubicBezTo>
                      <a:pt x="83" y="1800"/>
                      <a:pt x="83" y="1800"/>
                      <a:pt x="83" y="1800"/>
                    </a:cubicBezTo>
                    <a:cubicBezTo>
                      <a:pt x="83" y="1800"/>
                      <a:pt x="83" y="1805"/>
                      <a:pt x="83" y="1805"/>
                    </a:cubicBezTo>
                    <a:cubicBezTo>
                      <a:pt x="83" y="1805"/>
                      <a:pt x="83" y="1805"/>
                      <a:pt x="83" y="1805"/>
                    </a:cubicBezTo>
                    <a:cubicBezTo>
                      <a:pt x="83" y="1805"/>
                      <a:pt x="83" y="1805"/>
                      <a:pt x="83" y="1805"/>
                    </a:cubicBezTo>
                    <a:cubicBezTo>
                      <a:pt x="83" y="1805"/>
                      <a:pt x="83" y="1805"/>
                      <a:pt x="83" y="1805"/>
                    </a:cubicBezTo>
                    <a:cubicBezTo>
                      <a:pt x="83" y="1805"/>
                      <a:pt x="83" y="1805"/>
                      <a:pt x="83" y="1809"/>
                    </a:cubicBezTo>
                    <a:cubicBezTo>
                      <a:pt x="83" y="1809"/>
                      <a:pt x="83" y="1809"/>
                      <a:pt x="83" y="1809"/>
                    </a:cubicBezTo>
                    <a:lnTo>
                      <a:pt x="83" y="1809"/>
                    </a:lnTo>
                    <a:lnTo>
                      <a:pt x="83" y="1809"/>
                    </a:lnTo>
                    <a:cubicBezTo>
                      <a:pt x="83" y="1809"/>
                      <a:pt x="83" y="1809"/>
                      <a:pt x="79" y="1809"/>
                    </a:cubicBezTo>
                    <a:cubicBezTo>
                      <a:pt x="79" y="1809"/>
                      <a:pt x="79" y="1809"/>
                      <a:pt x="79" y="1813"/>
                    </a:cubicBezTo>
                    <a:cubicBezTo>
                      <a:pt x="79" y="1813"/>
                      <a:pt x="79" y="1813"/>
                      <a:pt x="79" y="1813"/>
                    </a:cubicBezTo>
                    <a:cubicBezTo>
                      <a:pt x="79" y="1813"/>
                      <a:pt x="79" y="1813"/>
                      <a:pt x="79" y="1813"/>
                    </a:cubicBezTo>
                    <a:cubicBezTo>
                      <a:pt x="79" y="1818"/>
                      <a:pt x="79" y="1818"/>
                      <a:pt x="79" y="1818"/>
                    </a:cubicBezTo>
                    <a:cubicBezTo>
                      <a:pt x="79" y="1818"/>
                      <a:pt x="79" y="1818"/>
                      <a:pt x="79" y="1818"/>
                    </a:cubicBezTo>
                    <a:cubicBezTo>
                      <a:pt x="79" y="1818"/>
                      <a:pt x="79" y="1822"/>
                      <a:pt x="79" y="1822"/>
                    </a:cubicBezTo>
                    <a:cubicBezTo>
                      <a:pt x="79" y="1822"/>
                      <a:pt x="79" y="1822"/>
                      <a:pt x="79" y="1822"/>
                    </a:cubicBezTo>
                    <a:cubicBezTo>
                      <a:pt x="79" y="1822"/>
                      <a:pt x="79" y="1822"/>
                      <a:pt x="79" y="1822"/>
                    </a:cubicBezTo>
                    <a:lnTo>
                      <a:pt x="79" y="1822"/>
                    </a:lnTo>
                    <a:cubicBezTo>
                      <a:pt x="79" y="1822"/>
                      <a:pt x="79" y="1822"/>
                      <a:pt x="79" y="1826"/>
                    </a:cubicBezTo>
                    <a:lnTo>
                      <a:pt x="79" y="1826"/>
                    </a:lnTo>
                    <a:cubicBezTo>
                      <a:pt x="79" y="1826"/>
                      <a:pt x="75" y="1826"/>
                      <a:pt x="75" y="1826"/>
                    </a:cubicBezTo>
                    <a:lnTo>
                      <a:pt x="75" y="1826"/>
                    </a:lnTo>
                    <a:cubicBezTo>
                      <a:pt x="75" y="1831"/>
                      <a:pt x="75" y="1831"/>
                      <a:pt x="75" y="1831"/>
                    </a:cubicBezTo>
                    <a:cubicBezTo>
                      <a:pt x="75" y="1831"/>
                      <a:pt x="75" y="1831"/>
                      <a:pt x="75" y="1831"/>
                    </a:cubicBezTo>
                    <a:cubicBezTo>
                      <a:pt x="75" y="1835"/>
                      <a:pt x="75" y="1839"/>
                      <a:pt x="70" y="1844"/>
                    </a:cubicBezTo>
                    <a:lnTo>
                      <a:pt x="70" y="1844"/>
                    </a:lnTo>
                    <a:cubicBezTo>
                      <a:pt x="66" y="1874"/>
                      <a:pt x="57" y="1900"/>
                      <a:pt x="53" y="1926"/>
                    </a:cubicBezTo>
                    <a:lnTo>
                      <a:pt x="651" y="2069"/>
                    </a:lnTo>
                    <a:cubicBezTo>
                      <a:pt x="669" y="1987"/>
                      <a:pt x="695" y="1909"/>
                      <a:pt x="725" y="1826"/>
                    </a:cubicBezTo>
                    <a:cubicBezTo>
                      <a:pt x="734" y="1809"/>
                      <a:pt x="738" y="1792"/>
                      <a:pt x="747" y="1770"/>
                    </a:cubicBezTo>
                    <a:close/>
                    <a:moveTo>
                      <a:pt x="959" y="508"/>
                    </a:moveTo>
                    <a:cubicBezTo>
                      <a:pt x="924" y="534"/>
                      <a:pt x="894" y="560"/>
                      <a:pt x="864" y="586"/>
                    </a:cubicBezTo>
                    <a:cubicBezTo>
                      <a:pt x="864" y="586"/>
                      <a:pt x="864" y="586"/>
                      <a:pt x="864" y="586"/>
                    </a:cubicBezTo>
                    <a:cubicBezTo>
                      <a:pt x="864" y="586"/>
                      <a:pt x="864" y="591"/>
                      <a:pt x="859" y="591"/>
                    </a:cubicBezTo>
                    <a:lnTo>
                      <a:pt x="859" y="591"/>
                    </a:lnTo>
                    <a:cubicBezTo>
                      <a:pt x="859" y="591"/>
                      <a:pt x="859" y="591"/>
                      <a:pt x="859" y="591"/>
                    </a:cubicBezTo>
                    <a:cubicBezTo>
                      <a:pt x="859" y="591"/>
                      <a:pt x="859" y="591"/>
                      <a:pt x="859" y="591"/>
                    </a:cubicBezTo>
                    <a:cubicBezTo>
                      <a:pt x="859" y="591"/>
                      <a:pt x="855" y="591"/>
                      <a:pt x="855" y="595"/>
                    </a:cubicBezTo>
                    <a:lnTo>
                      <a:pt x="855" y="595"/>
                    </a:lnTo>
                    <a:cubicBezTo>
                      <a:pt x="855" y="595"/>
                      <a:pt x="855" y="595"/>
                      <a:pt x="855" y="595"/>
                    </a:cubicBezTo>
                    <a:cubicBezTo>
                      <a:pt x="855" y="595"/>
                      <a:pt x="855" y="595"/>
                      <a:pt x="855" y="595"/>
                    </a:cubicBezTo>
                    <a:cubicBezTo>
                      <a:pt x="855" y="595"/>
                      <a:pt x="855" y="595"/>
                      <a:pt x="855" y="595"/>
                    </a:cubicBezTo>
                    <a:lnTo>
                      <a:pt x="851" y="595"/>
                    </a:lnTo>
                    <a:lnTo>
                      <a:pt x="851" y="599"/>
                    </a:lnTo>
                    <a:lnTo>
                      <a:pt x="851" y="599"/>
                    </a:lnTo>
                    <a:cubicBezTo>
                      <a:pt x="851" y="599"/>
                      <a:pt x="851" y="599"/>
                      <a:pt x="851" y="599"/>
                    </a:cubicBezTo>
                    <a:lnTo>
                      <a:pt x="851" y="599"/>
                    </a:lnTo>
                    <a:cubicBezTo>
                      <a:pt x="851" y="599"/>
                      <a:pt x="851" y="599"/>
                      <a:pt x="846" y="599"/>
                    </a:cubicBezTo>
                    <a:cubicBezTo>
                      <a:pt x="846" y="599"/>
                      <a:pt x="846" y="599"/>
                      <a:pt x="846" y="599"/>
                    </a:cubicBezTo>
                    <a:cubicBezTo>
                      <a:pt x="846" y="599"/>
                      <a:pt x="846" y="599"/>
                      <a:pt x="846" y="599"/>
                    </a:cubicBezTo>
                    <a:cubicBezTo>
                      <a:pt x="846" y="599"/>
                      <a:pt x="846" y="604"/>
                      <a:pt x="846" y="604"/>
                    </a:cubicBezTo>
                    <a:cubicBezTo>
                      <a:pt x="846" y="604"/>
                      <a:pt x="846" y="604"/>
                      <a:pt x="846" y="604"/>
                    </a:cubicBezTo>
                    <a:cubicBezTo>
                      <a:pt x="846" y="604"/>
                      <a:pt x="846" y="604"/>
                      <a:pt x="846" y="604"/>
                    </a:cubicBezTo>
                    <a:cubicBezTo>
                      <a:pt x="846" y="604"/>
                      <a:pt x="846" y="604"/>
                      <a:pt x="846" y="604"/>
                    </a:cubicBezTo>
                    <a:cubicBezTo>
                      <a:pt x="842" y="604"/>
                      <a:pt x="842" y="604"/>
                      <a:pt x="842" y="604"/>
                    </a:cubicBezTo>
                    <a:cubicBezTo>
                      <a:pt x="842" y="604"/>
                      <a:pt x="842" y="604"/>
                      <a:pt x="842" y="604"/>
                    </a:cubicBezTo>
                    <a:cubicBezTo>
                      <a:pt x="842" y="604"/>
                      <a:pt x="842" y="604"/>
                      <a:pt x="842" y="604"/>
                    </a:cubicBezTo>
                    <a:cubicBezTo>
                      <a:pt x="842" y="604"/>
                      <a:pt x="842" y="608"/>
                      <a:pt x="842" y="608"/>
                    </a:cubicBezTo>
                    <a:lnTo>
                      <a:pt x="842" y="608"/>
                    </a:lnTo>
                    <a:cubicBezTo>
                      <a:pt x="842" y="608"/>
                      <a:pt x="842" y="608"/>
                      <a:pt x="842" y="608"/>
                    </a:cubicBezTo>
                    <a:cubicBezTo>
                      <a:pt x="838" y="608"/>
                      <a:pt x="838" y="608"/>
                      <a:pt x="838" y="608"/>
                    </a:cubicBezTo>
                    <a:cubicBezTo>
                      <a:pt x="838" y="608"/>
                      <a:pt x="838" y="608"/>
                      <a:pt x="838" y="608"/>
                    </a:cubicBezTo>
                    <a:cubicBezTo>
                      <a:pt x="838" y="608"/>
                      <a:pt x="838" y="608"/>
                      <a:pt x="838" y="608"/>
                    </a:cubicBezTo>
                    <a:cubicBezTo>
                      <a:pt x="838" y="608"/>
                      <a:pt x="838" y="608"/>
                      <a:pt x="838" y="608"/>
                    </a:cubicBezTo>
                    <a:cubicBezTo>
                      <a:pt x="838" y="612"/>
                      <a:pt x="838" y="612"/>
                      <a:pt x="838" y="612"/>
                    </a:cubicBezTo>
                    <a:cubicBezTo>
                      <a:pt x="838" y="612"/>
                      <a:pt x="838" y="612"/>
                      <a:pt x="833" y="612"/>
                    </a:cubicBezTo>
                    <a:lnTo>
                      <a:pt x="833" y="612"/>
                    </a:lnTo>
                    <a:cubicBezTo>
                      <a:pt x="833" y="612"/>
                      <a:pt x="833" y="612"/>
                      <a:pt x="833" y="612"/>
                    </a:cubicBezTo>
                    <a:cubicBezTo>
                      <a:pt x="833" y="612"/>
                      <a:pt x="833" y="612"/>
                      <a:pt x="833" y="612"/>
                    </a:cubicBezTo>
                    <a:cubicBezTo>
                      <a:pt x="833" y="612"/>
                      <a:pt x="833" y="612"/>
                      <a:pt x="833" y="612"/>
                    </a:cubicBezTo>
                    <a:cubicBezTo>
                      <a:pt x="833" y="612"/>
                      <a:pt x="833" y="612"/>
                      <a:pt x="833" y="617"/>
                    </a:cubicBezTo>
                    <a:cubicBezTo>
                      <a:pt x="833" y="617"/>
                      <a:pt x="833" y="617"/>
                      <a:pt x="833" y="617"/>
                    </a:cubicBezTo>
                    <a:cubicBezTo>
                      <a:pt x="833" y="617"/>
                      <a:pt x="829" y="617"/>
                      <a:pt x="829" y="617"/>
                    </a:cubicBezTo>
                    <a:cubicBezTo>
                      <a:pt x="829" y="617"/>
                      <a:pt x="829" y="617"/>
                      <a:pt x="829" y="617"/>
                    </a:cubicBezTo>
                    <a:cubicBezTo>
                      <a:pt x="829" y="617"/>
                      <a:pt x="829" y="617"/>
                      <a:pt x="829" y="617"/>
                    </a:cubicBezTo>
                    <a:cubicBezTo>
                      <a:pt x="829" y="617"/>
                      <a:pt x="829" y="617"/>
                      <a:pt x="829" y="617"/>
                    </a:cubicBezTo>
                    <a:cubicBezTo>
                      <a:pt x="829" y="617"/>
                      <a:pt x="829" y="617"/>
                      <a:pt x="829" y="617"/>
                    </a:cubicBezTo>
                    <a:cubicBezTo>
                      <a:pt x="829" y="617"/>
                      <a:pt x="829" y="621"/>
                      <a:pt x="829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cubicBezTo>
                      <a:pt x="825" y="621"/>
                      <a:pt x="825" y="621"/>
                      <a:pt x="825" y="621"/>
                    </a:cubicBezTo>
                    <a:lnTo>
                      <a:pt x="820" y="625"/>
                    </a:ln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20" y="625"/>
                      <a:pt x="820" y="625"/>
                    </a:cubicBezTo>
                    <a:cubicBezTo>
                      <a:pt x="820" y="625"/>
                      <a:pt x="816" y="625"/>
                      <a:pt x="816" y="625"/>
                    </a:cubicBezTo>
                    <a:lnTo>
                      <a:pt x="816" y="630"/>
                    </a:lnTo>
                    <a:cubicBezTo>
                      <a:pt x="816" y="630"/>
                      <a:pt x="816" y="630"/>
                      <a:pt x="816" y="630"/>
                    </a:cubicBezTo>
                    <a:cubicBezTo>
                      <a:pt x="816" y="630"/>
                      <a:pt x="816" y="630"/>
                      <a:pt x="816" y="630"/>
                    </a:cubicBezTo>
                    <a:cubicBezTo>
                      <a:pt x="816" y="630"/>
                      <a:pt x="812" y="630"/>
                      <a:pt x="812" y="634"/>
                    </a:cubicBezTo>
                    <a:cubicBezTo>
                      <a:pt x="812" y="634"/>
                      <a:pt x="812" y="634"/>
                      <a:pt x="812" y="634"/>
                    </a:cubicBezTo>
                    <a:cubicBezTo>
                      <a:pt x="812" y="634"/>
                      <a:pt x="812" y="634"/>
                      <a:pt x="812" y="634"/>
                    </a:cubicBezTo>
                    <a:cubicBezTo>
                      <a:pt x="812" y="634"/>
                      <a:pt x="812" y="634"/>
                      <a:pt x="812" y="634"/>
                    </a:cubicBezTo>
                    <a:lnTo>
                      <a:pt x="807" y="634"/>
                    </a:lnTo>
                    <a:lnTo>
                      <a:pt x="807" y="634"/>
                    </a:lnTo>
                    <a:cubicBezTo>
                      <a:pt x="807" y="638"/>
                      <a:pt x="807" y="638"/>
                      <a:pt x="803" y="638"/>
                    </a:cubicBezTo>
                    <a:lnTo>
                      <a:pt x="803" y="638"/>
                    </a:lnTo>
                    <a:cubicBezTo>
                      <a:pt x="803" y="638"/>
                      <a:pt x="803" y="638"/>
                      <a:pt x="803" y="638"/>
                    </a:cubicBezTo>
                    <a:lnTo>
                      <a:pt x="803" y="643"/>
                    </a:lnTo>
                    <a:cubicBezTo>
                      <a:pt x="803" y="643"/>
                      <a:pt x="803" y="643"/>
                      <a:pt x="803" y="643"/>
                    </a:cubicBezTo>
                    <a:lnTo>
                      <a:pt x="803" y="643"/>
                    </a:lnTo>
                    <a:cubicBezTo>
                      <a:pt x="799" y="643"/>
                      <a:pt x="799" y="643"/>
                      <a:pt x="799" y="647"/>
                    </a:cubicBezTo>
                    <a:lnTo>
                      <a:pt x="799" y="647"/>
                    </a:lnTo>
                    <a:lnTo>
                      <a:pt x="794" y="647"/>
                    </a:lnTo>
                    <a:lnTo>
                      <a:pt x="794" y="647"/>
                    </a:lnTo>
                    <a:cubicBezTo>
                      <a:pt x="747" y="690"/>
                      <a:pt x="699" y="738"/>
                      <a:pt x="656" y="786"/>
                    </a:cubicBezTo>
                    <a:lnTo>
                      <a:pt x="1111" y="1206"/>
                    </a:lnTo>
                    <a:cubicBezTo>
                      <a:pt x="1180" y="1128"/>
                      <a:pt x="1258" y="1059"/>
                      <a:pt x="1336" y="994"/>
                    </a:cubicBezTo>
                    <a:close/>
                    <a:moveTo>
                      <a:pt x="2143" y="1"/>
                    </a:moveTo>
                    <a:cubicBezTo>
                      <a:pt x="2143" y="1"/>
                      <a:pt x="2143" y="1"/>
                      <a:pt x="2143" y="1"/>
                    </a:cubicBezTo>
                    <a:cubicBezTo>
                      <a:pt x="2143" y="1"/>
                      <a:pt x="2143" y="1"/>
                      <a:pt x="2143" y="1"/>
                    </a:cubicBezTo>
                    <a:cubicBezTo>
                      <a:pt x="2138" y="1"/>
                      <a:pt x="2138" y="1"/>
                      <a:pt x="2138" y="1"/>
                    </a:cubicBezTo>
                    <a:cubicBezTo>
                      <a:pt x="2138" y="1"/>
                      <a:pt x="2138" y="1"/>
                      <a:pt x="2138" y="1"/>
                    </a:cubicBezTo>
                    <a:cubicBezTo>
                      <a:pt x="2138" y="1"/>
                      <a:pt x="2138" y="1"/>
                      <a:pt x="2134" y="1"/>
                    </a:cubicBezTo>
                    <a:lnTo>
                      <a:pt x="2134" y="1"/>
                    </a:lnTo>
                    <a:cubicBezTo>
                      <a:pt x="2134" y="1"/>
                      <a:pt x="2134" y="1"/>
                      <a:pt x="2134" y="1"/>
                    </a:cubicBezTo>
                    <a:cubicBezTo>
                      <a:pt x="2134" y="1"/>
                      <a:pt x="2134" y="1"/>
                      <a:pt x="2134" y="1"/>
                    </a:cubicBezTo>
                    <a:lnTo>
                      <a:pt x="2134" y="1"/>
                    </a:lnTo>
                    <a:cubicBezTo>
                      <a:pt x="2130" y="1"/>
                      <a:pt x="2130" y="1"/>
                      <a:pt x="2130" y="1"/>
                    </a:cubicBezTo>
                    <a:cubicBezTo>
                      <a:pt x="2130" y="1"/>
                      <a:pt x="2130" y="1"/>
                      <a:pt x="2130" y="1"/>
                    </a:cubicBezTo>
                    <a:cubicBezTo>
                      <a:pt x="2130" y="1"/>
                      <a:pt x="2130" y="1"/>
                      <a:pt x="2130" y="1"/>
                    </a:cubicBezTo>
                    <a:cubicBezTo>
                      <a:pt x="2130" y="1"/>
                      <a:pt x="2130" y="1"/>
                      <a:pt x="2130" y="1"/>
                    </a:cubicBezTo>
                    <a:lnTo>
                      <a:pt x="2130" y="1"/>
                    </a:lnTo>
                    <a:cubicBezTo>
                      <a:pt x="2125" y="1"/>
                      <a:pt x="2125" y="1"/>
                      <a:pt x="2125" y="1"/>
                    </a:cubicBezTo>
                    <a:lnTo>
                      <a:pt x="2125" y="1"/>
                    </a:lnTo>
                    <a:cubicBezTo>
                      <a:pt x="2125" y="1"/>
                      <a:pt x="2125" y="1"/>
                      <a:pt x="2125" y="1"/>
                    </a:cubicBezTo>
                    <a:lnTo>
                      <a:pt x="2125" y="1"/>
                    </a:lnTo>
                    <a:cubicBezTo>
                      <a:pt x="2125" y="1"/>
                      <a:pt x="2121" y="1"/>
                      <a:pt x="2121" y="1"/>
                    </a:cubicBezTo>
                    <a:cubicBezTo>
                      <a:pt x="2121" y="1"/>
                      <a:pt x="2121" y="1"/>
                      <a:pt x="2121" y="1"/>
                    </a:cubicBezTo>
                    <a:cubicBezTo>
                      <a:pt x="2121" y="1"/>
                      <a:pt x="2121" y="1"/>
                      <a:pt x="2121" y="1"/>
                    </a:cubicBezTo>
                    <a:cubicBezTo>
                      <a:pt x="2121" y="1"/>
                      <a:pt x="2121" y="1"/>
                      <a:pt x="2121" y="1"/>
                    </a:cubicBezTo>
                    <a:cubicBezTo>
                      <a:pt x="2121" y="1"/>
                      <a:pt x="2121" y="1"/>
                      <a:pt x="2117" y="1"/>
                    </a:cubicBezTo>
                    <a:lnTo>
                      <a:pt x="2117" y="1"/>
                    </a:lnTo>
                    <a:cubicBezTo>
                      <a:pt x="2117" y="5"/>
                      <a:pt x="2117" y="5"/>
                      <a:pt x="2117" y="5"/>
                    </a:cubicBezTo>
                    <a:lnTo>
                      <a:pt x="2112" y="5"/>
                    </a:lnTo>
                    <a:cubicBezTo>
                      <a:pt x="2112" y="5"/>
                      <a:pt x="2112" y="5"/>
                      <a:pt x="2112" y="5"/>
                    </a:cubicBezTo>
                    <a:cubicBezTo>
                      <a:pt x="2112" y="5"/>
                      <a:pt x="2112" y="5"/>
                      <a:pt x="2112" y="5"/>
                    </a:cubicBezTo>
                    <a:cubicBezTo>
                      <a:pt x="2112" y="5"/>
                      <a:pt x="2112" y="5"/>
                      <a:pt x="2112" y="5"/>
                    </a:cubicBezTo>
                    <a:cubicBezTo>
                      <a:pt x="2112" y="5"/>
                      <a:pt x="2112" y="5"/>
                      <a:pt x="2112" y="5"/>
                    </a:cubicBezTo>
                    <a:cubicBezTo>
                      <a:pt x="2112" y="5"/>
                      <a:pt x="2108" y="5"/>
                      <a:pt x="2108" y="5"/>
                    </a:cubicBezTo>
                    <a:cubicBezTo>
                      <a:pt x="2108" y="5"/>
                      <a:pt x="2108" y="5"/>
                      <a:pt x="2108" y="5"/>
                    </a:cubicBezTo>
                    <a:lnTo>
                      <a:pt x="2104" y="5"/>
                    </a:lnTo>
                    <a:lnTo>
                      <a:pt x="2104" y="5"/>
                    </a:lnTo>
                    <a:lnTo>
                      <a:pt x="2104" y="5"/>
                    </a:lnTo>
                    <a:cubicBezTo>
                      <a:pt x="2104" y="5"/>
                      <a:pt x="2104" y="5"/>
                      <a:pt x="2104" y="5"/>
                    </a:cubicBezTo>
                    <a:cubicBezTo>
                      <a:pt x="2104" y="5"/>
                      <a:pt x="2104" y="5"/>
                      <a:pt x="2104" y="5"/>
                    </a:cubicBezTo>
                    <a:cubicBezTo>
                      <a:pt x="2099" y="5"/>
                      <a:pt x="2099" y="5"/>
                      <a:pt x="2099" y="5"/>
                    </a:cubicBezTo>
                    <a:cubicBezTo>
                      <a:pt x="2099" y="5"/>
                      <a:pt x="2099" y="5"/>
                      <a:pt x="2099" y="5"/>
                    </a:cubicBezTo>
                    <a:cubicBezTo>
                      <a:pt x="2099" y="5"/>
                      <a:pt x="2099" y="5"/>
                      <a:pt x="2099" y="5"/>
                    </a:cubicBezTo>
                    <a:cubicBezTo>
                      <a:pt x="2099" y="5"/>
                      <a:pt x="2095" y="5"/>
                      <a:pt x="2095" y="5"/>
                    </a:cubicBezTo>
                    <a:lnTo>
                      <a:pt x="2095" y="5"/>
                    </a:lnTo>
                    <a:cubicBezTo>
                      <a:pt x="2095" y="5"/>
                      <a:pt x="2091" y="5"/>
                      <a:pt x="2091" y="5"/>
                    </a:cubicBezTo>
                    <a:cubicBezTo>
                      <a:pt x="2091" y="5"/>
                      <a:pt x="2091" y="5"/>
                      <a:pt x="2091" y="5"/>
                    </a:cubicBezTo>
                    <a:cubicBezTo>
                      <a:pt x="2091" y="10"/>
                      <a:pt x="2091" y="10"/>
                      <a:pt x="2091" y="10"/>
                    </a:cubicBezTo>
                    <a:lnTo>
                      <a:pt x="2091" y="10"/>
                    </a:lnTo>
                    <a:cubicBezTo>
                      <a:pt x="2086" y="10"/>
                      <a:pt x="2086" y="10"/>
                      <a:pt x="2086" y="10"/>
                    </a:cubicBezTo>
                    <a:lnTo>
                      <a:pt x="2086" y="10"/>
                    </a:lnTo>
                    <a:cubicBezTo>
                      <a:pt x="2082" y="10"/>
                      <a:pt x="2082" y="10"/>
                      <a:pt x="2082" y="10"/>
                    </a:cubicBezTo>
                    <a:cubicBezTo>
                      <a:pt x="2082" y="10"/>
                      <a:pt x="2082" y="10"/>
                      <a:pt x="2082" y="10"/>
                    </a:cubicBezTo>
                    <a:cubicBezTo>
                      <a:pt x="2082" y="10"/>
                      <a:pt x="2082" y="10"/>
                      <a:pt x="2082" y="10"/>
                    </a:cubicBezTo>
                    <a:lnTo>
                      <a:pt x="2082" y="10"/>
                    </a:lnTo>
                    <a:cubicBezTo>
                      <a:pt x="2078" y="10"/>
                      <a:pt x="2078" y="10"/>
                      <a:pt x="2073" y="10"/>
                    </a:cubicBezTo>
                    <a:lnTo>
                      <a:pt x="2073" y="10"/>
                    </a:lnTo>
                    <a:cubicBezTo>
                      <a:pt x="2073" y="10"/>
                      <a:pt x="2073" y="10"/>
                      <a:pt x="2073" y="10"/>
                    </a:cubicBezTo>
                    <a:cubicBezTo>
                      <a:pt x="2073" y="10"/>
                      <a:pt x="2073" y="10"/>
                      <a:pt x="2069" y="10"/>
                    </a:cubicBezTo>
                    <a:cubicBezTo>
                      <a:pt x="2069" y="10"/>
                      <a:pt x="2069" y="10"/>
                      <a:pt x="2069" y="10"/>
                    </a:cubicBezTo>
                    <a:lnTo>
                      <a:pt x="2069" y="10"/>
                    </a:lnTo>
                    <a:cubicBezTo>
                      <a:pt x="2069" y="10"/>
                      <a:pt x="2065" y="14"/>
                      <a:pt x="2065" y="14"/>
                    </a:cubicBezTo>
                    <a:lnTo>
                      <a:pt x="2065" y="14"/>
                    </a:lnTo>
                    <a:cubicBezTo>
                      <a:pt x="2065" y="14"/>
                      <a:pt x="2065" y="14"/>
                      <a:pt x="2060" y="14"/>
                    </a:cubicBezTo>
                    <a:lnTo>
                      <a:pt x="2060" y="14"/>
                    </a:lnTo>
                    <a:cubicBezTo>
                      <a:pt x="2060" y="14"/>
                      <a:pt x="2056" y="14"/>
                      <a:pt x="2052" y="14"/>
                    </a:cubicBezTo>
                    <a:cubicBezTo>
                      <a:pt x="1948" y="36"/>
                      <a:pt x="1844" y="62"/>
                      <a:pt x="1744" y="92"/>
                    </a:cubicBezTo>
                    <a:lnTo>
                      <a:pt x="1930" y="682"/>
                    </a:lnTo>
                    <a:cubicBezTo>
                      <a:pt x="2030" y="647"/>
                      <a:pt x="2134" y="625"/>
                      <a:pt x="2234" y="608"/>
                    </a:cubicBezTo>
                    <a:close/>
                    <a:moveTo>
                      <a:pt x="3422" y="135"/>
                    </a:moveTo>
                    <a:cubicBezTo>
                      <a:pt x="3422" y="135"/>
                      <a:pt x="3422" y="135"/>
                      <a:pt x="3422" y="135"/>
                    </a:cubicBezTo>
                    <a:cubicBezTo>
                      <a:pt x="3422" y="135"/>
                      <a:pt x="3422" y="135"/>
                      <a:pt x="3422" y="135"/>
                    </a:cubicBezTo>
                    <a:cubicBezTo>
                      <a:pt x="3422" y="135"/>
                      <a:pt x="3422" y="135"/>
                      <a:pt x="3422" y="135"/>
                    </a:cubicBezTo>
                    <a:cubicBezTo>
                      <a:pt x="3417" y="135"/>
                      <a:pt x="3417" y="135"/>
                      <a:pt x="3417" y="135"/>
                    </a:cubicBezTo>
                    <a:cubicBezTo>
                      <a:pt x="3417" y="135"/>
                      <a:pt x="3417" y="135"/>
                      <a:pt x="3417" y="135"/>
                    </a:cubicBezTo>
                    <a:cubicBezTo>
                      <a:pt x="3417" y="135"/>
                      <a:pt x="3417" y="135"/>
                      <a:pt x="3417" y="135"/>
                    </a:cubicBezTo>
                    <a:cubicBezTo>
                      <a:pt x="3417" y="135"/>
                      <a:pt x="3417" y="135"/>
                      <a:pt x="3417" y="135"/>
                    </a:cubicBezTo>
                    <a:lnTo>
                      <a:pt x="3417" y="135"/>
                    </a:lnTo>
                    <a:cubicBezTo>
                      <a:pt x="3413" y="135"/>
                      <a:pt x="3413" y="131"/>
                      <a:pt x="3413" y="131"/>
                    </a:cubicBezTo>
                    <a:cubicBezTo>
                      <a:pt x="3413" y="131"/>
                      <a:pt x="3413" y="131"/>
                      <a:pt x="3413" y="131"/>
                    </a:cubicBezTo>
                    <a:cubicBezTo>
                      <a:pt x="3413" y="131"/>
                      <a:pt x="3413" y="131"/>
                      <a:pt x="3413" y="131"/>
                    </a:cubicBezTo>
                    <a:cubicBezTo>
                      <a:pt x="3413" y="131"/>
                      <a:pt x="3413" y="131"/>
                      <a:pt x="3413" y="131"/>
                    </a:cubicBezTo>
                    <a:cubicBezTo>
                      <a:pt x="3413" y="131"/>
                      <a:pt x="3409" y="131"/>
                      <a:pt x="3409" y="131"/>
                    </a:cubicBezTo>
                    <a:cubicBezTo>
                      <a:pt x="3409" y="131"/>
                      <a:pt x="3409" y="131"/>
                      <a:pt x="3409" y="131"/>
                    </a:cubicBezTo>
                    <a:cubicBezTo>
                      <a:pt x="3409" y="131"/>
                      <a:pt x="3409" y="131"/>
                      <a:pt x="3409" y="131"/>
                    </a:cubicBezTo>
                    <a:cubicBezTo>
                      <a:pt x="3409" y="131"/>
                      <a:pt x="3409" y="131"/>
                      <a:pt x="3409" y="131"/>
                    </a:cubicBezTo>
                    <a:cubicBezTo>
                      <a:pt x="3409" y="131"/>
                      <a:pt x="3409" y="131"/>
                      <a:pt x="3404" y="131"/>
                    </a:cubicBezTo>
                    <a:cubicBezTo>
                      <a:pt x="3404" y="131"/>
                      <a:pt x="3404" y="131"/>
                      <a:pt x="3404" y="131"/>
                    </a:cubicBezTo>
                    <a:cubicBezTo>
                      <a:pt x="3404" y="131"/>
                      <a:pt x="3404" y="131"/>
                      <a:pt x="3404" y="131"/>
                    </a:cubicBezTo>
                    <a:cubicBezTo>
                      <a:pt x="3404" y="131"/>
                      <a:pt x="3404" y="131"/>
                      <a:pt x="3404" y="131"/>
                    </a:cubicBezTo>
                    <a:cubicBezTo>
                      <a:pt x="3404" y="131"/>
                      <a:pt x="3404" y="127"/>
                      <a:pt x="3404" y="127"/>
                    </a:cubicBezTo>
                    <a:cubicBezTo>
                      <a:pt x="3404" y="127"/>
                      <a:pt x="3400" y="127"/>
                      <a:pt x="3400" y="127"/>
                    </a:cubicBezTo>
                    <a:cubicBezTo>
                      <a:pt x="3400" y="127"/>
                      <a:pt x="3400" y="127"/>
                      <a:pt x="3400" y="127"/>
                    </a:cubicBezTo>
                    <a:cubicBezTo>
                      <a:pt x="3400" y="127"/>
                      <a:pt x="3400" y="127"/>
                      <a:pt x="3400" y="127"/>
                    </a:cubicBezTo>
                    <a:cubicBezTo>
                      <a:pt x="3400" y="127"/>
                      <a:pt x="3400" y="127"/>
                      <a:pt x="3400" y="127"/>
                    </a:cubicBezTo>
                    <a:cubicBezTo>
                      <a:pt x="3400" y="127"/>
                      <a:pt x="3400" y="127"/>
                      <a:pt x="3400" y="127"/>
                    </a:cubicBezTo>
                    <a:cubicBezTo>
                      <a:pt x="3396" y="127"/>
                      <a:pt x="3396" y="127"/>
                      <a:pt x="3396" y="127"/>
                    </a:cubicBezTo>
                    <a:lnTo>
                      <a:pt x="3396" y="127"/>
                    </a:lnTo>
                    <a:cubicBezTo>
                      <a:pt x="3396" y="127"/>
                      <a:pt x="3396" y="127"/>
                      <a:pt x="3396" y="127"/>
                    </a:cubicBezTo>
                    <a:cubicBezTo>
                      <a:pt x="3396" y="127"/>
                      <a:pt x="3396" y="127"/>
                      <a:pt x="3396" y="127"/>
                    </a:cubicBezTo>
                    <a:cubicBezTo>
                      <a:pt x="3396" y="127"/>
                      <a:pt x="3391" y="127"/>
                      <a:pt x="3391" y="127"/>
                    </a:cubicBezTo>
                    <a:cubicBezTo>
                      <a:pt x="3391" y="127"/>
                      <a:pt x="3391" y="127"/>
                      <a:pt x="3391" y="127"/>
                    </a:cubicBezTo>
                    <a:cubicBezTo>
                      <a:pt x="3391" y="127"/>
                      <a:pt x="3391" y="122"/>
                      <a:pt x="3391" y="122"/>
                    </a:cubicBezTo>
                    <a:cubicBezTo>
                      <a:pt x="3391" y="122"/>
                      <a:pt x="3391" y="122"/>
                      <a:pt x="3391" y="122"/>
                    </a:cubicBezTo>
                    <a:cubicBezTo>
                      <a:pt x="3391" y="122"/>
                      <a:pt x="3391" y="122"/>
                      <a:pt x="3387" y="122"/>
                    </a:cubicBezTo>
                    <a:cubicBezTo>
                      <a:pt x="3387" y="122"/>
                      <a:pt x="3387" y="122"/>
                      <a:pt x="3387" y="122"/>
                    </a:cubicBezTo>
                    <a:cubicBezTo>
                      <a:pt x="3387" y="122"/>
                      <a:pt x="3387" y="122"/>
                      <a:pt x="3387" y="122"/>
                    </a:cubicBezTo>
                    <a:cubicBezTo>
                      <a:pt x="3387" y="122"/>
                      <a:pt x="3387" y="122"/>
                      <a:pt x="3387" y="122"/>
                    </a:cubicBezTo>
                    <a:lnTo>
                      <a:pt x="3383" y="122"/>
                    </a:lnTo>
                    <a:lnTo>
                      <a:pt x="3383" y="122"/>
                    </a:lnTo>
                    <a:lnTo>
                      <a:pt x="3383" y="122"/>
                    </a:lnTo>
                    <a:cubicBezTo>
                      <a:pt x="3383" y="122"/>
                      <a:pt x="3383" y="122"/>
                      <a:pt x="3383" y="122"/>
                    </a:cubicBezTo>
                    <a:cubicBezTo>
                      <a:pt x="3383" y="122"/>
                      <a:pt x="3383" y="122"/>
                      <a:pt x="3383" y="122"/>
                    </a:cubicBezTo>
                    <a:lnTo>
                      <a:pt x="3383" y="122"/>
                    </a:lnTo>
                    <a:cubicBezTo>
                      <a:pt x="3378" y="122"/>
                      <a:pt x="3378" y="122"/>
                      <a:pt x="3378" y="118"/>
                    </a:cubicBezTo>
                    <a:cubicBezTo>
                      <a:pt x="3378" y="118"/>
                      <a:pt x="3378" y="118"/>
                      <a:pt x="3378" y="118"/>
                    </a:cubicBezTo>
                    <a:cubicBezTo>
                      <a:pt x="3378" y="118"/>
                      <a:pt x="3378" y="118"/>
                      <a:pt x="3378" y="118"/>
                    </a:cubicBezTo>
                    <a:cubicBezTo>
                      <a:pt x="3378" y="118"/>
                      <a:pt x="3378" y="118"/>
                      <a:pt x="3378" y="118"/>
                    </a:cubicBezTo>
                    <a:cubicBezTo>
                      <a:pt x="3378" y="118"/>
                      <a:pt x="3374" y="118"/>
                      <a:pt x="3374" y="118"/>
                    </a:cubicBezTo>
                    <a:lnTo>
                      <a:pt x="3374" y="118"/>
                    </a:lnTo>
                    <a:cubicBezTo>
                      <a:pt x="3374" y="118"/>
                      <a:pt x="3374" y="118"/>
                      <a:pt x="3374" y="118"/>
                    </a:cubicBezTo>
                    <a:cubicBezTo>
                      <a:pt x="3374" y="118"/>
                      <a:pt x="3374" y="118"/>
                      <a:pt x="3374" y="118"/>
                    </a:cubicBezTo>
                    <a:lnTo>
                      <a:pt x="3370" y="118"/>
                    </a:lnTo>
                    <a:cubicBezTo>
                      <a:pt x="3370" y="118"/>
                      <a:pt x="3370" y="118"/>
                      <a:pt x="3370" y="118"/>
                    </a:cubicBezTo>
                    <a:cubicBezTo>
                      <a:pt x="3370" y="118"/>
                      <a:pt x="3370" y="118"/>
                      <a:pt x="3370" y="118"/>
                    </a:cubicBezTo>
                    <a:cubicBezTo>
                      <a:pt x="3365" y="118"/>
                      <a:pt x="3365" y="118"/>
                      <a:pt x="3365" y="114"/>
                    </a:cubicBezTo>
                    <a:cubicBezTo>
                      <a:pt x="3365" y="114"/>
                      <a:pt x="3365" y="114"/>
                      <a:pt x="3365" y="114"/>
                    </a:cubicBezTo>
                    <a:cubicBezTo>
                      <a:pt x="3365" y="114"/>
                      <a:pt x="3365" y="114"/>
                      <a:pt x="3365" y="114"/>
                    </a:cubicBezTo>
                    <a:cubicBezTo>
                      <a:pt x="3365" y="114"/>
                      <a:pt x="3365" y="114"/>
                      <a:pt x="3365" y="114"/>
                    </a:cubicBezTo>
                    <a:lnTo>
                      <a:pt x="3365" y="114"/>
                    </a:lnTo>
                    <a:cubicBezTo>
                      <a:pt x="3361" y="114"/>
                      <a:pt x="3361" y="114"/>
                      <a:pt x="3361" y="114"/>
                    </a:cubicBezTo>
                    <a:cubicBezTo>
                      <a:pt x="3361" y="114"/>
                      <a:pt x="3361" y="114"/>
                      <a:pt x="3361" y="114"/>
                    </a:cubicBezTo>
                    <a:cubicBezTo>
                      <a:pt x="3361" y="114"/>
                      <a:pt x="3361" y="114"/>
                      <a:pt x="3361" y="114"/>
                    </a:cubicBezTo>
                    <a:lnTo>
                      <a:pt x="3361" y="114"/>
                    </a:lnTo>
                    <a:cubicBezTo>
                      <a:pt x="3361" y="114"/>
                      <a:pt x="3357" y="114"/>
                      <a:pt x="3357" y="114"/>
                    </a:cubicBezTo>
                    <a:cubicBezTo>
                      <a:pt x="3357" y="114"/>
                      <a:pt x="3357" y="114"/>
                      <a:pt x="3357" y="114"/>
                    </a:cubicBezTo>
                    <a:cubicBezTo>
                      <a:pt x="3357" y="114"/>
                      <a:pt x="3357" y="114"/>
                      <a:pt x="3352" y="109"/>
                    </a:cubicBezTo>
                    <a:cubicBezTo>
                      <a:pt x="3352" y="109"/>
                      <a:pt x="3352" y="109"/>
                      <a:pt x="3352" y="109"/>
                    </a:cubicBezTo>
                    <a:cubicBezTo>
                      <a:pt x="3352" y="109"/>
                      <a:pt x="3352" y="109"/>
                      <a:pt x="3352" y="109"/>
                    </a:cubicBezTo>
                    <a:cubicBezTo>
                      <a:pt x="3352" y="109"/>
                      <a:pt x="3352" y="109"/>
                      <a:pt x="3352" y="109"/>
                    </a:cubicBezTo>
                    <a:cubicBezTo>
                      <a:pt x="3352" y="109"/>
                      <a:pt x="3352" y="109"/>
                      <a:pt x="3352" y="109"/>
                    </a:cubicBezTo>
                    <a:cubicBezTo>
                      <a:pt x="3352" y="109"/>
                      <a:pt x="3348" y="109"/>
                      <a:pt x="3348" y="109"/>
                    </a:cubicBezTo>
                    <a:lnTo>
                      <a:pt x="3348" y="109"/>
                    </a:lnTo>
                    <a:cubicBezTo>
                      <a:pt x="3348" y="109"/>
                      <a:pt x="3348" y="109"/>
                      <a:pt x="3348" y="109"/>
                    </a:cubicBezTo>
                    <a:cubicBezTo>
                      <a:pt x="3344" y="109"/>
                      <a:pt x="3344" y="109"/>
                      <a:pt x="3344" y="109"/>
                    </a:cubicBezTo>
                    <a:cubicBezTo>
                      <a:pt x="3344" y="109"/>
                      <a:pt x="3344" y="109"/>
                      <a:pt x="3344" y="109"/>
                    </a:cubicBezTo>
                    <a:cubicBezTo>
                      <a:pt x="3344" y="109"/>
                      <a:pt x="3344" y="109"/>
                      <a:pt x="3344" y="109"/>
                    </a:cubicBezTo>
                    <a:cubicBezTo>
                      <a:pt x="3344" y="109"/>
                      <a:pt x="3344" y="109"/>
                      <a:pt x="3344" y="109"/>
                    </a:cubicBezTo>
                    <a:cubicBezTo>
                      <a:pt x="3339" y="105"/>
                      <a:pt x="3339" y="105"/>
                      <a:pt x="3339" y="105"/>
                    </a:cubicBezTo>
                    <a:cubicBezTo>
                      <a:pt x="3339" y="105"/>
                      <a:pt x="3339" y="105"/>
                      <a:pt x="3339" y="105"/>
                    </a:cubicBezTo>
                    <a:cubicBezTo>
                      <a:pt x="3339" y="105"/>
                      <a:pt x="3339" y="105"/>
                      <a:pt x="3335" y="105"/>
                    </a:cubicBezTo>
                    <a:cubicBezTo>
                      <a:pt x="3335" y="105"/>
                      <a:pt x="3335" y="105"/>
                      <a:pt x="3335" y="105"/>
                    </a:cubicBezTo>
                    <a:cubicBezTo>
                      <a:pt x="3335" y="105"/>
                      <a:pt x="3335" y="105"/>
                      <a:pt x="3335" y="105"/>
                    </a:cubicBezTo>
                    <a:cubicBezTo>
                      <a:pt x="3335" y="105"/>
                      <a:pt x="3335" y="105"/>
                      <a:pt x="3335" y="105"/>
                    </a:cubicBezTo>
                    <a:cubicBezTo>
                      <a:pt x="3335" y="105"/>
                      <a:pt x="3331" y="105"/>
                      <a:pt x="3331" y="105"/>
                    </a:cubicBezTo>
                    <a:cubicBezTo>
                      <a:pt x="3331" y="105"/>
                      <a:pt x="3331" y="105"/>
                      <a:pt x="3331" y="105"/>
                    </a:cubicBezTo>
                    <a:cubicBezTo>
                      <a:pt x="3331" y="105"/>
                      <a:pt x="3331" y="105"/>
                      <a:pt x="3331" y="101"/>
                    </a:cubicBezTo>
                    <a:lnTo>
                      <a:pt x="3331" y="101"/>
                    </a:lnTo>
                    <a:cubicBezTo>
                      <a:pt x="3326" y="101"/>
                      <a:pt x="3326" y="101"/>
                      <a:pt x="3326" y="101"/>
                    </a:cubicBezTo>
                    <a:lnTo>
                      <a:pt x="3326" y="101"/>
                    </a:lnTo>
                    <a:cubicBezTo>
                      <a:pt x="3326" y="101"/>
                      <a:pt x="3326" y="101"/>
                      <a:pt x="3322" y="101"/>
                    </a:cubicBezTo>
                    <a:lnTo>
                      <a:pt x="3322" y="101"/>
                    </a:lnTo>
                    <a:cubicBezTo>
                      <a:pt x="3322" y="101"/>
                      <a:pt x="3322" y="101"/>
                      <a:pt x="3322" y="101"/>
                    </a:cubicBezTo>
                    <a:cubicBezTo>
                      <a:pt x="3322" y="101"/>
                      <a:pt x="3322" y="101"/>
                      <a:pt x="3322" y="101"/>
                    </a:cubicBezTo>
                    <a:cubicBezTo>
                      <a:pt x="3322" y="101"/>
                      <a:pt x="3318" y="101"/>
                      <a:pt x="3318" y="101"/>
                    </a:cubicBezTo>
                    <a:lnTo>
                      <a:pt x="3318" y="101"/>
                    </a:lnTo>
                    <a:cubicBezTo>
                      <a:pt x="3318" y="101"/>
                      <a:pt x="3318" y="101"/>
                      <a:pt x="3313" y="96"/>
                    </a:cubicBezTo>
                    <a:lnTo>
                      <a:pt x="3313" y="96"/>
                    </a:lnTo>
                    <a:cubicBezTo>
                      <a:pt x="3313" y="96"/>
                      <a:pt x="3313" y="96"/>
                      <a:pt x="3313" y="96"/>
                    </a:cubicBezTo>
                    <a:cubicBezTo>
                      <a:pt x="3313" y="96"/>
                      <a:pt x="3313" y="96"/>
                      <a:pt x="3313" y="96"/>
                    </a:cubicBezTo>
                    <a:cubicBezTo>
                      <a:pt x="3313" y="96"/>
                      <a:pt x="3309" y="96"/>
                      <a:pt x="3309" y="96"/>
                    </a:cubicBezTo>
                    <a:lnTo>
                      <a:pt x="3309" y="96"/>
                    </a:lnTo>
                    <a:cubicBezTo>
                      <a:pt x="3309" y="96"/>
                      <a:pt x="3309" y="96"/>
                      <a:pt x="3309" y="96"/>
                    </a:cubicBezTo>
                    <a:cubicBezTo>
                      <a:pt x="3309" y="96"/>
                      <a:pt x="3309" y="96"/>
                      <a:pt x="3309" y="96"/>
                    </a:cubicBezTo>
                    <a:cubicBezTo>
                      <a:pt x="3309" y="96"/>
                      <a:pt x="3305" y="96"/>
                      <a:pt x="3305" y="96"/>
                    </a:cubicBezTo>
                    <a:cubicBezTo>
                      <a:pt x="3305" y="96"/>
                      <a:pt x="3305" y="96"/>
                      <a:pt x="3305" y="96"/>
                    </a:cubicBezTo>
                    <a:cubicBezTo>
                      <a:pt x="3305" y="96"/>
                      <a:pt x="3305" y="92"/>
                      <a:pt x="3300" y="92"/>
                    </a:cubicBezTo>
                    <a:cubicBezTo>
                      <a:pt x="3300" y="92"/>
                      <a:pt x="3300" y="92"/>
                      <a:pt x="3300" y="92"/>
                    </a:cubicBezTo>
                    <a:cubicBezTo>
                      <a:pt x="3300" y="92"/>
                      <a:pt x="3300" y="92"/>
                      <a:pt x="3300" y="92"/>
                    </a:cubicBezTo>
                    <a:cubicBezTo>
                      <a:pt x="3300" y="92"/>
                      <a:pt x="3300" y="92"/>
                      <a:pt x="3300" y="92"/>
                    </a:cubicBezTo>
                    <a:cubicBezTo>
                      <a:pt x="3300" y="92"/>
                      <a:pt x="3300" y="92"/>
                      <a:pt x="3296" y="92"/>
                    </a:cubicBezTo>
                    <a:lnTo>
                      <a:pt x="3296" y="92"/>
                    </a:lnTo>
                    <a:cubicBezTo>
                      <a:pt x="3296" y="92"/>
                      <a:pt x="3296" y="92"/>
                      <a:pt x="3292" y="92"/>
                    </a:cubicBezTo>
                    <a:cubicBezTo>
                      <a:pt x="3292" y="92"/>
                      <a:pt x="3292" y="92"/>
                      <a:pt x="3292" y="92"/>
                    </a:cubicBezTo>
                    <a:cubicBezTo>
                      <a:pt x="3292" y="92"/>
                      <a:pt x="3292" y="92"/>
                      <a:pt x="3292" y="92"/>
                    </a:cubicBezTo>
                    <a:cubicBezTo>
                      <a:pt x="3292" y="92"/>
                      <a:pt x="3292" y="92"/>
                      <a:pt x="3292" y="92"/>
                    </a:cubicBezTo>
                    <a:cubicBezTo>
                      <a:pt x="3287" y="88"/>
                      <a:pt x="3287" y="88"/>
                      <a:pt x="3287" y="88"/>
                    </a:cubicBezTo>
                    <a:lnTo>
                      <a:pt x="3287" y="88"/>
                    </a:lnTo>
                    <a:cubicBezTo>
                      <a:pt x="3287" y="88"/>
                      <a:pt x="3287" y="88"/>
                      <a:pt x="3283" y="88"/>
                    </a:cubicBezTo>
                    <a:cubicBezTo>
                      <a:pt x="3283" y="88"/>
                      <a:pt x="3283" y="88"/>
                      <a:pt x="3283" y="88"/>
                    </a:cubicBezTo>
                    <a:cubicBezTo>
                      <a:pt x="3283" y="88"/>
                      <a:pt x="3279" y="88"/>
                      <a:pt x="3279" y="88"/>
                    </a:cubicBezTo>
                    <a:cubicBezTo>
                      <a:pt x="3279" y="88"/>
                      <a:pt x="3279" y="88"/>
                      <a:pt x="3279" y="88"/>
                    </a:cubicBezTo>
                    <a:cubicBezTo>
                      <a:pt x="3274" y="83"/>
                      <a:pt x="3270" y="83"/>
                      <a:pt x="3270" y="83"/>
                    </a:cubicBezTo>
                    <a:cubicBezTo>
                      <a:pt x="3270" y="83"/>
                      <a:pt x="3270" y="83"/>
                      <a:pt x="3270" y="83"/>
                    </a:cubicBezTo>
                    <a:cubicBezTo>
                      <a:pt x="3266" y="83"/>
                      <a:pt x="3266" y="83"/>
                      <a:pt x="3261" y="79"/>
                    </a:cubicBezTo>
                    <a:cubicBezTo>
                      <a:pt x="3261" y="79"/>
                      <a:pt x="3261" y="79"/>
                      <a:pt x="3261" y="79"/>
                    </a:cubicBezTo>
                    <a:cubicBezTo>
                      <a:pt x="3261" y="79"/>
                      <a:pt x="3257" y="79"/>
                      <a:pt x="3257" y="79"/>
                    </a:cubicBezTo>
                    <a:cubicBezTo>
                      <a:pt x="3253" y="79"/>
                      <a:pt x="3253" y="79"/>
                      <a:pt x="3253" y="79"/>
                    </a:cubicBezTo>
                    <a:lnTo>
                      <a:pt x="3253" y="79"/>
                    </a:lnTo>
                    <a:cubicBezTo>
                      <a:pt x="3248" y="79"/>
                      <a:pt x="3244" y="75"/>
                      <a:pt x="3240" y="75"/>
                    </a:cubicBezTo>
                    <a:cubicBezTo>
                      <a:pt x="3240" y="75"/>
                      <a:pt x="3240" y="75"/>
                      <a:pt x="3240" y="75"/>
                    </a:cubicBezTo>
                    <a:lnTo>
                      <a:pt x="3240" y="75"/>
                    </a:lnTo>
                    <a:cubicBezTo>
                      <a:pt x="3170" y="53"/>
                      <a:pt x="3097" y="36"/>
                      <a:pt x="3027" y="23"/>
                    </a:cubicBezTo>
                    <a:lnTo>
                      <a:pt x="2906" y="625"/>
                    </a:lnTo>
                    <a:cubicBezTo>
                      <a:pt x="3006" y="647"/>
                      <a:pt x="3105" y="677"/>
                      <a:pt x="3205" y="7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1"/>
              <p:cNvSpPr/>
              <p:nvPr/>
            </p:nvSpPr>
            <p:spPr>
              <a:xfrm>
                <a:off x="6509540" y="1907873"/>
                <a:ext cx="572568" cy="572568"/>
              </a:xfrm>
              <a:custGeom>
                <a:avLst/>
                <a:gdLst/>
                <a:ahLst/>
                <a:cxnLst/>
                <a:rect l="l" t="t" r="r" b="b"/>
                <a:pathLst>
                  <a:path w="4367" h="4367" extrusionOk="0">
                    <a:moveTo>
                      <a:pt x="3989" y="2870"/>
                    </a:moveTo>
                    <a:cubicBezTo>
                      <a:pt x="3612" y="3868"/>
                      <a:pt x="2493" y="4366"/>
                      <a:pt x="1496" y="3989"/>
                    </a:cubicBezTo>
                    <a:cubicBezTo>
                      <a:pt x="503" y="3612"/>
                      <a:pt x="0" y="2498"/>
                      <a:pt x="377" y="1500"/>
                    </a:cubicBezTo>
                    <a:cubicBezTo>
                      <a:pt x="754" y="503"/>
                      <a:pt x="1873" y="0"/>
                      <a:pt x="2870" y="377"/>
                    </a:cubicBezTo>
                    <a:cubicBezTo>
                      <a:pt x="3863" y="759"/>
                      <a:pt x="4366" y="1873"/>
                      <a:pt x="3989" y="28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1"/>
              <p:cNvSpPr/>
              <p:nvPr/>
            </p:nvSpPr>
            <p:spPr>
              <a:xfrm>
                <a:off x="6660189" y="2039118"/>
                <a:ext cx="263798" cy="312834"/>
              </a:xfrm>
              <a:custGeom>
                <a:avLst/>
                <a:gdLst/>
                <a:ahLst/>
                <a:cxnLst/>
                <a:rect l="l" t="t" r="r" b="b"/>
                <a:pathLst>
                  <a:path w="2012" h="2386" extrusionOk="0">
                    <a:moveTo>
                      <a:pt x="546" y="2186"/>
                    </a:moveTo>
                    <a:lnTo>
                      <a:pt x="789" y="2281"/>
                    </a:lnTo>
                    <a:lnTo>
                      <a:pt x="885" y="2030"/>
                    </a:lnTo>
                    <a:lnTo>
                      <a:pt x="919" y="2038"/>
                    </a:lnTo>
                    <a:cubicBezTo>
                      <a:pt x="1253" y="2104"/>
                      <a:pt x="1509" y="1991"/>
                      <a:pt x="1604" y="1739"/>
                    </a:cubicBezTo>
                    <a:cubicBezTo>
                      <a:pt x="1734" y="1397"/>
                      <a:pt x="1435" y="1206"/>
                      <a:pt x="1192" y="1054"/>
                    </a:cubicBezTo>
                    <a:cubicBezTo>
                      <a:pt x="1036" y="959"/>
                      <a:pt x="915" y="881"/>
                      <a:pt x="954" y="781"/>
                    </a:cubicBezTo>
                    <a:cubicBezTo>
                      <a:pt x="980" y="716"/>
                      <a:pt x="1049" y="655"/>
                      <a:pt x="1257" y="733"/>
                    </a:cubicBezTo>
                    <a:cubicBezTo>
                      <a:pt x="1392" y="785"/>
                      <a:pt x="1522" y="876"/>
                      <a:pt x="1643" y="1002"/>
                    </a:cubicBezTo>
                    <a:lnTo>
                      <a:pt x="1899" y="729"/>
                    </a:lnTo>
                    <a:cubicBezTo>
                      <a:pt x="1804" y="629"/>
                      <a:pt x="1674" y="534"/>
                      <a:pt x="1522" y="460"/>
                    </a:cubicBezTo>
                    <a:lnTo>
                      <a:pt x="1487" y="443"/>
                    </a:lnTo>
                    <a:lnTo>
                      <a:pt x="1578" y="200"/>
                    </a:lnTo>
                    <a:lnTo>
                      <a:pt x="1335" y="109"/>
                    </a:lnTo>
                    <a:lnTo>
                      <a:pt x="1240" y="352"/>
                    </a:lnTo>
                    <a:lnTo>
                      <a:pt x="1205" y="343"/>
                    </a:lnTo>
                    <a:cubicBezTo>
                      <a:pt x="854" y="265"/>
                      <a:pt x="585" y="374"/>
                      <a:pt x="490" y="634"/>
                    </a:cubicBezTo>
                    <a:cubicBezTo>
                      <a:pt x="356" y="981"/>
                      <a:pt x="655" y="1171"/>
                      <a:pt x="893" y="1327"/>
                    </a:cubicBezTo>
                    <a:cubicBezTo>
                      <a:pt x="1049" y="1427"/>
                      <a:pt x="1175" y="1505"/>
                      <a:pt x="1132" y="1609"/>
                    </a:cubicBezTo>
                    <a:cubicBezTo>
                      <a:pt x="1123" y="1640"/>
                      <a:pt x="1093" y="1679"/>
                      <a:pt x="1028" y="1683"/>
                    </a:cubicBezTo>
                    <a:cubicBezTo>
                      <a:pt x="980" y="1687"/>
                      <a:pt x="919" y="1670"/>
                      <a:pt x="837" y="1640"/>
                    </a:cubicBezTo>
                    <a:cubicBezTo>
                      <a:pt x="672" y="1579"/>
                      <a:pt x="499" y="1457"/>
                      <a:pt x="377" y="1314"/>
                    </a:cubicBezTo>
                    <a:lnTo>
                      <a:pt x="108" y="1588"/>
                    </a:lnTo>
                    <a:cubicBezTo>
                      <a:pt x="217" y="1709"/>
                      <a:pt x="403" y="1839"/>
                      <a:pt x="598" y="1930"/>
                    </a:cubicBezTo>
                    <a:lnTo>
                      <a:pt x="637" y="1947"/>
                    </a:lnTo>
                    <a:close/>
                    <a:moveTo>
                      <a:pt x="837" y="2385"/>
                    </a:moveTo>
                    <a:lnTo>
                      <a:pt x="438" y="2234"/>
                    </a:lnTo>
                    <a:lnTo>
                      <a:pt x="529" y="1991"/>
                    </a:lnTo>
                    <a:cubicBezTo>
                      <a:pt x="317" y="1887"/>
                      <a:pt x="126" y="1748"/>
                      <a:pt x="22" y="1609"/>
                    </a:cubicBezTo>
                    <a:lnTo>
                      <a:pt x="0" y="1579"/>
                    </a:lnTo>
                    <a:lnTo>
                      <a:pt x="382" y="1193"/>
                    </a:lnTo>
                    <a:lnTo>
                      <a:pt x="412" y="1228"/>
                    </a:lnTo>
                    <a:cubicBezTo>
                      <a:pt x="525" y="1371"/>
                      <a:pt x="702" y="1501"/>
                      <a:pt x="867" y="1562"/>
                    </a:cubicBezTo>
                    <a:cubicBezTo>
                      <a:pt x="937" y="1588"/>
                      <a:pt x="989" y="1601"/>
                      <a:pt x="1019" y="1601"/>
                    </a:cubicBezTo>
                    <a:cubicBezTo>
                      <a:pt x="1049" y="1596"/>
                      <a:pt x="1054" y="1588"/>
                      <a:pt x="1054" y="1579"/>
                    </a:cubicBezTo>
                    <a:cubicBezTo>
                      <a:pt x="1071" y="1536"/>
                      <a:pt x="954" y="1462"/>
                      <a:pt x="850" y="1397"/>
                    </a:cubicBezTo>
                    <a:cubicBezTo>
                      <a:pt x="611" y="1245"/>
                      <a:pt x="256" y="1015"/>
                      <a:pt x="408" y="603"/>
                    </a:cubicBezTo>
                    <a:cubicBezTo>
                      <a:pt x="520" y="317"/>
                      <a:pt x="815" y="183"/>
                      <a:pt x="1188" y="256"/>
                    </a:cubicBezTo>
                    <a:lnTo>
                      <a:pt x="1283" y="1"/>
                    </a:lnTo>
                    <a:lnTo>
                      <a:pt x="1687" y="152"/>
                    </a:lnTo>
                    <a:lnTo>
                      <a:pt x="1591" y="404"/>
                    </a:lnTo>
                    <a:cubicBezTo>
                      <a:pt x="1756" y="486"/>
                      <a:pt x="1890" y="590"/>
                      <a:pt x="1986" y="707"/>
                    </a:cubicBezTo>
                    <a:lnTo>
                      <a:pt x="2012" y="733"/>
                    </a:lnTo>
                    <a:lnTo>
                      <a:pt x="1643" y="1124"/>
                    </a:lnTo>
                    <a:lnTo>
                      <a:pt x="1613" y="1089"/>
                    </a:lnTo>
                    <a:cubicBezTo>
                      <a:pt x="1492" y="959"/>
                      <a:pt x="1361" y="863"/>
                      <a:pt x="1227" y="811"/>
                    </a:cubicBezTo>
                    <a:cubicBezTo>
                      <a:pt x="1175" y="794"/>
                      <a:pt x="1054" y="755"/>
                      <a:pt x="1032" y="811"/>
                    </a:cubicBezTo>
                    <a:cubicBezTo>
                      <a:pt x="1019" y="846"/>
                      <a:pt x="1140" y="924"/>
                      <a:pt x="1236" y="985"/>
                    </a:cubicBezTo>
                    <a:cubicBezTo>
                      <a:pt x="1474" y="1137"/>
                      <a:pt x="1838" y="1362"/>
                      <a:pt x="1682" y="1770"/>
                    </a:cubicBezTo>
                    <a:cubicBezTo>
                      <a:pt x="1578" y="2047"/>
                      <a:pt x="1292" y="2182"/>
                      <a:pt x="937" y="21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58" name="Google Shape;1558;p31"/>
            <p:cNvSpPr/>
            <p:nvPr/>
          </p:nvSpPr>
          <p:spPr>
            <a:xfrm>
              <a:off x="7360986" y="2749096"/>
              <a:ext cx="791526" cy="964332"/>
            </a:xfrm>
            <a:custGeom>
              <a:avLst/>
              <a:gdLst/>
              <a:ahLst/>
              <a:cxnLst/>
              <a:rect l="l" t="t" r="r" b="b"/>
              <a:pathLst>
                <a:path w="6037" h="7355" extrusionOk="0">
                  <a:moveTo>
                    <a:pt x="3348" y="7354"/>
                  </a:moveTo>
                  <a:cubicBezTo>
                    <a:pt x="3348" y="7354"/>
                    <a:pt x="1" y="3287"/>
                    <a:pt x="317" y="2572"/>
                  </a:cubicBezTo>
                  <a:cubicBezTo>
                    <a:pt x="638" y="1852"/>
                    <a:pt x="1735" y="3725"/>
                    <a:pt x="1735" y="3725"/>
                  </a:cubicBezTo>
                  <a:cubicBezTo>
                    <a:pt x="1735" y="3725"/>
                    <a:pt x="278" y="1774"/>
                    <a:pt x="560" y="1375"/>
                  </a:cubicBezTo>
                  <a:cubicBezTo>
                    <a:pt x="838" y="977"/>
                    <a:pt x="2251" y="3032"/>
                    <a:pt x="2251" y="3032"/>
                  </a:cubicBezTo>
                  <a:cubicBezTo>
                    <a:pt x="2251" y="3032"/>
                    <a:pt x="959" y="998"/>
                    <a:pt x="1254" y="677"/>
                  </a:cubicBezTo>
                  <a:cubicBezTo>
                    <a:pt x="1553" y="361"/>
                    <a:pt x="2971" y="2533"/>
                    <a:pt x="2971" y="2533"/>
                  </a:cubicBezTo>
                  <a:cubicBezTo>
                    <a:pt x="2971" y="2533"/>
                    <a:pt x="2134" y="799"/>
                    <a:pt x="2433" y="400"/>
                  </a:cubicBezTo>
                  <a:cubicBezTo>
                    <a:pt x="2732" y="1"/>
                    <a:pt x="6036" y="3786"/>
                    <a:pt x="6036" y="3786"/>
                  </a:cubicBezTo>
                  <a:close/>
                </a:path>
              </a:pathLst>
            </a:custGeom>
            <a:solidFill>
              <a:srgbClr val="F983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1"/>
            <p:cNvSpPr/>
            <p:nvPr/>
          </p:nvSpPr>
          <p:spPr>
            <a:xfrm>
              <a:off x="6855153" y="2557015"/>
              <a:ext cx="1087054" cy="974428"/>
            </a:xfrm>
            <a:custGeom>
              <a:avLst/>
              <a:gdLst/>
              <a:ahLst/>
              <a:cxnLst/>
              <a:rect l="l" t="t" r="r" b="b"/>
              <a:pathLst>
                <a:path w="8291" h="7432" extrusionOk="0">
                  <a:moveTo>
                    <a:pt x="8290" y="4154"/>
                  </a:moveTo>
                  <a:lnTo>
                    <a:pt x="6036" y="7432"/>
                  </a:lnTo>
                  <a:lnTo>
                    <a:pt x="0" y="3278"/>
                  </a:lnTo>
                  <a:lnTo>
                    <a:pt x="2255" y="1"/>
                  </a:lnTo>
                  <a:close/>
                </a:path>
              </a:pathLst>
            </a:custGeom>
            <a:solidFill>
              <a:srgbClr val="4AD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1"/>
            <p:cNvSpPr/>
            <p:nvPr/>
          </p:nvSpPr>
          <p:spPr>
            <a:xfrm>
              <a:off x="6855153" y="2557015"/>
              <a:ext cx="1087054" cy="974428"/>
            </a:xfrm>
            <a:custGeom>
              <a:avLst/>
              <a:gdLst/>
              <a:ahLst/>
              <a:cxnLst/>
              <a:rect l="l" t="t" r="r" b="b"/>
              <a:pathLst>
                <a:path w="8291" h="7432" extrusionOk="0">
                  <a:moveTo>
                    <a:pt x="2255" y="1"/>
                  </a:moveTo>
                  <a:lnTo>
                    <a:pt x="0" y="3278"/>
                  </a:lnTo>
                  <a:lnTo>
                    <a:pt x="6036" y="7432"/>
                  </a:lnTo>
                  <a:lnTo>
                    <a:pt x="8290" y="4154"/>
                  </a:lnTo>
                  <a:close/>
                  <a:moveTo>
                    <a:pt x="2337" y="434"/>
                  </a:moveTo>
                  <a:lnTo>
                    <a:pt x="7857" y="4232"/>
                  </a:lnTo>
                  <a:lnTo>
                    <a:pt x="5953" y="6994"/>
                  </a:lnTo>
                  <a:lnTo>
                    <a:pt x="434" y="31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1"/>
            <p:cNvSpPr/>
            <p:nvPr/>
          </p:nvSpPr>
          <p:spPr>
            <a:xfrm>
              <a:off x="7229218" y="2874178"/>
              <a:ext cx="338926" cy="339581"/>
            </a:xfrm>
            <a:custGeom>
              <a:avLst/>
              <a:gdLst/>
              <a:ahLst/>
              <a:cxnLst/>
              <a:rect l="l" t="t" r="r" b="b"/>
              <a:pathLst>
                <a:path w="2585" h="2590" extrusionOk="0">
                  <a:moveTo>
                    <a:pt x="1938" y="361"/>
                  </a:moveTo>
                  <a:cubicBezTo>
                    <a:pt x="2454" y="716"/>
                    <a:pt x="2584" y="1423"/>
                    <a:pt x="2229" y="1939"/>
                  </a:cubicBezTo>
                  <a:cubicBezTo>
                    <a:pt x="1873" y="2459"/>
                    <a:pt x="1166" y="2589"/>
                    <a:pt x="646" y="2234"/>
                  </a:cubicBezTo>
                  <a:cubicBezTo>
                    <a:pt x="130" y="1878"/>
                    <a:pt x="0" y="1167"/>
                    <a:pt x="356" y="651"/>
                  </a:cubicBezTo>
                  <a:cubicBezTo>
                    <a:pt x="711" y="135"/>
                    <a:pt x="1418" y="1"/>
                    <a:pt x="1938" y="361"/>
                  </a:cubicBezTo>
                  <a:close/>
                </a:path>
              </a:pathLst>
            </a:custGeom>
            <a:solidFill>
              <a:srgbClr val="5EF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1"/>
            <p:cNvSpPr/>
            <p:nvPr/>
          </p:nvSpPr>
          <p:spPr>
            <a:xfrm>
              <a:off x="7312737" y="2955468"/>
              <a:ext cx="169004" cy="179231"/>
            </a:xfrm>
            <a:custGeom>
              <a:avLst/>
              <a:gdLst/>
              <a:ahLst/>
              <a:cxnLst/>
              <a:rect l="l" t="t" r="r" b="b"/>
              <a:pathLst>
                <a:path w="1289" h="1367" extrusionOk="0">
                  <a:moveTo>
                    <a:pt x="685" y="1011"/>
                  </a:moveTo>
                  <a:cubicBezTo>
                    <a:pt x="716" y="963"/>
                    <a:pt x="694" y="911"/>
                    <a:pt x="651" y="851"/>
                  </a:cubicBezTo>
                  <a:lnTo>
                    <a:pt x="525" y="1037"/>
                  </a:lnTo>
                  <a:cubicBezTo>
                    <a:pt x="603" y="1067"/>
                    <a:pt x="655" y="1054"/>
                    <a:pt x="685" y="1011"/>
                  </a:cubicBezTo>
                  <a:close/>
                  <a:moveTo>
                    <a:pt x="677" y="521"/>
                  </a:moveTo>
                  <a:lnTo>
                    <a:pt x="807" y="330"/>
                  </a:lnTo>
                  <a:cubicBezTo>
                    <a:pt x="725" y="300"/>
                    <a:pt x="668" y="317"/>
                    <a:pt x="638" y="361"/>
                  </a:cubicBezTo>
                  <a:cubicBezTo>
                    <a:pt x="607" y="408"/>
                    <a:pt x="629" y="465"/>
                    <a:pt x="677" y="521"/>
                  </a:cubicBezTo>
                  <a:close/>
                  <a:moveTo>
                    <a:pt x="399" y="1215"/>
                  </a:moveTo>
                  <a:lnTo>
                    <a:pt x="295" y="1367"/>
                  </a:lnTo>
                  <a:lnTo>
                    <a:pt x="161" y="1271"/>
                  </a:lnTo>
                  <a:lnTo>
                    <a:pt x="261" y="1124"/>
                  </a:lnTo>
                  <a:cubicBezTo>
                    <a:pt x="135" y="1024"/>
                    <a:pt x="35" y="894"/>
                    <a:pt x="0" y="786"/>
                  </a:cubicBezTo>
                  <a:lnTo>
                    <a:pt x="187" y="673"/>
                  </a:lnTo>
                  <a:cubicBezTo>
                    <a:pt x="222" y="768"/>
                    <a:pt x="295" y="872"/>
                    <a:pt x="386" y="946"/>
                  </a:cubicBezTo>
                  <a:lnTo>
                    <a:pt x="538" y="721"/>
                  </a:lnTo>
                  <a:cubicBezTo>
                    <a:pt x="417" y="582"/>
                    <a:pt x="282" y="417"/>
                    <a:pt x="412" y="222"/>
                  </a:cubicBezTo>
                  <a:cubicBezTo>
                    <a:pt x="512" y="79"/>
                    <a:pt x="703" y="27"/>
                    <a:pt x="933" y="153"/>
                  </a:cubicBezTo>
                  <a:lnTo>
                    <a:pt x="1037" y="1"/>
                  </a:lnTo>
                  <a:lnTo>
                    <a:pt x="1171" y="96"/>
                  </a:lnTo>
                  <a:lnTo>
                    <a:pt x="1071" y="244"/>
                  </a:lnTo>
                  <a:cubicBezTo>
                    <a:pt x="1167" y="322"/>
                    <a:pt x="1245" y="413"/>
                    <a:pt x="1288" y="512"/>
                  </a:cubicBezTo>
                  <a:lnTo>
                    <a:pt x="1106" y="634"/>
                  </a:lnTo>
                  <a:cubicBezTo>
                    <a:pt x="1063" y="547"/>
                    <a:pt x="1011" y="473"/>
                    <a:pt x="946" y="421"/>
                  </a:cubicBezTo>
                  <a:lnTo>
                    <a:pt x="790" y="651"/>
                  </a:lnTo>
                  <a:cubicBezTo>
                    <a:pt x="915" y="790"/>
                    <a:pt x="1045" y="950"/>
                    <a:pt x="915" y="1141"/>
                  </a:cubicBezTo>
                  <a:cubicBezTo>
                    <a:pt x="816" y="1284"/>
                    <a:pt x="629" y="1336"/>
                    <a:pt x="399" y="1215"/>
                  </a:cubicBezTo>
                  <a:close/>
                </a:path>
              </a:pathLst>
            </a:custGeom>
            <a:solidFill>
              <a:srgbClr val="00B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1"/>
            <p:cNvSpPr/>
            <p:nvPr/>
          </p:nvSpPr>
          <p:spPr>
            <a:xfrm>
              <a:off x="7202471" y="2311440"/>
              <a:ext cx="857869" cy="1088234"/>
            </a:xfrm>
            <a:custGeom>
              <a:avLst/>
              <a:gdLst/>
              <a:ahLst/>
              <a:cxnLst/>
              <a:rect l="l" t="t" r="r" b="b"/>
              <a:pathLst>
                <a:path w="6543" h="8300" extrusionOk="0">
                  <a:moveTo>
                    <a:pt x="6543" y="6734"/>
                  </a:moveTo>
                  <a:lnTo>
                    <a:pt x="2884" y="8299"/>
                  </a:lnTo>
                  <a:lnTo>
                    <a:pt x="0" y="1566"/>
                  </a:lnTo>
                  <a:lnTo>
                    <a:pt x="3660" y="0"/>
                  </a:lnTo>
                  <a:close/>
                </a:path>
              </a:pathLst>
            </a:custGeom>
            <a:solidFill>
              <a:srgbClr val="4AD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1"/>
            <p:cNvSpPr/>
            <p:nvPr/>
          </p:nvSpPr>
          <p:spPr>
            <a:xfrm>
              <a:off x="7202471" y="2311440"/>
              <a:ext cx="857869" cy="1088234"/>
            </a:xfrm>
            <a:custGeom>
              <a:avLst/>
              <a:gdLst/>
              <a:ahLst/>
              <a:cxnLst/>
              <a:rect l="l" t="t" r="r" b="b"/>
              <a:pathLst>
                <a:path w="6543" h="8300" extrusionOk="0">
                  <a:moveTo>
                    <a:pt x="3660" y="0"/>
                  </a:moveTo>
                  <a:lnTo>
                    <a:pt x="0" y="1566"/>
                  </a:lnTo>
                  <a:lnTo>
                    <a:pt x="2884" y="8299"/>
                  </a:lnTo>
                  <a:lnTo>
                    <a:pt x="6543" y="6734"/>
                  </a:lnTo>
                  <a:close/>
                  <a:moveTo>
                    <a:pt x="3495" y="412"/>
                  </a:moveTo>
                  <a:lnTo>
                    <a:pt x="6131" y="6569"/>
                  </a:lnTo>
                  <a:lnTo>
                    <a:pt x="3048" y="7891"/>
                  </a:lnTo>
                  <a:lnTo>
                    <a:pt x="412" y="17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1"/>
            <p:cNvSpPr/>
            <p:nvPr/>
          </p:nvSpPr>
          <p:spPr>
            <a:xfrm>
              <a:off x="7461681" y="2686030"/>
              <a:ext cx="339450" cy="338926"/>
            </a:xfrm>
            <a:custGeom>
              <a:avLst/>
              <a:gdLst/>
              <a:ahLst/>
              <a:cxnLst/>
              <a:rect l="l" t="t" r="r" b="b"/>
              <a:pathLst>
                <a:path w="2589" h="2585" extrusionOk="0">
                  <a:moveTo>
                    <a:pt x="2342" y="846"/>
                  </a:moveTo>
                  <a:cubicBezTo>
                    <a:pt x="2589" y="1423"/>
                    <a:pt x="2320" y="2091"/>
                    <a:pt x="1743" y="2338"/>
                  </a:cubicBezTo>
                  <a:cubicBezTo>
                    <a:pt x="1167" y="2585"/>
                    <a:pt x="495" y="2320"/>
                    <a:pt x="248" y="1744"/>
                  </a:cubicBezTo>
                  <a:cubicBezTo>
                    <a:pt x="0" y="1163"/>
                    <a:pt x="269" y="495"/>
                    <a:pt x="846" y="248"/>
                  </a:cubicBezTo>
                  <a:cubicBezTo>
                    <a:pt x="1427" y="1"/>
                    <a:pt x="2095" y="270"/>
                    <a:pt x="2342" y="846"/>
                  </a:cubicBezTo>
                  <a:close/>
                </a:path>
              </a:pathLst>
            </a:custGeom>
            <a:solidFill>
              <a:srgbClr val="5EF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1"/>
            <p:cNvSpPr/>
            <p:nvPr/>
          </p:nvSpPr>
          <p:spPr>
            <a:xfrm>
              <a:off x="7534973" y="2779907"/>
              <a:ext cx="194571" cy="154713"/>
            </a:xfrm>
            <a:custGeom>
              <a:avLst/>
              <a:gdLst/>
              <a:ahLst/>
              <a:cxnLst/>
              <a:rect l="l" t="t" r="r" b="b"/>
              <a:pathLst>
                <a:path w="1484" h="1180" extrusionOk="0">
                  <a:moveTo>
                    <a:pt x="582" y="876"/>
                  </a:moveTo>
                  <a:cubicBezTo>
                    <a:pt x="638" y="854"/>
                    <a:pt x="647" y="798"/>
                    <a:pt x="642" y="724"/>
                  </a:cubicBezTo>
                  <a:lnTo>
                    <a:pt x="434" y="811"/>
                  </a:lnTo>
                  <a:cubicBezTo>
                    <a:pt x="482" y="880"/>
                    <a:pt x="534" y="898"/>
                    <a:pt x="582" y="876"/>
                  </a:cubicBezTo>
                  <a:close/>
                  <a:moveTo>
                    <a:pt x="838" y="460"/>
                  </a:moveTo>
                  <a:lnTo>
                    <a:pt x="1050" y="369"/>
                  </a:lnTo>
                  <a:cubicBezTo>
                    <a:pt x="998" y="295"/>
                    <a:pt x="942" y="282"/>
                    <a:pt x="890" y="304"/>
                  </a:cubicBezTo>
                  <a:cubicBezTo>
                    <a:pt x="838" y="330"/>
                    <a:pt x="829" y="386"/>
                    <a:pt x="838" y="460"/>
                  </a:cubicBezTo>
                  <a:close/>
                  <a:moveTo>
                    <a:pt x="235" y="898"/>
                  </a:moveTo>
                  <a:lnTo>
                    <a:pt x="66" y="971"/>
                  </a:lnTo>
                  <a:lnTo>
                    <a:pt x="1" y="820"/>
                  </a:lnTo>
                  <a:lnTo>
                    <a:pt x="165" y="746"/>
                  </a:lnTo>
                  <a:cubicBezTo>
                    <a:pt x="109" y="594"/>
                    <a:pt x="96" y="429"/>
                    <a:pt x="122" y="321"/>
                  </a:cubicBezTo>
                  <a:lnTo>
                    <a:pt x="343" y="325"/>
                  </a:lnTo>
                  <a:cubicBezTo>
                    <a:pt x="322" y="425"/>
                    <a:pt x="326" y="551"/>
                    <a:pt x="361" y="663"/>
                  </a:cubicBezTo>
                  <a:lnTo>
                    <a:pt x="612" y="555"/>
                  </a:lnTo>
                  <a:cubicBezTo>
                    <a:pt x="582" y="369"/>
                    <a:pt x="560" y="161"/>
                    <a:pt x="772" y="65"/>
                  </a:cubicBezTo>
                  <a:cubicBezTo>
                    <a:pt x="933" y="0"/>
                    <a:pt x="1119" y="56"/>
                    <a:pt x="1249" y="282"/>
                  </a:cubicBezTo>
                  <a:lnTo>
                    <a:pt x="1418" y="213"/>
                  </a:lnTo>
                  <a:lnTo>
                    <a:pt x="1484" y="360"/>
                  </a:lnTo>
                  <a:lnTo>
                    <a:pt x="1319" y="434"/>
                  </a:lnTo>
                  <a:cubicBezTo>
                    <a:pt x="1358" y="551"/>
                    <a:pt x="1375" y="672"/>
                    <a:pt x="1358" y="776"/>
                  </a:cubicBezTo>
                  <a:lnTo>
                    <a:pt x="1141" y="781"/>
                  </a:lnTo>
                  <a:cubicBezTo>
                    <a:pt x="1150" y="685"/>
                    <a:pt x="1141" y="598"/>
                    <a:pt x="1119" y="516"/>
                  </a:cubicBezTo>
                  <a:lnTo>
                    <a:pt x="864" y="629"/>
                  </a:lnTo>
                  <a:cubicBezTo>
                    <a:pt x="894" y="811"/>
                    <a:pt x="920" y="1019"/>
                    <a:pt x="707" y="1110"/>
                  </a:cubicBezTo>
                  <a:cubicBezTo>
                    <a:pt x="547" y="1179"/>
                    <a:pt x="365" y="1123"/>
                    <a:pt x="235" y="898"/>
                  </a:cubicBezTo>
                  <a:close/>
                </a:path>
              </a:pathLst>
            </a:custGeom>
            <a:solidFill>
              <a:srgbClr val="00BD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1"/>
            <p:cNvSpPr/>
            <p:nvPr/>
          </p:nvSpPr>
          <p:spPr>
            <a:xfrm>
              <a:off x="6898945" y="2400072"/>
              <a:ext cx="1109736" cy="1068305"/>
            </a:xfrm>
            <a:custGeom>
              <a:avLst/>
              <a:gdLst/>
              <a:ahLst/>
              <a:cxnLst/>
              <a:rect l="l" t="t" r="r" b="b"/>
              <a:pathLst>
                <a:path w="8464" h="8148" extrusionOk="0">
                  <a:moveTo>
                    <a:pt x="8463" y="5841"/>
                  </a:moveTo>
                  <a:lnTo>
                    <a:pt x="5242" y="8148"/>
                  </a:lnTo>
                  <a:lnTo>
                    <a:pt x="0" y="290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4AD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1"/>
            <p:cNvSpPr/>
            <p:nvPr/>
          </p:nvSpPr>
          <p:spPr>
            <a:xfrm>
              <a:off x="6898945" y="2400072"/>
              <a:ext cx="1109736" cy="1068305"/>
            </a:xfrm>
            <a:custGeom>
              <a:avLst/>
              <a:gdLst/>
              <a:ahLst/>
              <a:cxnLst/>
              <a:rect l="l" t="t" r="r" b="b"/>
              <a:pathLst>
                <a:path w="8464" h="8148" extrusionOk="0">
                  <a:moveTo>
                    <a:pt x="3321" y="1"/>
                  </a:moveTo>
                  <a:lnTo>
                    <a:pt x="0" y="2901"/>
                  </a:lnTo>
                  <a:lnTo>
                    <a:pt x="5242" y="8148"/>
                  </a:lnTo>
                  <a:lnTo>
                    <a:pt x="8463" y="5841"/>
                  </a:lnTo>
                  <a:close/>
                  <a:moveTo>
                    <a:pt x="3291" y="439"/>
                  </a:moveTo>
                  <a:lnTo>
                    <a:pt x="7999" y="5789"/>
                  </a:lnTo>
                  <a:lnTo>
                    <a:pt x="5277" y="7740"/>
                  </a:lnTo>
                  <a:lnTo>
                    <a:pt x="460" y="291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1"/>
            <p:cNvSpPr/>
            <p:nvPr/>
          </p:nvSpPr>
          <p:spPr>
            <a:xfrm>
              <a:off x="7291103" y="2809408"/>
              <a:ext cx="361739" cy="331584"/>
            </a:xfrm>
            <a:custGeom>
              <a:avLst/>
              <a:gdLst/>
              <a:ahLst/>
              <a:cxnLst/>
              <a:rect l="l" t="t" r="r" b="b"/>
              <a:pathLst>
                <a:path w="2759" h="2529" extrusionOk="0">
                  <a:moveTo>
                    <a:pt x="2320" y="547"/>
                  </a:moveTo>
                  <a:cubicBezTo>
                    <a:pt x="2758" y="1032"/>
                    <a:pt x="2680" y="1739"/>
                    <a:pt x="2160" y="2138"/>
                  </a:cubicBezTo>
                  <a:cubicBezTo>
                    <a:pt x="1653" y="2528"/>
                    <a:pt x="894" y="2476"/>
                    <a:pt x="452" y="2021"/>
                  </a:cubicBezTo>
                  <a:cubicBezTo>
                    <a:pt x="1" y="1557"/>
                    <a:pt x="40" y="842"/>
                    <a:pt x="551" y="425"/>
                  </a:cubicBezTo>
                  <a:cubicBezTo>
                    <a:pt x="1076" y="1"/>
                    <a:pt x="1874" y="57"/>
                    <a:pt x="2320" y="547"/>
                  </a:cubicBezTo>
                  <a:close/>
                </a:path>
              </a:pathLst>
            </a:custGeom>
            <a:solidFill>
              <a:srgbClr val="5EF1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1"/>
            <p:cNvSpPr/>
            <p:nvPr/>
          </p:nvSpPr>
          <p:spPr>
            <a:xfrm>
              <a:off x="7376458" y="2898040"/>
              <a:ext cx="187098" cy="162186"/>
            </a:xfrm>
            <a:custGeom>
              <a:avLst/>
              <a:gdLst/>
              <a:ahLst/>
              <a:cxnLst/>
              <a:rect l="l" t="t" r="r" b="b"/>
              <a:pathLst>
                <a:path w="1427" h="1237" extrusionOk="0">
                  <a:moveTo>
                    <a:pt x="659" y="946"/>
                  </a:moveTo>
                  <a:cubicBezTo>
                    <a:pt x="707" y="907"/>
                    <a:pt x="698" y="855"/>
                    <a:pt x="668" y="786"/>
                  </a:cubicBezTo>
                  <a:lnTo>
                    <a:pt x="486" y="929"/>
                  </a:lnTo>
                  <a:cubicBezTo>
                    <a:pt x="555" y="981"/>
                    <a:pt x="616" y="981"/>
                    <a:pt x="659" y="946"/>
                  </a:cubicBezTo>
                  <a:close/>
                  <a:moveTo>
                    <a:pt x="785" y="478"/>
                  </a:moveTo>
                  <a:lnTo>
                    <a:pt x="980" y="326"/>
                  </a:lnTo>
                  <a:cubicBezTo>
                    <a:pt x="902" y="274"/>
                    <a:pt x="837" y="278"/>
                    <a:pt x="789" y="313"/>
                  </a:cubicBezTo>
                  <a:cubicBezTo>
                    <a:pt x="741" y="352"/>
                    <a:pt x="754" y="408"/>
                    <a:pt x="785" y="478"/>
                  </a:cubicBezTo>
                  <a:close/>
                  <a:moveTo>
                    <a:pt x="308" y="1068"/>
                  </a:moveTo>
                  <a:lnTo>
                    <a:pt x="160" y="1185"/>
                  </a:lnTo>
                  <a:lnTo>
                    <a:pt x="43" y="1063"/>
                  </a:lnTo>
                  <a:lnTo>
                    <a:pt x="186" y="950"/>
                  </a:lnTo>
                  <a:cubicBezTo>
                    <a:pt x="78" y="820"/>
                    <a:pt x="9" y="673"/>
                    <a:pt x="0" y="560"/>
                  </a:cubicBezTo>
                  <a:lnTo>
                    <a:pt x="230" y="495"/>
                  </a:lnTo>
                  <a:cubicBezTo>
                    <a:pt x="239" y="599"/>
                    <a:pt x="286" y="716"/>
                    <a:pt x="364" y="812"/>
                  </a:cubicBezTo>
                  <a:lnTo>
                    <a:pt x="585" y="634"/>
                  </a:lnTo>
                  <a:cubicBezTo>
                    <a:pt x="494" y="469"/>
                    <a:pt x="399" y="274"/>
                    <a:pt x="590" y="118"/>
                  </a:cubicBezTo>
                  <a:cubicBezTo>
                    <a:pt x="737" y="5"/>
                    <a:pt x="950" y="1"/>
                    <a:pt x="1162" y="183"/>
                  </a:cubicBezTo>
                  <a:lnTo>
                    <a:pt x="1314" y="62"/>
                  </a:lnTo>
                  <a:lnTo>
                    <a:pt x="1426" y="187"/>
                  </a:lnTo>
                  <a:lnTo>
                    <a:pt x="1279" y="304"/>
                  </a:lnTo>
                  <a:cubicBezTo>
                    <a:pt x="1357" y="404"/>
                    <a:pt x="1413" y="517"/>
                    <a:pt x="1426" y="625"/>
                  </a:cubicBezTo>
                  <a:lnTo>
                    <a:pt x="1205" y="690"/>
                  </a:lnTo>
                  <a:cubicBezTo>
                    <a:pt x="1184" y="599"/>
                    <a:pt x="1149" y="517"/>
                    <a:pt x="1097" y="448"/>
                  </a:cubicBezTo>
                  <a:lnTo>
                    <a:pt x="867" y="630"/>
                  </a:lnTo>
                  <a:cubicBezTo>
                    <a:pt x="958" y="794"/>
                    <a:pt x="1049" y="981"/>
                    <a:pt x="863" y="1128"/>
                  </a:cubicBezTo>
                  <a:cubicBezTo>
                    <a:pt x="724" y="1237"/>
                    <a:pt x="516" y="1237"/>
                    <a:pt x="308" y="10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1"/>
            <p:cNvSpPr/>
            <p:nvPr/>
          </p:nvSpPr>
          <p:spPr>
            <a:xfrm>
              <a:off x="7628194" y="3010142"/>
              <a:ext cx="524319" cy="703287"/>
            </a:xfrm>
            <a:custGeom>
              <a:avLst/>
              <a:gdLst/>
              <a:ahLst/>
              <a:cxnLst/>
              <a:rect l="l" t="t" r="r" b="b"/>
              <a:pathLst>
                <a:path w="3999" h="5364" extrusionOk="0">
                  <a:moveTo>
                    <a:pt x="1310" y="5363"/>
                  </a:moveTo>
                  <a:cubicBezTo>
                    <a:pt x="1310" y="5363"/>
                    <a:pt x="252" y="3768"/>
                    <a:pt x="946" y="2641"/>
                  </a:cubicBezTo>
                  <a:cubicBezTo>
                    <a:pt x="1141" y="2324"/>
                    <a:pt x="1098" y="1916"/>
                    <a:pt x="838" y="1652"/>
                  </a:cubicBezTo>
                  <a:cubicBezTo>
                    <a:pt x="469" y="1292"/>
                    <a:pt x="1" y="637"/>
                    <a:pt x="278" y="373"/>
                  </a:cubicBezTo>
                  <a:cubicBezTo>
                    <a:pt x="673" y="0"/>
                    <a:pt x="1648" y="1197"/>
                    <a:pt x="2247" y="1158"/>
                  </a:cubicBezTo>
                  <a:cubicBezTo>
                    <a:pt x="2845" y="1119"/>
                    <a:pt x="3261" y="1279"/>
                    <a:pt x="3998" y="1795"/>
                  </a:cubicBezTo>
                  <a:close/>
                </a:path>
              </a:pathLst>
            </a:custGeom>
            <a:solidFill>
              <a:srgbClr val="F694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1"/>
            <p:cNvSpPr/>
            <p:nvPr/>
          </p:nvSpPr>
          <p:spPr>
            <a:xfrm>
              <a:off x="7715253" y="3145975"/>
              <a:ext cx="971544" cy="1600884"/>
            </a:xfrm>
            <a:custGeom>
              <a:avLst/>
              <a:gdLst/>
              <a:ahLst/>
              <a:cxnLst/>
              <a:rect l="l" t="t" r="r" b="b"/>
              <a:pathLst>
                <a:path w="7410" h="12210" extrusionOk="0">
                  <a:moveTo>
                    <a:pt x="7410" y="2988"/>
                  </a:moveTo>
                  <a:lnTo>
                    <a:pt x="7410" y="11343"/>
                  </a:lnTo>
                  <a:cubicBezTo>
                    <a:pt x="7410" y="11767"/>
                    <a:pt x="7115" y="12123"/>
                    <a:pt x="6716" y="12210"/>
                  </a:cubicBezTo>
                  <a:cubicBezTo>
                    <a:pt x="5246" y="10978"/>
                    <a:pt x="2593" y="8529"/>
                    <a:pt x="0" y="5051"/>
                  </a:cubicBezTo>
                  <a:lnTo>
                    <a:pt x="35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1"/>
            <p:cNvSpPr/>
            <p:nvPr/>
          </p:nvSpPr>
          <p:spPr>
            <a:xfrm>
              <a:off x="7749342" y="3181769"/>
              <a:ext cx="473054" cy="669723"/>
            </a:xfrm>
            <a:custGeom>
              <a:avLst/>
              <a:gdLst/>
              <a:ahLst/>
              <a:cxnLst/>
              <a:rect l="l" t="t" r="r" b="b"/>
              <a:pathLst>
                <a:path w="3608" h="5108" extrusionOk="0">
                  <a:moveTo>
                    <a:pt x="61" y="5108"/>
                  </a:moveTo>
                  <a:lnTo>
                    <a:pt x="0" y="5065"/>
                  </a:lnTo>
                  <a:lnTo>
                    <a:pt x="3547" y="0"/>
                  </a:lnTo>
                  <a:lnTo>
                    <a:pt x="3608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4" name="Google Shape;1574;p31"/>
          <p:cNvGrpSpPr/>
          <p:nvPr/>
        </p:nvGrpSpPr>
        <p:grpSpPr>
          <a:xfrm>
            <a:off x="-12039" y="1637776"/>
            <a:ext cx="2258153" cy="3095969"/>
            <a:chOff x="445161" y="1637776"/>
            <a:chExt cx="2258153" cy="3095969"/>
          </a:xfrm>
        </p:grpSpPr>
        <p:sp>
          <p:nvSpPr>
            <p:cNvPr id="1575" name="Google Shape;1575;p31"/>
            <p:cNvSpPr/>
            <p:nvPr/>
          </p:nvSpPr>
          <p:spPr>
            <a:xfrm>
              <a:off x="445161" y="3058388"/>
              <a:ext cx="863638" cy="1391104"/>
            </a:xfrm>
            <a:custGeom>
              <a:avLst/>
              <a:gdLst/>
              <a:ahLst/>
              <a:cxnLst/>
              <a:rect l="l" t="t" r="r" b="b"/>
              <a:pathLst>
                <a:path w="6587" h="10610" extrusionOk="0">
                  <a:moveTo>
                    <a:pt x="4137" y="5983"/>
                  </a:moveTo>
                  <a:cubicBezTo>
                    <a:pt x="4137" y="5983"/>
                    <a:pt x="1982" y="9018"/>
                    <a:pt x="1" y="10609"/>
                  </a:cubicBezTo>
                  <a:lnTo>
                    <a:pt x="1" y="4487"/>
                  </a:lnTo>
                  <a:cubicBezTo>
                    <a:pt x="412" y="4149"/>
                    <a:pt x="785" y="3772"/>
                    <a:pt x="1063" y="3352"/>
                  </a:cubicBezTo>
                  <a:cubicBezTo>
                    <a:pt x="1063" y="3352"/>
                    <a:pt x="2103" y="455"/>
                    <a:pt x="2511" y="507"/>
                  </a:cubicBezTo>
                  <a:cubicBezTo>
                    <a:pt x="2906" y="555"/>
                    <a:pt x="2537" y="1786"/>
                    <a:pt x="2524" y="1838"/>
                  </a:cubicBezTo>
                  <a:cubicBezTo>
                    <a:pt x="2567" y="1782"/>
                    <a:pt x="4024" y="0"/>
                    <a:pt x="4349" y="113"/>
                  </a:cubicBezTo>
                  <a:cubicBezTo>
                    <a:pt x="4675" y="225"/>
                    <a:pt x="3868" y="2007"/>
                    <a:pt x="3842" y="2064"/>
                  </a:cubicBezTo>
                  <a:cubicBezTo>
                    <a:pt x="3881" y="2012"/>
                    <a:pt x="5151" y="282"/>
                    <a:pt x="5451" y="403"/>
                  </a:cubicBezTo>
                  <a:cubicBezTo>
                    <a:pt x="5754" y="529"/>
                    <a:pt x="4818" y="2372"/>
                    <a:pt x="4792" y="2424"/>
                  </a:cubicBezTo>
                  <a:cubicBezTo>
                    <a:pt x="4822" y="2380"/>
                    <a:pt x="5802" y="1028"/>
                    <a:pt x="6140" y="1166"/>
                  </a:cubicBezTo>
                  <a:cubicBezTo>
                    <a:pt x="6478" y="1305"/>
                    <a:pt x="5368" y="2961"/>
                    <a:pt x="5338" y="3005"/>
                  </a:cubicBezTo>
                  <a:cubicBezTo>
                    <a:pt x="5368" y="2970"/>
                    <a:pt x="6079" y="2190"/>
                    <a:pt x="6331" y="2289"/>
                  </a:cubicBezTo>
                  <a:cubicBezTo>
                    <a:pt x="6587" y="2393"/>
                    <a:pt x="4137" y="5983"/>
                    <a:pt x="4137" y="5983"/>
                  </a:cubicBezTo>
                  <a:close/>
                </a:path>
              </a:pathLst>
            </a:custGeom>
            <a:solidFill>
              <a:srgbClr val="803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1"/>
            <p:cNvSpPr/>
            <p:nvPr/>
          </p:nvSpPr>
          <p:spPr>
            <a:xfrm>
              <a:off x="2033461" y="1997026"/>
              <a:ext cx="669854" cy="1933385"/>
            </a:xfrm>
            <a:custGeom>
              <a:avLst/>
              <a:gdLst/>
              <a:ahLst/>
              <a:cxnLst/>
              <a:rect l="l" t="t" r="r" b="b"/>
              <a:pathLst>
                <a:path w="5109" h="14746" extrusionOk="0">
                  <a:moveTo>
                    <a:pt x="1" y="14746"/>
                  </a:moveTo>
                  <a:lnTo>
                    <a:pt x="1241" y="14234"/>
                  </a:lnTo>
                  <a:lnTo>
                    <a:pt x="5108" y="0"/>
                  </a:lnTo>
                  <a:lnTo>
                    <a:pt x="3868" y="512"/>
                  </a:lnTo>
                  <a:close/>
                </a:path>
              </a:pathLst>
            </a:custGeom>
            <a:solidFill>
              <a:srgbClr val="F99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1"/>
            <p:cNvSpPr/>
            <p:nvPr/>
          </p:nvSpPr>
          <p:spPr>
            <a:xfrm>
              <a:off x="1216629" y="1637776"/>
              <a:ext cx="1486685" cy="426378"/>
            </a:xfrm>
            <a:custGeom>
              <a:avLst/>
              <a:gdLst/>
              <a:ahLst/>
              <a:cxnLst/>
              <a:rect l="l" t="t" r="r" b="b"/>
              <a:pathLst>
                <a:path w="11339" h="3252" extrusionOk="0">
                  <a:moveTo>
                    <a:pt x="0" y="512"/>
                  </a:moveTo>
                  <a:lnTo>
                    <a:pt x="1236" y="0"/>
                  </a:lnTo>
                  <a:lnTo>
                    <a:pt x="11338" y="2740"/>
                  </a:lnTo>
                  <a:lnTo>
                    <a:pt x="10098" y="3252"/>
                  </a:lnTo>
                  <a:close/>
                </a:path>
              </a:pathLst>
            </a:custGeom>
            <a:solidFill>
              <a:srgbClr val="F7B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1"/>
            <p:cNvSpPr/>
            <p:nvPr/>
          </p:nvSpPr>
          <p:spPr>
            <a:xfrm>
              <a:off x="710665" y="1704250"/>
              <a:ext cx="1830068" cy="2226159"/>
            </a:xfrm>
            <a:custGeom>
              <a:avLst/>
              <a:gdLst/>
              <a:ahLst/>
              <a:cxnLst/>
              <a:rect l="l" t="t" r="r" b="b"/>
              <a:pathLst>
                <a:path w="13958" h="16979" extrusionOk="0">
                  <a:moveTo>
                    <a:pt x="10090" y="16979"/>
                  </a:moveTo>
                  <a:lnTo>
                    <a:pt x="0" y="14239"/>
                  </a:lnTo>
                  <a:lnTo>
                    <a:pt x="3864" y="0"/>
                  </a:lnTo>
                  <a:lnTo>
                    <a:pt x="13957" y="27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1"/>
            <p:cNvSpPr/>
            <p:nvPr/>
          </p:nvSpPr>
          <p:spPr>
            <a:xfrm>
              <a:off x="883996" y="2580218"/>
              <a:ext cx="1421915" cy="609542"/>
            </a:xfrm>
            <a:custGeom>
              <a:avLst/>
              <a:gdLst/>
              <a:ahLst/>
              <a:cxnLst/>
              <a:rect l="l" t="t" r="r" b="b"/>
              <a:pathLst>
                <a:path w="10845" h="4649" extrusionOk="0">
                  <a:moveTo>
                    <a:pt x="10341" y="4649"/>
                  </a:moveTo>
                  <a:lnTo>
                    <a:pt x="1" y="1887"/>
                  </a:lnTo>
                  <a:lnTo>
                    <a:pt x="504" y="1"/>
                  </a:lnTo>
                  <a:lnTo>
                    <a:pt x="10844" y="27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1"/>
            <p:cNvSpPr/>
            <p:nvPr/>
          </p:nvSpPr>
          <p:spPr>
            <a:xfrm>
              <a:off x="1217678" y="1911671"/>
              <a:ext cx="554475" cy="380488"/>
            </a:xfrm>
            <a:custGeom>
              <a:avLst/>
              <a:gdLst/>
              <a:ahLst/>
              <a:cxnLst/>
              <a:rect l="l" t="t" r="r" b="b"/>
              <a:pathLst>
                <a:path w="4229" h="2902" extrusionOk="0">
                  <a:moveTo>
                    <a:pt x="3712" y="2901"/>
                  </a:moveTo>
                  <a:lnTo>
                    <a:pt x="1" y="1883"/>
                  </a:lnTo>
                  <a:lnTo>
                    <a:pt x="517" y="1"/>
                  </a:lnTo>
                  <a:lnTo>
                    <a:pt x="4228" y="10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1"/>
            <p:cNvSpPr/>
            <p:nvPr/>
          </p:nvSpPr>
          <p:spPr>
            <a:xfrm>
              <a:off x="1873110" y="2144266"/>
              <a:ext cx="305492" cy="126917"/>
            </a:xfrm>
            <a:custGeom>
              <a:avLst/>
              <a:gdLst/>
              <a:ahLst/>
              <a:cxnLst/>
              <a:rect l="l" t="t" r="r" b="b"/>
              <a:pathLst>
                <a:path w="2330" h="968" extrusionOk="0">
                  <a:moveTo>
                    <a:pt x="2229" y="967"/>
                  </a:moveTo>
                  <a:lnTo>
                    <a:pt x="1" y="421"/>
                  </a:lnTo>
                  <a:lnTo>
                    <a:pt x="105" y="0"/>
                  </a:lnTo>
                  <a:lnTo>
                    <a:pt x="2329" y="546"/>
                  </a:lnTo>
                  <a:close/>
                </a:path>
              </a:pathLst>
            </a:custGeom>
            <a:solidFill>
              <a:srgbClr val="382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1"/>
            <p:cNvSpPr/>
            <p:nvPr/>
          </p:nvSpPr>
          <p:spPr>
            <a:xfrm>
              <a:off x="1851608" y="2234079"/>
              <a:ext cx="305361" cy="126917"/>
            </a:xfrm>
            <a:custGeom>
              <a:avLst/>
              <a:gdLst/>
              <a:ahLst/>
              <a:cxnLst/>
              <a:rect l="l" t="t" r="r" b="b"/>
              <a:pathLst>
                <a:path w="2329" h="968" extrusionOk="0">
                  <a:moveTo>
                    <a:pt x="2224" y="967"/>
                  </a:moveTo>
                  <a:lnTo>
                    <a:pt x="0" y="421"/>
                  </a:lnTo>
                  <a:lnTo>
                    <a:pt x="104" y="0"/>
                  </a:lnTo>
                  <a:lnTo>
                    <a:pt x="2328" y="547"/>
                  </a:lnTo>
                  <a:close/>
                </a:path>
              </a:pathLst>
            </a:custGeom>
            <a:solidFill>
              <a:srgbClr val="382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1"/>
            <p:cNvSpPr/>
            <p:nvPr/>
          </p:nvSpPr>
          <p:spPr>
            <a:xfrm>
              <a:off x="445161" y="3360735"/>
              <a:ext cx="1278085" cy="1373010"/>
            </a:xfrm>
            <a:custGeom>
              <a:avLst/>
              <a:gdLst/>
              <a:ahLst/>
              <a:cxnLst/>
              <a:rect l="l" t="t" r="r" b="b"/>
              <a:pathLst>
                <a:path w="9748" h="10472" extrusionOk="0">
                  <a:moveTo>
                    <a:pt x="7298" y="5984"/>
                  </a:moveTo>
                  <a:cubicBezTo>
                    <a:pt x="7298" y="5984"/>
                    <a:pt x="5260" y="8850"/>
                    <a:pt x="3330" y="10471"/>
                  </a:cubicBezTo>
                  <a:lnTo>
                    <a:pt x="855" y="10471"/>
                  </a:lnTo>
                  <a:cubicBezTo>
                    <a:pt x="382" y="10471"/>
                    <a:pt x="1" y="10090"/>
                    <a:pt x="1" y="9617"/>
                  </a:cubicBezTo>
                  <a:lnTo>
                    <a:pt x="1" y="6235"/>
                  </a:lnTo>
                  <a:cubicBezTo>
                    <a:pt x="924" y="5884"/>
                    <a:pt x="3205" y="4896"/>
                    <a:pt x="4224" y="3352"/>
                  </a:cubicBezTo>
                  <a:cubicBezTo>
                    <a:pt x="4224" y="3352"/>
                    <a:pt x="5264" y="456"/>
                    <a:pt x="5672" y="508"/>
                  </a:cubicBezTo>
                  <a:cubicBezTo>
                    <a:pt x="6066" y="556"/>
                    <a:pt x="5698" y="1787"/>
                    <a:pt x="5685" y="1839"/>
                  </a:cubicBezTo>
                  <a:cubicBezTo>
                    <a:pt x="5728" y="1783"/>
                    <a:pt x="7185" y="1"/>
                    <a:pt x="7510" y="113"/>
                  </a:cubicBezTo>
                  <a:cubicBezTo>
                    <a:pt x="7835" y="226"/>
                    <a:pt x="7029" y="2008"/>
                    <a:pt x="7003" y="2069"/>
                  </a:cubicBezTo>
                  <a:cubicBezTo>
                    <a:pt x="7042" y="2017"/>
                    <a:pt x="8312" y="282"/>
                    <a:pt x="8616" y="408"/>
                  </a:cubicBezTo>
                  <a:cubicBezTo>
                    <a:pt x="8915" y="530"/>
                    <a:pt x="7978" y="2372"/>
                    <a:pt x="7957" y="2424"/>
                  </a:cubicBezTo>
                  <a:cubicBezTo>
                    <a:pt x="7983" y="2381"/>
                    <a:pt x="8963" y="1028"/>
                    <a:pt x="9301" y="1167"/>
                  </a:cubicBezTo>
                  <a:cubicBezTo>
                    <a:pt x="9639" y="1306"/>
                    <a:pt x="8529" y="2962"/>
                    <a:pt x="8499" y="3005"/>
                  </a:cubicBezTo>
                  <a:cubicBezTo>
                    <a:pt x="8533" y="2971"/>
                    <a:pt x="9240" y="2190"/>
                    <a:pt x="9491" y="2290"/>
                  </a:cubicBezTo>
                  <a:cubicBezTo>
                    <a:pt x="9747" y="2394"/>
                    <a:pt x="7298" y="5984"/>
                    <a:pt x="7298" y="5984"/>
                  </a:cubicBezTo>
                  <a:close/>
                </a:path>
              </a:pathLst>
            </a:custGeom>
            <a:solidFill>
              <a:srgbClr val="8D3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1"/>
            <p:cNvSpPr/>
            <p:nvPr/>
          </p:nvSpPr>
          <p:spPr>
            <a:xfrm>
              <a:off x="1419591" y="3956513"/>
              <a:ext cx="107512" cy="71719"/>
            </a:xfrm>
            <a:custGeom>
              <a:avLst/>
              <a:gdLst/>
              <a:ahLst/>
              <a:cxnLst/>
              <a:rect l="l" t="t" r="r" b="b"/>
              <a:pathLst>
                <a:path w="820" h="547" extrusionOk="0">
                  <a:moveTo>
                    <a:pt x="17" y="547"/>
                  </a:moveTo>
                  <a:lnTo>
                    <a:pt x="0" y="477"/>
                  </a:lnTo>
                  <a:cubicBezTo>
                    <a:pt x="9" y="473"/>
                    <a:pt x="481" y="378"/>
                    <a:pt x="759" y="0"/>
                  </a:cubicBezTo>
                  <a:lnTo>
                    <a:pt x="819" y="44"/>
                  </a:lnTo>
                  <a:cubicBezTo>
                    <a:pt x="520" y="443"/>
                    <a:pt x="35" y="542"/>
                    <a:pt x="17" y="5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1"/>
            <p:cNvSpPr/>
            <p:nvPr/>
          </p:nvSpPr>
          <p:spPr>
            <a:xfrm>
              <a:off x="950601" y="1817401"/>
              <a:ext cx="258685" cy="9702"/>
            </a:xfrm>
            <a:custGeom>
              <a:avLst/>
              <a:gdLst/>
              <a:ahLst/>
              <a:cxnLst/>
              <a:rect l="l" t="t" r="r" b="b"/>
              <a:pathLst>
                <a:path w="1973" h="74" extrusionOk="0">
                  <a:moveTo>
                    <a:pt x="1973" y="74"/>
                  </a:moveTo>
                  <a:lnTo>
                    <a:pt x="0" y="74"/>
                  </a:lnTo>
                  <a:lnTo>
                    <a:pt x="0" y="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1"/>
            <p:cNvSpPr/>
            <p:nvPr/>
          </p:nvSpPr>
          <p:spPr>
            <a:xfrm>
              <a:off x="834566" y="1970803"/>
              <a:ext cx="258816" cy="9833"/>
            </a:xfrm>
            <a:custGeom>
              <a:avLst/>
              <a:gdLst/>
              <a:ahLst/>
              <a:cxnLst/>
              <a:rect l="l" t="t" r="r" b="b"/>
              <a:pathLst>
                <a:path w="1974" h="75" extrusionOk="0">
                  <a:moveTo>
                    <a:pt x="1973" y="75"/>
                  </a:moveTo>
                  <a:lnTo>
                    <a:pt x="1" y="75"/>
                  </a:lnTo>
                  <a:lnTo>
                    <a:pt x="1" y="1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1"/>
            <p:cNvSpPr/>
            <p:nvPr/>
          </p:nvSpPr>
          <p:spPr>
            <a:xfrm>
              <a:off x="992033" y="1888464"/>
              <a:ext cx="258816" cy="9702"/>
            </a:xfrm>
            <a:custGeom>
              <a:avLst/>
              <a:gdLst/>
              <a:ahLst/>
              <a:cxnLst/>
              <a:rect l="l" t="t" r="r" b="b"/>
              <a:pathLst>
                <a:path w="1974" h="74" extrusionOk="0">
                  <a:moveTo>
                    <a:pt x="1973" y="74"/>
                  </a:moveTo>
                  <a:lnTo>
                    <a:pt x="1" y="74"/>
                  </a:lnTo>
                  <a:lnTo>
                    <a:pt x="1" y="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523059E-DAAC-AF3C-3C07-9BA4242A496D}"/>
              </a:ext>
            </a:extLst>
          </p:cNvPr>
          <p:cNvSpPr txBox="1"/>
          <p:nvPr/>
        </p:nvSpPr>
        <p:spPr>
          <a:xfrm>
            <a:off x="2437430" y="1512124"/>
            <a:ext cx="6715091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Try-Before-Buy: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can’t 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physically test products.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Delays: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Shipping times may vary.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Fraud Risks: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Potential security concerns.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Limitations: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Delayed response times.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Dependency: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a stable internet connection.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32"/>
          <p:cNvSpPr txBox="1">
            <a:spLocks noGrp="1"/>
          </p:cNvSpPr>
          <p:nvPr>
            <p:ph type="title"/>
          </p:nvPr>
        </p:nvSpPr>
        <p:spPr>
          <a:xfrm>
            <a:off x="2891883" y="135337"/>
            <a:ext cx="29030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CONCLUSION:</a:t>
            </a:r>
            <a:endParaRPr sz="2800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E761F-6E11-B747-4081-631192CD725D}"/>
              </a:ext>
            </a:extLst>
          </p:cNvPr>
          <p:cNvSpPr txBox="1"/>
          <p:nvPr/>
        </p:nvSpPr>
        <p:spPr>
          <a:xfrm>
            <a:off x="256106" y="881690"/>
            <a:ext cx="8481809" cy="2535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Website Features: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 of the website’s core functionalities and benefits.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Expansion: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AI-powered recommendations and loyalty programs.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product categories beyond clothing (e.g., accessories, footwear).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AR-based virtual try-on for a better user experience.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"Join Trendy Threads Today! Start shopping for the latest trends now!"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7 Thank You for Your Order Messages, Templates &amp; Images">
            <a:extLst>
              <a:ext uri="{FF2B5EF4-FFF2-40B4-BE49-F238E27FC236}">
                <a16:creationId xmlns:a16="http://schemas.microsoft.com/office/drawing/2014/main" id="{F1D2BBD4-7EB1-7E98-7263-DF78EF93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23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8"/>
          <p:cNvGrpSpPr/>
          <p:nvPr/>
        </p:nvGrpSpPr>
        <p:grpSpPr>
          <a:xfrm>
            <a:off x="2213220" y="1923909"/>
            <a:ext cx="4715751" cy="2942964"/>
            <a:chOff x="2221092" y="1923909"/>
            <a:chExt cx="4715751" cy="2942964"/>
          </a:xfrm>
        </p:grpSpPr>
        <p:sp>
          <p:nvSpPr>
            <p:cNvPr id="141" name="Google Shape;141;p18"/>
            <p:cNvSpPr/>
            <p:nvPr/>
          </p:nvSpPr>
          <p:spPr>
            <a:xfrm>
              <a:off x="2694400" y="2645588"/>
              <a:ext cx="652200" cy="65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5812250" y="2607125"/>
              <a:ext cx="652200" cy="65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268338" y="3844325"/>
              <a:ext cx="652200" cy="65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2225713" y="3894538"/>
              <a:ext cx="652200" cy="65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2996088" y="4714463"/>
              <a:ext cx="3151841" cy="152410"/>
            </a:xfrm>
            <a:custGeom>
              <a:avLst/>
              <a:gdLst/>
              <a:ahLst/>
              <a:cxnLst/>
              <a:rect l="l" t="t" r="r" b="b"/>
              <a:pathLst>
                <a:path w="21714" h="1050" extrusionOk="0">
                  <a:moveTo>
                    <a:pt x="1" y="0"/>
                  </a:moveTo>
                  <a:lnTo>
                    <a:pt x="1" y="481"/>
                  </a:lnTo>
                  <a:cubicBezTo>
                    <a:pt x="1" y="794"/>
                    <a:pt x="256" y="1049"/>
                    <a:pt x="569" y="1049"/>
                  </a:cubicBezTo>
                  <a:lnTo>
                    <a:pt x="21146" y="1049"/>
                  </a:lnTo>
                  <a:cubicBezTo>
                    <a:pt x="21462" y="1049"/>
                    <a:pt x="21714" y="794"/>
                    <a:pt x="21714" y="481"/>
                  </a:cubicBezTo>
                  <a:lnTo>
                    <a:pt x="21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3517189" y="3389077"/>
              <a:ext cx="2109646" cy="1325533"/>
            </a:xfrm>
            <a:custGeom>
              <a:avLst/>
              <a:gdLst/>
              <a:ahLst/>
              <a:cxnLst/>
              <a:rect l="l" t="t" r="r" b="b"/>
              <a:pathLst>
                <a:path w="14534" h="9132" extrusionOk="0">
                  <a:moveTo>
                    <a:pt x="872" y="0"/>
                  </a:moveTo>
                  <a:cubicBezTo>
                    <a:pt x="391" y="0"/>
                    <a:pt x="1" y="390"/>
                    <a:pt x="1" y="872"/>
                  </a:cubicBezTo>
                  <a:lnTo>
                    <a:pt x="1" y="9131"/>
                  </a:lnTo>
                  <a:lnTo>
                    <a:pt x="14534" y="9131"/>
                  </a:lnTo>
                  <a:lnTo>
                    <a:pt x="14534" y="872"/>
                  </a:lnTo>
                  <a:cubicBezTo>
                    <a:pt x="14534" y="390"/>
                    <a:pt x="14144" y="0"/>
                    <a:pt x="13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3614733" y="3494748"/>
              <a:ext cx="1915287" cy="1219862"/>
            </a:xfrm>
            <a:custGeom>
              <a:avLst/>
              <a:gdLst/>
              <a:ahLst/>
              <a:cxnLst/>
              <a:rect l="l" t="t" r="r" b="b"/>
              <a:pathLst>
                <a:path w="13195" h="8404" extrusionOk="0">
                  <a:moveTo>
                    <a:pt x="1" y="1"/>
                  </a:moveTo>
                  <a:lnTo>
                    <a:pt x="1" y="8403"/>
                  </a:lnTo>
                  <a:lnTo>
                    <a:pt x="13194" y="8403"/>
                  </a:lnTo>
                  <a:lnTo>
                    <a:pt x="131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4381870" y="4714463"/>
              <a:ext cx="380300" cy="59948"/>
            </a:xfrm>
            <a:custGeom>
              <a:avLst/>
              <a:gdLst/>
              <a:ahLst/>
              <a:cxnLst/>
              <a:rect l="l" t="t" r="r" b="b"/>
              <a:pathLst>
                <a:path w="2620" h="413" extrusionOk="0">
                  <a:moveTo>
                    <a:pt x="1" y="0"/>
                  </a:moveTo>
                  <a:cubicBezTo>
                    <a:pt x="1" y="230"/>
                    <a:pt x="187" y="412"/>
                    <a:pt x="413" y="412"/>
                  </a:cubicBezTo>
                  <a:lnTo>
                    <a:pt x="2208" y="412"/>
                  </a:lnTo>
                  <a:cubicBezTo>
                    <a:pt x="2438" y="412"/>
                    <a:pt x="2620" y="230"/>
                    <a:pt x="262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3614733" y="3603612"/>
              <a:ext cx="1915287" cy="633881"/>
            </a:xfrm>
            <a:custGeom>
              <a:avLst/>
              <a:gdLst/>
              <a:ahLst/>
              <a:cxnLst/>
              <a:rect l="l" t="t" r="r" b="b"/>
              <a:pathLst>
                <a:path w="13195" h="4367" extrusionOk="0">
                  <a:moveTo>
                    <a:pt x="1" y="1"/>
                  </a:moveTo>
                  <a:lnTo>
                    <a:pt x="1" y="4297"/>
                  </a:lnTo>
                  <a:cubicBezTo>
                    <a:pt x="308" y="4163"/>
                    <a:pt x="525" y="3859"/>
                    <a:pt x="525" y="3500"/>
                  </a:cubicBezTo>
                  <a:cubicBezTo>
                    <a:pt x="525" y="3981"/>
                    <a:pt x="915" y="4367"/>
                    <a:pt x="1392" y="4367"/>
                  </a:cubicBezTo>
                  <a:cubicBezTo>
                    <a:pt x="1874" y="4367"/>
                    <a:pt x="2259" y="3981"/>
                    <a:pt x="2259" y="3500"/>
                  </a:cubicBezTo>
                  <a:cubicBezTo>
                    <a:pt x="2259" y="3981"/>
                    <a:pt x="2650" y="4367"/>
                    <a:pt x="3127" y="4367"/>
                  </a:cubicBezTo>
                  <a:cubicBezTo>
                    <a:pt x="3608" y="4367"/>
                    <a:pt x="3994" y="3981"/>
                    <a:pt x="3994" y="3500"/>
                  </a:cubicBezTo>
                  <a:cubicBezTo>
                    <a:pt x="3994" y="3981"/>
                    <a:pt x="4384" y="4367"/>
                    <a:pt x="4861" y="4367"/>
                  </a:cubicBezTo>
                  <a:cubicBezTo>
                    <a:pt x="5342" y="4367"/>
                    <a:pt x="5728" y="3981"/>
                    <a:pt x="5728" y="3500"/>
                  </a:cubicBezTo>
                  <a:cubicBezTo>
                    <a:pt x="5728" y="3981"/>
                    <a:pt x="6118" y="4367"/>
                    <a:pt x="6595" y="4367"/>
                  </a:cubicBezTo>
                  <a:cubicBezTo>
                    <a:pt x="7076" y="4367"/>
                    <a:pt x="7462" y="3981"/>
                    <a:pt x="7462" y="3500"/>
                  </a:cubicBezTo>
                  <a:cubicBezTo>
                    <a:pt x="7462" y="3981"/>
                    <a:pt x="7853" y="4367"/>
                    <a:pt x="8330" y="4367"/>
                  </a:cubicBezTo>
                  <a:cubicBezTo>
                    <a:pt x="8811" y="4367"/>
                    <a:pt x="9197" y="3981"/>
                    <a:pt x="9197" y="3500"/>
                  </a:cubicBezTo>
                  <a:cubicBezTo>
                    <a:pt x="9197" y="3981"/>
                    <a:pt x="9587" y="4367"/>
                    <a:pt x="10064" y="4367"/>
                  </a:cubicBezTo>
                  <a:cubicBezTo>
                    <a:pt x="10545" y="4367"/>
                    <a:pt x="10931" y="3981"/>
                    <a:pt x="10931" y="3500"/>
                  </a:cubicBezTo>
                  <a:cubicBezTo>
                    <a:pt x="10931" y="3981"/>
                    <a:pt x="11321" y="4367"/>
                    <a:pt x="11798" y="4367"/>
                  </a:cubicBezTo>
                  <a:cubicBezTo>
                    <a:pt x="12279" y="4367"/>
                    <a:pt x="12665" y="3981"/>
                    <a:pt x="12665" y="3500"/>
                  </a:cubicBezTo>
                  <a:cubicBezTo>
                    <a:pt x="12665" y="3859"/>
                    <a:pt x="12882" y="4163"/>
                    <a:pt x="13194" y="4297"/>
                  </a:cubicBezTo>
                  <a:lnTo>
                    <a:pt x="13194" y="1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3187400" y="3494748"/>
              <a:ext cx="601222" cy="367091"/>
            </a:xfrm>
            <a:custGeom>
              <a:avLst/>
              <a:gdLst/>
              <a:ahLst/>
              <a:cxnLst/>
              <a:rect l="l" t="t" r="r" b="b"/>
              <a:pathLst>
                <a:path w="4142" h="2529" extrusionOk="0">
                  <a:moveTo>
                    <a:pt x="2940" y="1"/>
                  </a:moveTo>
                  <a:lnTo>
                    <a:pt x="1" y="2528"/>
                  </a:lnTo>
                  <a:lnTo>
                    <a:pt x="1735" y="2528"/>
                  </a:lnTo>
                  <a:lnTo>
                    <a:pt x="4141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3439097" y="3494748"/>
              <a:ext cx="523130" cy="367091"/>
            </a:xfrm>
            <a:custGeom>
              <a:avLst/>
              <a:gdLst/>
              <a:ahLst/>
              <a:cxnLst/>
              <a:rect l="l" t="t" r="r" b="b"/>
              <a:pathLst>
                <a:path w="3604" h="2529" extrusionOk="0">
                  <a:moveTo>
                    <a:pt x="2407" y="1"/>
                  </a:moveTo>
                  <a:lnTo>
                    <a:pt x="1" y="2528"/>
                  </a:lnTo>
                  <a:lnTo>
                    <a:pt x="1735" y="2528"/>
                  </a:lnTo>
                  <a:lnTo>
                    <a:pt x="36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3690938" y="3494748"/>
              <a:ext cx="445618" cy="367091"/>
            </a:xfrm>
            <a:custGeom>
              <a:avLst/>
              <a:gdLst/>
              <a:ahLst/>
              <a:cxnLst/>
              <a:rect l="l" t="t" r="r" b="b"/>
              <a:pathLst>
                <a:path w="3070" h="2529" extrusionOk="0">
                  <a:moveTo>
                    <a:pt x="1869" y="1"/>
                  </a:moveTo>
                  <a:lnTo>
                    <a:pt x="0" y="2528"/>
                  </a:lnTo>
                  <a:lnTo>
                    <a:pt x="1734" y="2528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3942635" y="3494748"/>
              <a:ext cx="368252" cy="367091"/>
            </a:xfrm>
            <a:custGeom>
              <a:avLst/>
              <a:gdLst/>
              <a:ahLst/>
              <a:cxnLst/>
              <a:rect l="l" t="t" r="r" b="b"/>
              <a:pathLst>
                <a:path w="2537" h="2529" extrusionOk="0">
                  <a:moveTo>
                    <a:pt x="1336" y="1"/>
                  </a:moveTo>
                  <a:lnTo>
                    <a:pt x="0" y="2528"/>
                  </a:lnTo>
                  <a:lnTo>
                    <a:pt x="1735" y="2528"/>
                  </a:lnTo>
                  <a:lnTo>
                    <a:pt x="25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4194331" y="3494748"/>
              <a:ext cx="290886" cy="367091"/>
            </a:xfrm>
            <a:custGeom>
              <a:avLst/>
              <a:gdLst/>
              <a:ahLst/>
              <a:cxnLst/>
              <a:rect l="l" t="t" r="r" b="b"/>
              <a:pathLst>
                <a:path w="2004" h="2529" extrusionOk="0">
                  <a:moveTo>
                    <a:pt x="803" y="1"/>
                  </a:moveTo>
                  <a:lnTo>
                    <a:pt x="1" y="2528"/>
                  </a:lnTo>
                  <a:lnTo>
                    <a:pt x="1735" y="2528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4446173" y="3494748"/>
              <a:ext cx="251840" cy="367091"/>
            </a:xfrm>
            <a:custGeom>
              <a:avLst/>
              <a:gdLst/>
              <a:ahLst/>
              <a:cxnLst/>
              <a:rect l="l" t="t" r="r" b="b"/>
              <a:pathLst>
                <a:path w="1735" h="2529" extrusionOk="0">
                  <a:moveTo>
                    <a:pt x="269" y="1"/>
                  </a:moveTo>
                  <a:lnTo>
                    <a:pt x="0" y="2528"/>
                  </a:lnTo>
                  <a:lnTo>
                    <a:pt x="1734" y="2528"/>
                  </a:lnTo>
                  <a:lnTo>
                    <a:pt x="14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659404" y="3494748"/>
              <a:ext cx="290305" cy="367091"/>
            </a:xfrm>
            <a:custGeom>
              <a:avLst/>
              <a:gdLst/>
              <a:ahLst/>
              <a:cxnLst/>
              <a:rect l="l" t="t" r="r" b="b"/>
              <a:pathLst>
                <a:path w="2000" h="2529" extrusionOk="0">
                  <a:moveTo>
                    <a:pt x="1" y="1"/>
                  </a:moveTo>
                  <a:lnTo>
                    <a:pt x="265" y="2528"/>
                  </a:lnTo>
                  <a:lnTo>
                    <a:pt x="2000" y="2528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833153" y="3494748"/>
              <a:ext cx="368252" cy="367091"/>
            </a:xfrm>
            <a:custGeom>
              <a:avLst/>
              <a:gdLst/>
              <a:ahLst/>
              <a:cxnLst/>
              <a:rect l="l" t="t" r="r" b="b"/>
              <a:pathLst>
                <a:path w="2537" h="2529" extrusionOk="0">
                  <a:moveTo>
                    <a:pt x="1" y="1"/>
                  </a:moveTo>
                  <a:lnTo>
                    <a:pt x="803" y="2528"/>
                  </a:lnTo>
                  <a:lnTo>
                    <a:pt x="2537" y="2528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5007482" y="3494748"/>
              <a:ext cx="445763" cy="367091"/>
            </a:xfrm>
            <a:custGeom>
              <a:avLst/>
              <a:gdLst/>
              <a:ahLst/>
              <a:cxnLst/>
              <a:rect l="l" t="t" r="r" b="b"/>
              <a:pathLst>
                <a:path w="3071" h="2529" extrusionOk="0">
                  <a:moveTo>
                    <a:pt x="1" y="1"/>
                  </a:moveTo>
                  <a:lnTo>
                    <a:pt x="1336" y="2528"/>
                  </a:lnTo>
                  <a:lnTo>
                    <a:pt x="3070" y="2528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5181812" y="3494748"/>
              <a:ext cx="523130" cy="367091"/>
            </a:xfrm>
            <a:custGeom>
              <a:avLst/>
              <a:gdLst/>
              <a:ahLst/>
              <a:cxnLst/>
              <a:rect l="l" t="t" r="r" b="b"/>
              <a:pathLst>
                <a:path w="3604" h="2529" extrusionOk="0">
                  <a:moveTo>
                    <a:pt x="1" y="1"/>
                  </a:moveTo>
                  <a:lnTo>
                    <a:pt x="1869" y="2528"/>
                  </a:lnTo>
                  <a:lnTo>
                    <a:pt x="3604" y="2528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5356141" y="3494748"/>
              <a:ext cx="600496" cy="367091"/>
            </a:xfrm>
            <a:custGeom>
              <a:avLst/>
              <a:gdLst/>
              <a:ahLst/>
              <a:cxnLst/>
              <a:rect l="l" t="t" r="r" b="b"/>
              <a:pathLst>
                <a:path w="4137" h="2529" extrusionOk="0">
                  <a:moveTo>
                    <a:pt x="1" y="1"/>
                  </a:moveTo>
                  <a:lnTo>
                    <a:pt x="2403" y="2528"/>
                  </a:lnTo>
                  <a:lnTo>
                    <a:pt x="4137" y="2528"/>
                  </a:lnTo>
                  <a:lnTo>
                    <a:pt x="1197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3187400" y="3861693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87" y="1843"/>
                    <a:pt x="868" y="1843"/>
                  </a:cubicBezTo>
                  <a:cubicBezTo>
                    <a:pt x="1345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3439097" y="3861693"/>
              <a:ext cx="251985" cy="267516"/>
            </a:xfrm>
            <a:custGeom>
              <a:avLst/>
              <a:gdLst/>
              <a:ahLst/>
              <a:cxnLst/>
              <a:rect l="l" t="t" r="r" b="b"/>
              <a:pathLst>
                <a:path w="1736" h="1843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5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3690938" y="3861693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0" y="1843"/>
                    <a:pt x="867" y="1843"/>
                  </a:cubicBezTo>
                  <a:cubicBezTo>
                    <a:pt x="1344" y="1843"/>
                    <a:pt x="1734" y="1453"/>
                    <a:pt x="1734" y="976"/>
                  </a:cubicBezTo>
                  <a:lnTo>
                    <a:pt x="1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3942635" y="3861693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4194331" y="3861693"/>
              <a:ext cx="251985" cy="267516"/>
            </a:xfrm>
            <a:custGeom>
              <a:avLst/>
              <a:gdLst/>
              <a:ahLst/>
              <a:cxnLst/>
              <a:rect l="l" t="t" r="r" b="b"/>
              <a:pathLst>
                <a:path w="1736" h="1843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4446173" y="3861693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0" y="1843"/>
                    <a:pt x="867" y="1843"/>
                  </a:cubicBezTo>
                  <a:cubicBezTo>
                    <a:pt x="1348" y="1843"/>
                    <a:pt x="1734" y="1453"/>
                    <a:pt x="1734" y="976"/>
                  </a:cubicBezTo>
                  <a:lnTo>
                    <a:pt x="17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4697869" y="3861693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4949566" y="3861693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5201262" y="3861693"/>
              <a:ext cx="251985" cy="267516"/>
            </a:xfrm>
            <a:custGeom>
              <a:avLst/>
              <a:gdLst/>
              <a:ahLst/>
              <a:cxnLst/>
              <a:rect l="l" t="t" r="r" b="b"/>
              <a:pathLst>
                <a:path w="1736" h="1843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5453104" y="3861693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0" y="0"/>
                  </a:moveTo>
                  <a:lnTo>
                    <a:pt x="0" y="976"/>
                  </a:lnTo>
                  <a:cubicBezTo>
                    <a:pt x="0" y="1453"/>
                    <a:pt x="390" y="1843"/>
                    <a:pt x="867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5704800" y="3861693"/>
              <a:ext cx="251840" cy="267516"/>
            </a:xfrm>
            <a:custGeom>
              <a:avLst/>
              <a:gdLst/>
              <a:ahLst/>
              <a:cxnLst/>
              <a:rect l="l" t="t" r="r" b="b"/>
              <a:pathLst>
                <a:path w="1735" h="1843" extrusionOk="0">
                  <a:moveTo>
                    <a:pt x="1" y="0"/>
                  </a:moveTo>
                  <a:lnTo>
                    <a:pt x="1" y="976"/>
                  </a:lnTo>
                  <a:cubicBezTo>
                    <a:pt x="1" y="1453"/>
                    <a:pt x="391" y="1843"/>
                    <a:pt x="868" y="1843"/>
                  </a:cubicBezTo>
                  <a:cubicBezTo>
                    <a:pt x="1349" y="1843"/>
                    <a:pt x="1735" y="1453"/>
                    <a:pt x="1735" y="976"/>
                  </a:cubicBezTo>
                  <a:lnTo>
                    <a:pt x="1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152237" y="4366387"/>
              <a:ext cx="839707" cy="241243"/>
            </a:xfrm>
            <a:custGeom>
              <a:avLst/>
              <a:gdLst/>
              <a:ahLst/>
              <a:cxnLst/>
              <a:rect l="l" t="t" r="r" b="b"/>
              <a:pathLst>
                <a:path w="5785" h="1662" extrusionOk="0">
                  <a:moveTo>
                    <a:pt x="386" y="1"/>
                  </a:moveTo>
                  <a:cubicBezTo>
                    <a:pt x="174" y="1"/>
                    <a:pt x="0" y="174"/>
                    <a:pt x="0" y="386"/>
                  </a:cubicBezTo>
                  <a:lnTo>
                    <a:pt x="0" y="1275"/>
                  </a:lnTo>
                  <a:cubicBezTo>
                    <a:pt x="0" y="1488"/>
                    <a:pt x="174" y="1661"/>
                    <a:pt x="386" y="1661"/>
                  </a:cubicBezTo>
                  <a:lnTo>
                    <a:pt x="5403" y="1661"/>
                  </a:lnTo>
                  <a:cubicBezTo>
                    <a:pt x="5615" y="1661"/>
                    <a:pt x="5784" y="1488"/>
                    <a:pt x="5784" y="1275"/>
                  </a:cubicBezTo>
                  <a:lnTo>
                    <a:pt x="5784" y="386"/>
                  </a:lnTo>
                  <a:cubicBezTo>
                    <a:pt x="5784" y="174"/>
                    <a:pt x="5615" y="1"/>
                    <a:pt x="5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4152237" y="4347518"/>
              <a:ext cx="839707" cy="241243"/>
            </a:xfrm>
            <a:custGeom>
              <a:avLst/>
              <a:gdLst/>
              <a:ahLst/>
              <a:cxnLst/>
              <a:rect l="l" t="t" r="r" b="b"/>
              <a:pathLst>
                <a:path w="5785" h="1662" extrusionOk="0">
                  <a:moveTo>
                    <a:pt x="386" y="0"/>
                  </a:moveTo>
                  <a:cubicBezTo>
                    <a:pt x="174" y="0"/>
                    <a:pt x="0" y="174"/>
                    <a:pt x="0" y="386"/>
                  </a:cubicBezTo>
                  <a:lnTo>
                    <a:pt x="0" y="1275"/>
                  </a:lnTo>
                  <a:cubicBezTo>
                    <a:pt x="0" y="1488"/>
                    <a:pt x="174" y="1661"/>
                    <a:pt x="386" y="1661"/>
                  </a:cubicBezTo>
                  <a:lnTo>
                    <a:pt x="5403" y="1661"/>
                  </a:lnTo>
                  <a:cubicBezTo>
                    <a:pt x="5615" y="1661"/>
                    <a:pt x="5784" y="1488"/>
                    <a:pt x="5784" y="1275"/>
                  </a:cubicBezTo>
                  <a:lnTo>
                    <a:pt x="5784" y="386"/>
                  </a:lnTo>
                  <a:cubicBezTo>
                    <a:pt x="5784" y="174"/>
                    <a:pt x="5615" y="0"/>
                    <a:pt x="54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4271767" y="4435045"/>
              <a:ext cx="54868" cy="88253"/>
            </a:xfrm>
            <a:custGeom>
              <a:avLst/>
              <a:gdLst/>
              <a:ahLst/>
              <a:cxnLst/>
              <a:rect l="l" t="t" r="r" b="b"/>
              <a:pathLst>
                <a:path w="378" h="608" extrusionOk="0">
                  <a:moveTo>
                    <a:pt x="148" y="56"/>
                  </a:moveTo>
                  <a:cubicBezTo>
                    <a:pt x="226" y="56"/>
                    <a:pt x="278" y="87"/>
                    <a:pt x="278" y="156"/>
                  </a:cubicBezTo>
                  <a:cubicBezTo>
                    <a:pt x="278" y="213"/>
                    <a:pt x="230" y="256"/>
                    <a:pt x="148" y="256"/>
                  </a:cubicBezTo>
                  <a:lnTo>
                    <a:pt x="79" y="256"/>
                  </a:lnTo>
                  <a:lnTo>
                    <a:pt x="79" y="65"/>
                  </a:lnTo>
                  <a:cubicBezTo>
                    <a:pt x="92" y="61"/>
                    <a:pt x="109" y="56"/>
                    <a:pt x="148" y="56"/>
                  </a:cubicBezTo>
                  <a:close/>
                  <a:moveTo>
                    <a:pt x="144" y="317"/>
                  </a:moveTo>
                  <a:cubicBezTo>
                    <a:pt x="226" y="317"/>
                    <a:pt x="295" y="351"/>
                    <a:pt x="295" y="429"/>
                  </a:cubicBezTo>
                  <a:cubicBezTo>
                    <a:pt x="295" y="520"/>
                    <a:pt x="222" y="546"/>
                    <a:pt x="144" y="546"/>
                  </a:cubicBezTo>
                  <a:lnTo>
                    <a:pt x="79" y="546"/>
                  </a:lnTo>
                  <a:lnTo>
                    <a:pt x="79" y="317"/>
                  </a:lnTo>
                  <a:close/>
                  <a:moveTo>
                    <a:pt x="144" y="0"/>
                  </a:moveTo>
                  <a:cubicBezTo>
                    <a:pt x="87" y="0"/>
                    <a:pt x="35" y="4"/>
                    <a:pt x="1" y="13"/>
                  </a:cubicBezTo>
                  <a:lnTo>
                    <a:pt x="1" y="603"/>
                  </a:lnTo>
                  <a:cubicBezTo>
                    <a:pt x="27" y="607"/>
                    <a:pt x="66" y="607"/>
                    <a:pt x="122" y="607"/>
                  </a:cubicBezTo>
                  <a:cubicBezTo>
                    <a:pt x="217" y="607"/>
                    <a:pt x="287" y="590"/>
                    <a:pt x="326" y="551"/>
                  </a:cubicBezTo>
                  <a:cubicBezTo>
                    <a:pt x="356" y="525"/>
                    <a:pt x="378" y="486"/>
                    <a:pt x="378" y="434"/>
                  </a:cubicBezTo>
                  <a:cubicBezTo>
                    <a:pt x="378" y="343"/>
                    <a:pt x="313" y="295"/>
                    <a:pt x="256" y="282"/>
                  </a:cubicBezTo>
                  <a:cubicBezTo>
                    <a:pt x="317" y="256"/>
                    <a:pt x="356" y="208"/>
                    <a:pt x="356" y="148"/>
                  </a:cubicBezTo>
                  <a:cubicBezTo>
                    <a:pt x="356" y="100"/>
                    <a:pt x="339" y="65"/>
                    <a:pt x="304" y="43"/>
                  </a:cubicBezTo>
                  <a:cubicBezTo>
                    <a:pt x="269" y="13"/>
                    <a:pt x="217" y="0"/>
                    <a:pt x="144" y="0"/>
                  </a:cubicBez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4354214" y="4435625"/>
              <a:ext cx="64303" cy="88253"/>
            </a:xfrm>
            <a:custGeom>
              <a:avLst/>
              <a:gdLst/>
              <a:ahLst/>
              <a:cxnLst/>
              <a:rect l="l" t="t" r="r" b="b"/>
              <a:pathLst>
                <a:path w="443" h="608" extrusionOk="0">
                  <a:moveTo>
                    <a:pt x="1" y="0"/>
                  </a:moveTo>
                  <a:lnTo>
                    <a:pt x="1" y="352"/>
                  </a:lnTo>
                  <a:cubicBezTo>
                    <a:pt x="1" y="538"/>
                    <a:pt x="96" y="607"/>
                    <a:pt x="217" y="607"/>
                  </a:cubicBezTo>
                  <a:cubicBezTo>
                    <a:pt x="347" y="607"/>
                    <a:pt x="443" y="534"/>
                    <a:pt x="443" y="347"/>
                  </a:cubicBezTo>
                  <a:lnTo>
                    <a:pt x="443" y="0"/>
                  </a:lnTo>
                  <a:lnTo>
                    <a:pt x="365" y="0"/>
                  </a:lnTo>
                  <a:lnTo>
                    <a:pt x="365" y="356"/>
                  </a:lnTo>
                  <a:cubicBezTo>
                    <a:pt x="365" y="486"/>
                    <a:pt x="308" y="547"/>
                    <a:pt x="222" y="547"/>
                  </a:cubicBezTo>
                  <a:cubicBezTo>
                    <a:pt x="139" y="547"/>
                    <a:pt x="79" y="490"/>
                    <a:pt x="79" y="356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4442903" y="4435625"/>
              <a:ext cx="68222" cy="86946"/>
            </a:xfrm>
            <a:custGeom>
              <a:avLst/>
              <a:gdLst/>
              <a:ahLst/>
              <a:cxnLst/>
              <a:rect l="l" t="t" r="r" b="b"/>
              <a:pathLst>
                <a:path w="470" h="599" extrusionOk="0">
                  <a:moveTo>
                    <a:pt x="1" y="0"/>
                  </a:moveTo>
                  <a:lnTo>
                    <a:pt x="192" y="343"/>
                  </a:lnTo>
                  <a:lnTo>
                    <a:pt x="192" y="599"/>
                  </a:lnTo>
                  <a:lnTo>
                    <a:pt x="270" y="599"/>
                  </a:lnTo>
                  <a:lnTo>
                    <a:pt x="270" y="343"/>
                  </a:lnTo>
                  <a:lnTo>
                    <a:pt x="469" y="0"/>
                  </a:lnTo>
                  <a:lnTo>
                    <a:pt x="382" y="0"/>
                  </a:lnTo>
                  <a:lnTo>
                    <a:pt x="296" y="165"/>
                  </a:lnTo>
                  <a:cubicBezTo>
                    <a:pt x="274" y="209"/>
                    <a:pt x="252" y="248"/>
                    <a:pt x="235" y="287"/>
                  </a:cubicBezTo>
                  <a:cubicBezTo>
                    <a:pt x="213" y="248"/>
                    <a:pt x="196" y="209"/>
                    <a:pt x="174" y="165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4573832" y="4435625"/>
              <a:ext cx="65609" cy="86946"/>
            </a:xfrm>
            <a:custGeom>
              <a:avLst/>
              <a:gdLst/>
              <a:ahLst/>
              <a:cxnLst/>
              <a:rect l="l" t="t" r="r" b="b"/>
              <a:pathLst>
                <a:path w="452" h="599" extrusionOk="0">
                  <a:moveTo>
                    <a:pt x="1" y="0"/>
                  </a:moveTo>
                  <a:lnTo>
                    <a:pt x="1" y="599"/>
                  </a:lnTo>
                  <a:lnTo>
                    <a:pt x="74" y="599"/>
                  </a:lnTo>
                  <a:lnTo>
                    <a:pt x="74" y="343"/>
                  </a:lnTo>
                  <a:cubicBezTo>
                    <a:pt x="74" y="243"/>
                    <a:pt x="74" y="170"/>
                    <a:pt x="70" y="96"/>
                  </a:cubicBezTo>
                  <a:lnTo>
                    <a:pt x="70" y="96"/>
                  </a:lnTo>
                  <a:cubicBezTo>
                    <a:pt x="100" y="161"/>
                    <a:pt x="144" y="230"/>
                    <a:pt x="183" y="295"/>
                  </a:cubicBezTo>
                  <a:lnTo>
                    <a:pt x="374" y="599"/>
                  </a:lnTo>
                  <a:lnTo>
                    <a:pt x="452" y="599"/>
                  </a:lnTo>
                  <a:lnTo>
                    <a:pt x="452" y="0"/>
                  </a:lnTo>
                  <a:lnTo>
                    <a:pt x="378" y="0"/>
                  </a:lnTo>
                  <a:lnTo>
                    <a:pt x="378" y="252"/>
                  </a:lnTo>
                  <a:cubicBezTo>
                    <a:pt x="378" y="343"/>
                    <a:pt x="382" y="417"/>
                    <a:pt x="387" y="499"/>
                  </a:cubicBezTo>
                  <a:cubicBezTo>
                    <a:pt x="356" y="438"/>
                    <a:pt x="322" y="373"/>
                    <a:pt x="278" y="304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4667021" y="4434319"/>
              <a:ext cx="79398" cy="89559"/>
            </a:xfrm>
            <a:custGeom>
              <a:avLst/>
              <a:gdLst/>
              <a:ahLst/>
              <a:cxnLst/>
              <a:rect l="l" t="t" r="r" b="b"/>
              <a:pathLst>
                <a:path w="547" h="617" extrusionOk="0">
                  <a:moveTo>
                    <a:pt x="274" y="61"/>
                  </a:moveTo>
                  <a:cubicBezTo>
                    <a:pt x="404" y="61"/>
                    <a:pt x="464" y="187"/>
                    <a:pt x="464" y="304"/>
                  </a:cubicBezTo>
                  <a:cubicBezTo>
                    <a:pt x="464" y="443"/>
                    <a:pt x="395" y="556"/>
                    <a:pt x="274" y="556"/>
                  </a:cubicBezTo>
                  <a:cubicBezTo>
                    <a:pt x="152" y="556"/>
                    <a:pt x="83" y="439"/>
                    <a:pt x="83" y="313"/>
                  </a:cubicBezTo>
                  <a:cubicBezTo>
                    <a:pt x="83" y="179"/>
                    <a:pt x="148" y="61"/>
                    <a:pt x="274" y="61"/>
                  </a:cubicBezTo>
                  <a:close/>
                  <a:moveTo>
                    <a:pt x="278" y="1"/>
                  </a:moveTo>
                  <a:cubicBezTo>
                    <a:pt x="117" y="1"/>
                    <a:pt x="0" y="122"/>
                    <a:pt x="0" y="313"/>
                  </a:cubicBezTo>
                  <a:cubicBezTo>
                    <a:pt x="0" y="495"/>
                    <a:pt x="109" y="616"/>
                    <a:pt x="269" y="616"/>
                  </a:cubicBezTo>
                  <a:cubicBezTo>
                    <a:pt x="421" y="616"/>
                    <a:pt x="547" y="508"/>
                    <a:pt x="547" y="300"/>
                  </a:cubicBezTo>
                  <a:cubicBezTo>
                    <a:pt x="547" y="122"/>
                    <a:pt x="443" y="1"/>
                    <a:pt x="278" y="1"/>
                  </a:cubicBez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4765870" y="4435625"/>
              <a:ext cx="106397" cy="86946"/>
            </a:xfrm>
            <a:custGeom>
              <a:avLst/>
              <a:gdLst/>
              <a:ahLst/>
              <a:cxnLst/>
              <a:rect l="l" t="t" r="r" b="b"/>
              <a:pathLst>
                <a:path w="733" h="599" extrusionOk="0">
                  <a:moveTo>
                    <a:pt x="0" y="0"/>
                  </a:moveTo>
                  <a:lnTo>
                    <a:pt x="152" y="599"/>
                  </a:lnTo>
                  <a:lnTo>
                    <a:pt x="234" y="599"/>
                  </a:lnTo>
                  <a:lnTo>
                    <a:pt x="321" y="287"/>
                  </a:lnTo>
                  <a:cubicBezTo>
                    <a:pt x="343" y="209"/>
                    <a:pt x="356" y="152"/>
                    <a:pt x="364" y="92"/>
                  </a:cubicBezTo>
                  <a:lnTo>
                    <a:pt x="369" y="92"/>
                  </a:lnTo>
                  <a:cubicBezTo>
                    <a:pt x="377" y="152"/>
                    <a:pt x="390" y="209"/>
                    <a:pt x="408" y="287"/>
                  </a:cubicBezTo>
                  <a:lnTo>
                    <a:pt x="481" y="599"/>
                  </a:lnTo>
                  <a:lnTo>
                    <a:pt x="564" y="599"/>
                  </a:lnTo>
                  <a:lnTo>
                    <a:pt x="733" y="0"/>
                  </a:lnTo>
                  <a:lnTo>
                    <a:pt x="655" y="0"/>
                  </a:lnTo>
                  <a:lnTo>
                    <a:pt x="577" y="304"/>
                  </a:lnTo>
                  <a:cubicBezTo>
                    <a:pt x="555" y="378"/>
                    <a:pt x="538" y="443"/>
                    <a:pt x="529" y="508"/>
                  </a:cubicBezTo>
                  <a:lnTo>
                    <a:pt x="525" y="508"/>
                  </a:lnTo>
                  <a:cubicBezTo>
                    <a:pt x="516" y="447"/>
                    <a:pt x="499" y="373"/>
                    <a:pt x="486" y="304"/>
                  </a:cubicBezTo>
                  <a:lnTo>
                    <a:pt x="412" y="0"/>
                  </a:lnTo>
                  <a:lnTo>
                    <a:pt x="330" y="0"/>
                  </a:lnTo>
                  <a:lnTo>
                    <a:pt x="252" y="304"/>
                  </a:lnTo>
                  <a:cubicBezTo>
                    <a:pt x="230" y="378"/>
                    <a:pt x="213" y="451"/>
                    <a:pt x="200" y="512"/>
                  </a:cubicBezTo>
                  <a:cubicBezTo>
                    <a:pt x="187" y="451"/>
                    <a:pt x="174" y="378"/>
                    <a:pt x="156" y="304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FFEE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4253710" y="2212438"/>
              <a:ext cx="652200" cy="652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6030505" y="2439925"/>
              <a:ext cx="67496" cy="68222"/>
            </a:xfrm>
            <a:custGeom>
              <a:avLst/>
              <a:gdLst/>
              <a:ahLst/>
              <a:cxnLst/>
              <a:rect l="l" t="t" r="r" b="b"/>
              <a:pathLst>
                <a:path w="465" h="470" extrusionOk="0">
                  <a:moveTo>
                    <a:pt x="230" y="1"/>
                  </a:moveTo>
                  <a:cubicBezTo>
                    <a:pt x="104" y="1"/>
                    <a:pt x="0" y="105"/>
                    <a:pt x="0" y="235"/>
                  </a:cubicBezTo>
                  <a:cubicBezTo>
                    <a:pt x="0" y="365"/>
                    <a:pt x="104" y="469"/>
                    <a:pt x="230" y="469"/>
                  </a:cubicBezTo>
                  <a:cubicBezTo>
                    <a:pt x="360" y="469"/>
                    <a:pt x="464" y="365"/>
                    <a:pt x="464" y="235"/>
                  </a:cubicBezTo>
                  <a:cubicBezTo>
                    <a:pt x="464" y="105"/>
                    <a:pt x="360" y="1"/>
                    <a:pt x="2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6247510" y="2357479"/>
              <a:ext cx="44852" cy="44852"/>
            </a:xfrm>
            <a:custGeom>
              <a:avLst/>
              <a:gdLst/>
              <a:ahLst/>
              <a:cxnLst/>
              <a:rect l="l" t="t" r="r" b="b"/>
              <a:pathLst>
                <a:path w="309" h="309" extrusionOk="0">
                  <a:moveTo>
                    <a:pt x="157" y="1"/>
                  </a:moveTo>
                  <a:cubicBezTo>
                    <a:pt x="70" y="1"/>
                    <a:pt x="1" y="70"/>
                    <a:pt x="1" y="153"/>
                  </a:cubicBezTo>
                  <a:cubicBezTo>
                    <a:pt x="1" y="239"/>
                    <a:pt x="70" y="309"/>
                    <a:pt x="157" y="309"/>
                  </a:cubicBezTo>
                  <a:cubicBezTo>
                    <a:pt x="239" y="309"/>
                    <a:pt x="309" y="239"/>
                    <a:pt x="309" y="153"/>
                  </a:cubicBezTo>
                  <a:cubicBezTo>
                    <a:pt x="309" y="70"/>
                    <a:pt x="239" y="1"/>
                    <a:pt x="1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6731597" y="3270052"/>
              <a:ext cx="119606" cy="119170"/>
            </a:xfrm>
            <a:custGeom>
              <a:avLst/>
              <a:gdLst/>
              <a:ahLst/>
              <a:cxnLst/>
              <a:rect l="l" t="t" r="r" b="b"/>
              <a:pathLst>
                <a:path w="824" h="821" extrusionOk="0">
                  <a:moveTo>
                    <a:pt x="412" y="1"/>
                  </a:moveTo>
                  <a:cubicBezTo>
                    <a:pt x="187" y="1"/>
                    <a:pt x="0" y="183"/>
                    <a:pt x="0" y="408"/>
                  </a:cubicBezTo>
                  <a:cubicBezTo>
                    <a:pt x="0" y="638"/>
                    <a:pt x="187" y="820"/>
                    <a:pt x="412" y="820"/>
                  </a:cubicBezTo>
                  <a:cubicBezTo>
                    <a:pt x="637" y="820"/>
                    <a:pt x="824" y="638"/>
                    <a:pt x="824" y="408"/>
                  </a:cubicBezTo>
                  <a:cubicBezTo>
                    <a:pt x="824" y="183"/>
                    <a:pt x="637" y="1"/>
                    <a:pt x="4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6851059" y="3655867"/>
              <a:ext cx="37304" cy="37885"/>
            </a:xfrm>
            <a:custGeom>
              <a:avLst/>
              <a:gdLst/>
              <a:ahLst/>
              <a:cxnLst/>
              <a:rect l="l" t="t" r="r" b="b"/>
              <a:pathLst>
                <a:path w="257" h="261" extrusionOk="0">
                  <a:moveTo>
                    <a:pt x="127" y="1"/>
                  </a:moveTo>
                  <a:cubicBezTo>
                    <a:pt x="57" y="1"/>
                    <a:pt x="1" y="61"/>
                    <a:pt x="1" y="131"/>
                  </a:cubicBezTo>
                  <a:cubicBezTo>
                    <a:pt x="1" y="200"/>
                    <a:pt x="57" y="261"/>
                    <a:pt x="127" y="261"/>
                  </a:cubicBezTo>
                  <a:cubicBezTo>
                    <a:pt x="200" y="261"/>
                    <a:pt x="257" y="200"/>
                    <a:pt x="257" y="131"/>
                  </a:cubicBezTo>
                  <a:cubicBezTo>
                    <a:pt x="257" y="61"/>
                    <a:pt x="200" y="1"/>
                    <a:pt x="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6063745" y="3710009"/>
              <a:ext cx="60674" cy="60529"/>
            </a:xfrm>
            <a:custGeom>
              <a:avLst/>
              <a:gdLst/>
              <a:ahLst/>
              <a:cxnLst/>
              <a:rect l="l" t="t" r="r" b="b"/>
              <a:pathLst>
                <a:path w="418" h="417" extrusionOk="0">
                  <a:moveTo>
                    <a:pt x="209" y="0"/>
                  </a:moveTo>
                  <a:cubicBezTo>
                    <a:pt x="96" y="0"/>
                    <a:pt x="1" y="96"/>
                    <a:pt x="1" y="209"/>
                  </a:cubicBezTo>
                  <a:cubicBezTo>
                    <a:pt x="1" y="326"/>
                    <a:pt x="96" y="417"/>
                    <a:pt x="209" y="417"/>
                  </a:cubicBezTo>
                  <a:cubicBezTo>
                    <a:pt x="326" y="417"/>
                    <a:pt x="417" y="326"/>
                    <a:pt x="417" y="209"/>
                  </a:cubicBezTo>
                  <a:cubicBezTo>
                    <a:pt x="417" y="96"/>
                    <a:pt x="326" y="0"/>
                    <a:pt x="2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5029407" y="2972110"/>
              <a:ext cx="98268" cy="98268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9" y="0"/>
                  </a:moveTo>
                  <a:cubicBezTo>
                    <a:pt x="152" y="0"/>
                    <a:pt x="1" y="152"/>
                    <a:pt x="1" y="338"/>
                  </a:cubicBezTo>
                  <a:cubicBezTo>
                    <a:pt x="1" y="529"/>
                    <a:pt x="152" y="677"/>
                    <a:pt x="339" y="677"/>
                  </a:cubicBezTo>
                  <a:cubicBezTo>
                    <a:pt x="525" y="677"/>
                    <a:pt x="677" y="529"/>
                    <a:pt x="677" y="338"/>
                  </a:cubicBezTo>
                  <a:cubicBezTo>
                    <a:pt x="677" y="152"/>
                    <a:pt x="525" y="0"/>
                    <a:pt x="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3629272" y="1975721"/>
              <a:ext cx="41659" cy="42385"/>
            </a:xfrm>
            <a:custGeom>
              <a:avLst/>
              <a:gdLst/>
              <a:ahLst/>
              <a:cxnLst/>
              <a:rect l="l" t="t" r="r" b="b"/>
              <a:pathLst>
                <a:path w="287" h="292" extrusionOk="0">
                  <a:moveTo>
                    <a:pt x="144" y="1"/>
                  </a:moveTo>
                  <a:cubicBezTo>
                    <a:pt x="66" y="1"/>
                    <a:pt x="1" y="66"/>
                    <a:pt x="1" y="148"/>
                  </a:cubicBezTo>
                  <a:cubicBezTo>
                    <a:pt x="1" y="226"/>
                    <a:pt x="66" y="291"/>
                    <a:pt x="144" y="291"/>
                  </a:cubicBezTo>
                  <a:cubicBezTo>
                    <a:pt x="222" y="291"/>
                    <a:pt x="287" y="226"/>
                    <a:pt x="287" y="148"/>
                  </a:cubicBezTo>
                  <a:cubicBezTo>
                    <a:pt x="287" y="66"/>
                    <a:pt x="222" y="1"/>
                    <a:pt x="1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2885025" y="2489711"/>
              <a:ext cx="43546" cy="43546"/>
            </a:xfrm>
            <a:custGeom>
              <a:avLst/>
              <a:gdLst/>
              <a:ahLst/>
              <a:cxnLst/>
              <a:rect l="l" t="t" r="r" b="b"/>
              <a:pathLst>
                <a:path w="300" h="300" extrusionOk="0">
                  <a:moveTo>
                    <a:pt x="148" y="0"/>
                  </a:moveTo>
                  <a:cubicBezTo>
                    <a:pt x="65" y="0"/>
                    <a:pt x="0" y="65"/>
                    <a:pt x="0" y="147"/>
                  </a:cubicBezTo>
                  <a:cubicBezTo>
                    <a:pt x="0" y="230"/>
                    <a:pt x="65" y="299"/>
                    <a:pt x="148" y="299"/>
                  </a:cubicBezTo>
                  <a:cubicBezTo>
                    <a:pt x="230" y="299"/>
                    <a:pt x="299" y="230"/>
                    <a:pt x="299" y="147"/>
                  </a:cubicBezTo>
                  <a:cubicBezTo>
                    <a:pt x="299" y="65"/>
                    <a:pt x="230" y="0"/>
                    <a:pt x="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4780558" y="1923909"/>
              <a:ext cx="42820" cy="43546"/>
            </a:xfrm>
            <a:custGeom>
              <a:avLst/>
              <a:gdLst/>
              <a:ahLst/>
              <a:cxnLst/>
              <a:rect l="l" t="t" r="r" b="b"/>
              <a:pathLst>
                <a:path w="295" h="300" extrusionOk="0">
                  <a:moveTo>
                    <a:pt x="147" y="1"/>
                  </a:moveTo>
                  <a:cubicBezTo>
                    <a:pt x="65" y="1"/>
                    <a:pt x="0" y="70"/>
                    <a:pt x="0" y="152"/>
                  </a:cubicBezTo>
                  <a:cubicBezTo>
                    <a:pt x="0" y="235"/>
                    <a:pt x="65" y="300"/>
                    <a:pt x="147" y="300"/>
                  </a:cubicBezTo>
                  <a:cubicBezTo>
                    <a:pt x="230" y="300"/>
                    <a:pt x="295" y="235"/>
                    <a:pt x="295" y="152"/>
                  </a:cubicBezTo>
                  <a:cubicBezTo>
                    <a:pt x="295" y="70"/>
                    <a:pt x="230" y="1"/>
                    <a:pt x="1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2227333" y="3775472"/>
              <a:ext cx="43546" cy="43546"/>
            </a:xfrm>
            <a:custGeom>
              <a:avLst/>
              <a:gdLst/>
              <a:ahLst/>
              <a:cxnLst/>
              <a:rect l="l" t="t" r="r" b="b"/>
              <a:pathLst>
                <a:path w="300" h="300" extrusionOk="0">
                  <a:moveTo>
                    <a:pt x="148" y="0"/>
                  </a:moveTo>
                  <a:cubicBezTo>
                    <a:pt x="65" y="0"/>
                    <a:pt x="0" y="70"/>
                    <a:pt x="0" y="152"/>
                  </a:cubicBezTo>
                  <a:cubicBezTo>
                    <a:pt x="0" y="234"/>
                    <a:pt x="65" y="299"/>
                    <a:pt x="148" y="299"/>
                  </a:cubicBezTo>
                  <a:cubicBezTo>
                    <a:pt x="230" y="299"/>
                    <a:pt x="300" y="234"/>
                    <a:pt x="300" y="152"/>
                  </a:cubicBezTo>
                  <a:cubicBezTo>
                    <a:pt x="300" y="70"/>
                    <a:pt x="230" y="0"/>
                    <a:pt x="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3008405" y="2198972"/>
              <a:ext cx="74318" cy="74318"/>
            </a:xfrm>
            <a:custGeom>
              <a:avLst/>
              <a:gdLst/>
              <a:ahLst/>
              <a:cxnLst/>
              <a:rect l="l" t="t" r="r" b="b"/>
              <a:pathLst>
                <a:path w="512" h="512" extrusionOk="0">
                  <a:moveTo>
                    <a:pt x="256" y="0"/>
                  </a:moveTo>
                  <a:cubicBezTo>
                    <a:pt x="117" y="0"/>
                    <a:pt x="0" y="113"/>
                    <a:pt x="0" y="256"/>
                  </a:cubicBezTo>
                  <a:cubicBezTo>
                    <a:pt x="0" y="395"/>
                    <a:pt x="117" y="512"/>
                    <a:pt x="256" y="512"/>
                  </a:cubicBezTo>
                  <a:cubicBezTo>
                    <a:pt x="399" y="512"/>
                    <a:pt x="512" y="395"/>
                    <a:pt x="512" y="256"/>
                  </a:cubicBezTo>
                  <a:cubicBezTo>
                    <a:pt x="512" y="113"/>
                    <a:pt x="399" y="0"/>
                    <a:pt x="2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3719915" y="2985720"/>
              <a:ext cx="92027" cy="92752"/>
            </a:xfrm>
            <a:custGeom>
              <a:avLst/>
              <a:gdLst/>
              <a:ahLst/>
              <a:cxnLst/>
              <a:rect l="l" t="t" r="r" b="b"/>
              <a:pathLst>
                <a:path w="634" h="639" extrusionOk="0">
                  <a:moveTo>
                    <a:pt x="317" y="1"/>
                  </a:moveTo>
                  <a:cubicBezTo>
                    <a:pt x="144" y="1"/>
                    <a:pt x="1" y="144"/>
                    <a:pt x="1" y="322"/>
                  </a:cubicBezTo>
                  <a:cubicBezTo>
                    <a:pt x="1" y="495"/>
                    <a:pt x="144" y="638"/>
                    <a:pt x="317" y="638"/>
                  </a:cubicBezTo>
                  <a:cubicBezTo>
                    <a:pt x="491" y="638"/>
                    <a:pt x="634" y="495"/>
                    <a:pt x="634" y="322"/>
                  </a:cubicBezTo>
                  <a:cubicBezTo>
                    <a:pt x="634" y="144"/>
                    <a:pt x="491" y="1"/>
                    <a:pt x="3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2401795" y="3591614"/>
              <a:ext cx="83172" cy="83172"/>
            </a:xfrm>
            <a:custGeom>
              <a:avLst/>
              <a:gdLst/>
              <a:ahLst/>
              <a:cxnLst/>
              <a:rect l="l" t="t" r="r" b="b"/>
              <a:pathLst>
                <a:path w="573" h="573" extrusionOk="0">
                  <a:moveTo>
                    <a:pt x="287" y="0"/>
                  </a:moveTo>
                  <a:cubicBezTo>
                    <a:pt x="131" y="0"/>
                    <a:pt x="1" y="130"/>
                    <a:pt x="1" y="286"/>
                  </a:cubicBezTo>
                  <a:cubicBezTo>
                    <a:pt x="1" y="447"/>
                    <a:pt x="131" y="573"/>
                    <a:pt x="287" y="573"/>
                  </a:cubicBezTo>
                  <a:cubicBezTo>
                    <a:pt x="447" y="573"/>
                    <a:pt x="573" y="447"/>
                    <a:pt x="573" y="286"/>
                  </a:cubicBezTo>
                  <a:cubicBezTo>
                    <a:pt x="573" y="130"/>
                    <a:pt x="447" y="0"/>
                    <a:pt x="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2859187" y="3827001"/>
              <a:ext cx="78237" cy="78237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1"/>
                  </a:moveTo>
                  <a:cubicBezTo>
                    <a:pt x="122" y="1"/>
                    <a:pt x="0" y="122"/>
                    <a:pt x="0" y="270"/>
                  </a:cubicBezTo>
                  <a:cubicBezTo>
                    <a:pt x="0" y="417"/>
                    <a:pt x="122" y="538"/>
                    <a:pt x="269" y="538"/>
                  </a:cubicBezTo>
                  <a:cubicBezTo>
                    <a:pt x="417" y="538"/>
                    <a:pt x="538" y="417"/>
                    <a:pt x="538" y="270"/>
                  </a:cubicBezTo>
                  <a:cubicBezTo>
                    <a:pt x="538" y="122"/>
                    <a:pt x="41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2221092" y="4678610"/>
              <a:ext cx="96962" cy="96962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20"/>
                    <a:pt x="152" y="668"/>
                    <a:pt x="334" y="668"/>
                  </a:cubicBezTo>
                  <a:cubicBezTo>
                    <a:pt x="520" y="668"/>
                    <a:pt x="668" y="520"/>
                    <a:pt x="668" y="334"/>
                  </a:cubicBezTo>
                  <a:cubicBezTo>
                    <a:pt x="668" y="152"/>
                    <a:pt x="52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6369729" y="4616195"/>
              <a:ext cx="86946" cy="86366"/>
            </a:xfrm>
            <a:custGeom>
              <a:avLst/>
              <a:gdLst/>
              <a:ahLst/>
              <a:cxnLst/>
              <a:rect l="l" t="t" r="r" b="b"/>
              <a:pathLst>
                <a:path w="599" h="595" extrusionOk="0">
                  <a:moveTo>
                    <a:pt x="299" y="1"/>
                  </a:moveTo>
                  <a:cubicBezTo>
                    <a:pt x="135" y="1"/>
                    <a:pt x="0" y="135"/>
                    <a:pt x="0" y="300"/>
                  </a:cubicBezTo>
                  <a:cubicBezTo>
                    <a:pt x="0" y="465"/>
                    <a:pt x="135" y="595"/>
                    <a:pt x="299" y="595"/>
                  </a:cubicBezTo>
                  <a:cubicBezTo>
                    <a:pt x="464" y="595"/>
                    <a:pt x="598" y="465"/>
                    <a:pt x="598" y="300"/>
                  </a:cubicBezTo>
                  <a:cubicBezTo>
                    <a:pt x="598" y="135"/>
                    <a:pt x="464" y="1"/>
                    <a:pt x="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3479715" y="2312771"/>
              <a:ext cx="133540" cy="134266"/>
            </a:xfrm>
            <a:custGeom>
              <a:avLst/>
              <a:gdLst/>
              <a:ahLst/>
              <a:cxnLst/>
              <a:rect l="l" t="t" r="r" b="b"/>
              <a:pathLst>
                <a:path w="920" h="925" extrusionOk="0">
                  <a:moveTo>
                    <a:pt x="460" y="1"/>
                  </a:moveTo>
                  <a:lnTo>
                    <a:pt x="429" y="131"/>
                  </a:lnTo>
                  <a:cubicBezTo>
                    <a:pt x="395" y="283"/>
                    <a:pt x="278" y="400"/>
                    <a:pt x="130" y="430"/>
                  </a:cubicBezTo>
                  <a:lnTo>
                    <a:pt x="0" y="461"/>
                  </a:lnTo>
                  <a:lnTo>
                    <a:pt x="130" y="491"/>
                  </a:lnTo>
                  <a:cubicBezTo>
                    <a:pt x="278" y="526"/>
                    <a:pt x="395" y="643"/>
                    <a:pt x="429" y="794"/>
                  </a:cubicBezTo>
                  <a:lnTo>
                    <a:pt x="460" y="924"/>
                  </a:lnTo>
                  <a:lnTo>
                    <a:pt x="490" y="794"/>
                  </a:lnTo>
                  <a:cubicBezTo>
                    <a:pt x="525" y="643"/>
                    <a:pt x="642" y="526"/>
                    <a:pt x="789" y="491"/>
                  </a:cubicBezTo>
                  <a:lnTo>
                    <a:pt x="919" y="461"/>
                  </a:lnTo>
                  <a:lnTo>
                    <a:pt x="789" y="430"/>
                  </a:lnTo>
                  <a:cubicBezTo>
                    <a:pt x="642" y="400"/>
                    <a:pt x="525" y="283"/>
                    <a:pt x="490" y="131"/>
                  </a:cubicBezTo>
                  <a:lnTo>
                    <a:pt x="4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4940401" y="2305369"/>
              <a:ext cx="134266" cy="133540"/>
            </a:xfrm>
            <a:custGeom>
              <a:avLst/>
              <a:gdLst/>
              <a:ahLst/>
              <a:cxnLst/>
              <a:rect l="l" t="t" r="r" b="b"/>
              <a:pathLst>
                <a:path w="925" h="920" extrusionOk="0">
                  <a:moveTo>
                    <a:pt x="460" y="0"/>
                  </a:moveTo>
                  <a:lnTo>
                    <a:pt x="430" y="130"/>
                  </a:lnTo>
                  <a:cubicBezTo>
                    <a:pt x="400" y="278"/>
                    <a:pt x="283" y="395"/>
                    <a:pt x="131" y="429"/>
                  </a:cubicBezTo>
                  <a:lnTo>
                    <a:pt x="1" y="460"/>
                  </a:lnTo>
                  <a:lnTo>
                    <a:pt x="131" y="490"/>
                  </a:lnTo>
                  <a:cubicBezTo>
                    <a:pt x="283" y="525"/>
                    <a:pt x="400" y="642"/>
                    <a:pt x="430" y="789"/>
                  </a:cubicBezTo>
                  <a:lnTo>
                    <a:pt x="460" y="919"/>
                  </a:lnTo>
                  <a:lnTo>
                    <a:pt x="491" y="789"/>
                  </a:lnTo>
                  <a:cubicBezTo>
                    <a:pt x="525" y="642"/>
                    <a:pt x="642" y="525"/>
                    <a:pt x="790" y="490"/>
                  </a:cubicBezTo>
                  <a:lnTo>
                    <a:pt x="924" y="460"/>
                  </a:lnTo>
                  <a:lnTo>
                    <a:pt x="790" y="429"/>
                  </a:lnTo>
                  <a:cubicBezTo>
                    <a:pt x="642" y="395"/>
                    <a:pt x="525" y="278"/>
                    <a:pt x="491" y="130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6302958" y="3649625"/>
              <a:ext cx="133540" cy="134121"/>
            </a:xfrm>
            <a:custGeom>
              <a:avLst/>
              <a:gdLst/>
              <a:ahLst/>
              <a:cxnLst/>
              <a:rect l="l" t="t" r="r" b="b"/>
              <a:pathLst>
                <a:path w="920" h="924" extrusionOk="0">
                  <a:moveTo>
                    <a:pt x="460" y="0"/>
                  </a:moveTo>
                  <a:lnTo>
                    <a:pt x="430" y="130"/>
                  </a:lnTo>
                  <a:cubicBezTo>
                    <a:pt x="395" y="282"/>
                    <a:pt x="278" y="399"/>
                    <a:pt x="131" y="429"/>
                  </a:cubicBezTo>
                  <a:lnTo>
                    <a:pt x="1" y="460"/>
                  </a:lnTo>
                  <a:lnTo>
                    <a:pt x="131" y="490"/>
                  </a:lnTo>
                  <a:cubicBezTo>
                    <a:pt x="278" y="525"/>
                    <a:pt x="395" y="642"/>
                    <a:pt x="430" y="789"/>
                  </a:cubicBezTo>
                  <a:lnTo>
                    <a:pt x="460" y="924"/>
                  </a:lnTo>
                  <a:lnTo>
                    <a:pt x="490" y="789"/>
                  </a:lnTo>
                  <a:cubicBezTo>
                    <a:pt x="525" y="642"/>
                    <a:pt x="642" y="525"/>
                    <a:pt x="790" y="490"/>
                  </a:cubicBezTo>
                  <a:lnTo>
                    <a:pt x="920" y="460"/>
                  </a:lnTo>
                  <a:lnTo>
                    <a:pt x="790" y="429"/>
                  </a:lnTo>
                  <a:cubicBezTo>
                    <a:pt x="642" y="399"/>
                    <a:pt x="525" y="282"/>
                    <a:pt x="490" y="130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6009748" y="2131622"/>
              <a:ext cx="134121" cy="13412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60" y="0"/>
                  </a:moveTo>
                  <a:lnTo>
                    <a:pt x="429" y="131"/>
                  </a:lnTo>
                  <a:cubicBezTo>
                    <a:pt x="399" y="282"/>
                    <a:pt x="282" y="395"/>
                    <a:pt x="130" y="430"/>
                  </a:cubicBezTo>
                  <a:lnTo>
                    <a:pt x="0" y="460"/>
                  </a:lnTo>
                  <a:lnTo>
                    <a:pt x="130" y="490"/>
                  </a:lnTo>
                  <a:cubicBezTo>
                    <a:pt x="282" y="525"/>
                    <a:pt x="399" y="642"/>
                    <a:pt x="429" y="790"/>
                  </a:cubicBezTo>
                  <a:lnTo>
                    <a:pt x="460" y="924"/>
                  </a:lnTo>
                  <a:lnTo>
                    <a:pt x="490" y="790"/>
                  </a:lnTo>
                  <a:cubicBezTo>
                    <a:pt x="525" y="642"/>
                    <a:pt x="642" y="525"/>
                    <a:pt x="794" y="490"/>
                  </a:cubicBezTo>
                  <a:lnTo>
                    <a:pt x="924" y="460"/>
                  </a:lnTo>
                  <a:lnTo>
                    <a:pt x="794" y="430"/>
                  </a:lnTo>
                  <a:cubicBezTo>
                    <a:pt x="642" y="395"/>
                    <a:pt x="525" y="282"/>
                    <a:pt x="490" y="131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6802722" y="4592390"/>
              <a:ext cx="134121" cy="13412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60" y="0"/>
                  </a:moveTo>
                  <a:lnTo>
                    <a:pt x="429" y="134"/>
                  </a:lnTo>
                  <a:cubicBezTo>
                    <a:pt x="395" y="282"/>
                    <a:pt x="282" y="399"/>
                    <a:pt x="130" y="434"/>
                  </a:cubicBezTo>
                  <a:lnTo>
                    <a:pt x="0" y="464"/>
                  </a:lnTo>
                  <a:lnTo>
                    <a:pt x="130" y="494"/>
                  </a:lnTo>
                  <a:cubicBezTo>
                    <a:pt x="282" y="529"/>
                    <a:pt x="395" y="642"/>
                    <a:pt x="429" y="793"/>
                  </a:cubicBezTo>
                  <a:lnTo>
                    <a:pt x="460" y="924"/>
                  </a:lnTo>
                  <a:lnTo>
                    <a:pt x="490" y="793"/>
                  </a:lnTo>
                  <a:cubicBezTo>
                    <a:pt x="525" y="642"/>
                    <a:pt x="642" y="529"/>
                    <a:pt x="789" y="494"/>
                  </a:cubicBezTo>
                  <a:lnTo>
                    <a:pt x="924" y="464"/>
                  </a:lnTo>
                  <a:lnTo>
                    <a:pt x="789" y="434"/>
                  </a:lnTo>
                  <a:cubicBezTo>
                    <a:pt x="642" y="399"/>
                    <a:pt x="525" y="282"/>
                    <a:pt x="490" y="134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6572230" y="2668986"/>
              <a:ext cx="133540" cy="134121"/>
            </a:xfrm>
            <a:custGeom>
              <a:avLst/>
              <a:gdLst/>
              <a:ahLst/>
              <a:cxnLst/>
              <a:rect l="l" t="t" r="r" b="b"/>
              <a:pathLst>
                <a:path w="920" h="924" extrusionOk="0">
                  <a:moveTo>
                    <a:pt x="460" y="0"/>
                  </a:moveTo>
                  <a:lnTo>
                    <a:pt x="430" y="135"/>
                  </a:lnTo>
                  <a:cubicBezTo>
                    <a:pt x="395" y="282"/>
                    <a:pt x="278" y="399"/>
                    <a:pt x="131" y="434"/>
                  </a:cubicBezTo>
                  <a:lnTo>
                    <a:pt x="0" y="464"/>
                  </a:lnTo>
                  <a:lnTo>
                    <a:pt x="131" y="495"/>
                  </a:lnTo>
                  <a:cubicBezTo>
                    <a:pt x="278" y="529"/>
                    <a:pt x="395" y="642"/>
                    <a:pt x="430" y="794"/>
                  </a:cubicBezTo>
                  <a:lnTo>
                    <a:pt x="460" y="924"/>
                  </a:lnTo>
                  <a:lnTo>
                    <a:pt x="490" y="794"/>
                  </a:lnTo>
                  <a:cubicBezTo>
                    <a:pt x="525" y="642"/>
                    <a:pt x="642" y="529"/>
                    <a:pt x="790" y="495"/>
                  </a:cubicBezTo>
                  <a:lnTo>
                    <a:pt x="920" y="464"/>
                  </a:lnTo>
                  <a:lnTo>
                    <a:pt x="790" y="434"/>
                  </a:lnTo>
                  <a:cubicBezTo>
                    <a:pt x="642" y="399"/>
                    <a:pt x="525" y="282"/>
                    <a:pt x="490" y="135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2299759" y="2973651"/>
              <a:ext cx="134121" cy="134266"/>
            </a:xfrm>
            <a:custGeom>
              <a:avLst/>
              <a:gdLst/>
              <a:ahLst/>
              <a:cxnLst/>
              <a:rect l="l" t="t" r="r" b="b"/>
              <a:pathLst>
                <a:path w="924" h="925" extrusionOk="0">
                  <a:moveTo>
                    <a:pt x="460" y="1"/>
                  </a:moveTo>
                  <a:lnTo>
                    <a:pt x="430" y="135"/>
                  </a:lnTo>
                  <a:cubicBezTo>
                    <a:pt x="395" y="282"/>
                    <a:pt x="282" y="400"/>
                    <a:pt x="130" y="434"/>
                  </a:cubicBezTo>
                  <a:lnTo>
                    <a:pt x="0" y="465"/>
                  </a:lnTo>
                  <a:lnTo>
                    <a:pt x="130" y="495"/>
                  </a:lnTo>
                  <a:cubicBezTo>
                    <a:pt x="282" y="530"/>
                    <a:pt x="395" y="642"/>
                    <a:pt x="430" y="794"/>
                  </a:cubicBezTo>
                  <a:lnTo>
                    <a:pt x="460" y="924"/>
                  </a:lnTo>
                  <a:lnTo>
                    <a:pt x="490" y="794"/>
                  </a:lnTo>
                  <a:cubicBezTo>
                    <a:pt x="525" y="642"/>
                    <a:pt x="642" y="530"/>
                    <a:pt x="789" y="495"/>
                  </a:cubicBezTo>
                  <a:lnTo>
                    <a:pt x="924" y="465"/>
                  </a:lnTo>
                  <a:lnTo>
                    <a:pt x="789" y="434"/>
                  </a:lnTo>
                  <a:cubicBezTo>
                    <a:pt x="642" y="400"/>
                    <a:pt x="525" y="282"/>
                    <a:pt x="490" y="135"/>
                  </a:cubicBezTo>
                  <a:lnTo>
                    <a:pt x="4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2724485" y="4627517"/>
              <a:ext cx="99575" cy="98994"/>
            </a:xfrm>
            <a:custGeom>
              <a:avLst/>
              <a:gdLst/>
              <a:ahLst/>
              <a:cxnLst/>
              <a:rect l="l" t="t" r="r" b="b"/>
              <a:pathLst>
                <a:path w="686" h="682" extrusionOk="0">
                  <a:moveTo>
                    <a:pt x="343" y="1"/>
                  </a:moveTo>
                  <a:lnTo>
                    <a:pt x="321" y="96"/>
                  </a:lnTo>
                  <a:cubicBezTo>
                    <a:pt x="295" y="205"/>
                    <a:pt x="209" y="291"/>
                    <a:pt x="100" y="317"/>
                  </a:cubicBezTo>
                  <a:lnTo>
                    <a:pt x="1" y="339"/>
                  </a:lnTo>
                  <a:lnTo>
                    <a:pt x="100" y="361"/>
                  </a:lnTo>
                  <a:cubicBezTo>
                    <a:pt x="209" y="387"/>
                    <a:pt x="295" y="473"/>
                    <a:pt x="321" y="586"/>
                  </a:cubicBezTo>
                  <a:lnTo>
                    <a:pt x="343" y="682"/>
                  </a:lnTo>
                  <a:lnTo>
                    <a:pt x="365" y="586"/>
                  </a:lnTo>
                  <a:cubicBezTo>
                    <a:pt x="391" y="473"/>
                    <a:pt x="478" y="387"/>
                    <a:pt x="590" y="361"/>
                  </a:cubicBezTo>
                  <a:lnTo>
                    <a:pt x="686" y="339"/>
                  </a:lnTo>
                  <a:lnTo>
                    <a:pt x="590" y="317"/>
                  </a:lnTo>
                  <a:cubicBezTo>
                    <a:pt x="478" y="291"/>
                    <a:pt x="391" y="205"/>
                    <a:pt x="365" y="96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8"/>
          <p:cNvSpPr txBox="1">
            <a:spLocks noGrp="1"/>
          </p:cNvSpPr>
          <p:nvPr>
            <p:ph type="title"/>
          </p:nvPr>
        </p:nvSpPr>
        <p:spPr>
          <a:xfrm>
            <a:off x="3159513" y="83297"/>
            <a:ext cx="2230222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u="sng" dirty="0"/>
              <a:t>SUBMITTED BY:</a:t>
            </a:r>
            <a:endParaRPr sz="2800" u="sng" dirty="0"/>
          </a:p>
        </p:txBody>
      </p:sp>
      <p:grpSp>
        <p:nvGrpSpPr>
          <p:cNvPr id="206" name="Google Shape;206;p18"/>
          <p:cNvGrpSpPr/>
          <p:nvPr/>
        </p:nvGrpSpPr>
        <p:grpSpPr>
          <a:xfrm>
            <a:off x="469120" y="2906826"/>
            <a:ext cx="1762800" cy="830243"/>
            <a:chOff x="476992" y="2906826"/>
            <a:chExt cx="1762800" cy="830243"/>
          </a:xfrm>
        </p:grpSpPr>
        <p:sp>
          <p:nvSpPr>
            <p:cNvPr id="207" name="Google Shape;207;p18"/>
            <p:cNvSpPr txBox="1"/>
            <p:nvPr/>
          </p:nvSpPr>
          <p:spPr>
            <a:xfrm>
              <a:off x="477021" y="2906826"/>
              <a:ext cx="113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Farjana</a:t>
              </a:r>
            </a:p>
          </p:txBody>
        </p:sp>
        <p:sp>
          <p:nvSpPr>
            <p:cNvPr id="208" name="Google Shape;208;p18"/>
            <p:cNvSpPr txBox="1"/>
            <p:nvPr/>
          </p:nvSpPr>
          <p:spPr>
            <a:xfrm>
              <a:off x="476992" y="3185669"/>
              <a:ext cx="17628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231FA04D16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" name="Google Shape;209;p18"/>
          <p:cNvGrpSpPr/>
          <p:nvPr/>
        </p:nvGrpSpPr>
        <p:grpSpPr>
          <a:xfrm>
            <a:off x="469125" y="1722825"/>
            <a:ext cx="1950900" cy="830250"/>
            <a:chOff x="476997" y="1722825"/>
            <a:chExt cx="1950900" cy="830250"/>
          </a:xfrm>
        </p:grpSpPr>
        <p:sp>
          <p:nvSpPr>
            <p:cNvPr id="210" name="Google Shape;210;p18"/>
            <p:cNvSpPr txBox="1"/>
            <p:nvPr/>
          </p:nvSpPr>
          <p:spPr>
            <a:xfrm>
              <a:off x="477021" y="1722825"/>
              <a:ext cx="1389388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20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Y.Sowmya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1" name="Google Shape;211;p18"/>
            <p:cNvSpPr txBox="1"/>
            <p:nvPr/>
          </p:nvSpPr>
          <p:spPr>
            <a:xfrm>
              <a:off x="476997" y="2001675"/>
              <a:ext cx="19509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atin typeface="Roboto"/>
                  <a:ea typeface="Roboto"/>
                  <a:cs typeface="Roboto"/>
                  <a:sym typeface="Roboto"/>
                </a:rPr>
                <a:t>231FA04C20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" name="Google Shape;212;p18"/>
          <p:cNvGrpSpPr/>
          <p:nvPr/>
        </p:nvGrpSpPr>
        <p:grpSpPr>
          <a:xfrm>
            <a:off x="6912080" y="2906826"/>
            <a:ext cx="1762800" cy="830243"/>
            <a:chOff x="6919951" y="2906826"/>
            <a:chExt cx="1762800" cy="830243"/>
          </a:xfrm>
        </p:grpSpPr>
        <p:sp>
          <p:nvSpPr>
            <p:cNvPr id="213" name="Google Shape;213;p18"/>
            <p:cNvSpPr txBox="1"/>
            <p:nvPr/>
          </p:nvSpPr>
          <p:spPr>
            <a:xfrm>
              <a:off x="7552529" y="2906826"/>
              <a:ext cx="113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20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Sakshi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4" name="Google Shape;214;p18"/>
            <p:cNvSpPr txBox="1"/>
            <p:nvPr/>
          </p:nvSpPr>
          <p:spPr>
            <a:xfrm>
              <a:off x="6919951" y="3185669"/>
              <a:ext cx="17628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231FA04H01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6912080" y="1722825"/>
            <a:ext cx="1762800" cy="830241"/>
            <a:chOff x="6919951" y="1722825"/>
            <a:chExt cx="1762800" cy="830241"/>
          </a:xfrm>
        </p:grpSpPr>
        <p:sp>
          <p:nvSpPr>
            <p:cNvPr id="216" name="Google Shape;216;p18"/>
            <p:cNvSpPr txBox="1"/>
            <p:nvPr/>
          </p:nvSpPr>
          <p:spPr>
            <a:xfrm>
              <a:off x="7552529" y="1722825"/>
              <a:ext cx="11301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Bhanusri</a:t>
              </a:r>
              <a:endParaRPr sz="2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" name="Google Shape;217;p18"/>
            <p:cNvSpPr txBox="1"/>
            <p:nvPr/>
          </p:nvSpPr>
          <p:spPr>
            <a:xfrm>
              <a:off x="6919951" y="2001666"/>
              <a:ext cx="17628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231FA04B20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4" name="Google Shape;244;p18"/>
          <p:cNvGrpSpPr/>
          <p:nvPr/>
        </p:nvGrpSpPr>
        <p:grpSpPr>
          <a:xfrm>
            <a:off x="3553002" y="1144547"/>
            <a:ext cx="2030100" cy="830253"/>
            <a:chOff x="3560874" y="1144547"/>
            <a:chExt cx="2030100" cy="830253"/>
          </a:xfrm>
        </p:grpSpPr>
        <p:sp>
          <p:nvSpPr>
            <p:cNvPr id="245" name="Google Shape;245;p18"/>
            <p:cNvSpPr txBox="1"/>
            <p:nvPr/>
          </p:nvSpPr>
          <p:spPr>
            <a:xfrm>
              <a:off x="3698488" y="1144547"/>
              <a:ext cx="1762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I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Batch-4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" name="Google Shape;246;p18"/>
            <p:cNvSpPr txBox="1"/>
            <p:nvPr/>
          </p:nvSpPr>
          <p:spPr>
            <a:xfrm>
              <a:off x="3560874" y="1423400"/>
              <a:ext cx="20301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latin typeface="Roboto"/>
                  <a:ea typeface="Roboto"/>
                  <a:cs typeface="Roboto"/>
                  <a:sym typeface="Roboto"/>
                </a:rPr>
                <a:t>Batchmates details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47" name="Google Shape;247;p18"/>
          <p:cNvCxnSpPr>
            <a:stCxn id="207" idx="3"/>
            <a:endCxn id="144" idx="2"/>
          </p:cNvCxnSpPr>
          <p:nvPr/>
        </p:nvCxnSpPr>
        <p:spPr>
          <a:xfrm>
            <a:off x="1599249" y="3081126"/>
            <a:ext cx="618600" cy="1139400"/>
          </a:xfrm>
          <a:prstGeom prst="bentConnector3">
            <a:avLst>
              <a:gd name="adj1" fmla="val 8664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18"/>
          <p:cNvCxnSpPr>
            <a:cxnSpLocks/>
            <a:stCxn id="210" idx="3"/>
            <a:endCxn id="141" idx="2"/>
          </p:cNvCxnSpPr>
          <p:nvPr/>
        </p:nvCxnSpPr>
        <p:spPr>
          <a:xfrm>
            <a:off x="1858537" y="1897125"/>
            <a:ext cx="827991" cy="107456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18"/>
          <p:cNvCxnSpPr>
            <a:endCxn id="142" idx="6"/>
          </p:cNvCxnSpPr>
          <p:nvPr/>
        </p:nvCxnSpPr>
        <p:spPr>
          <a:xfrm flipH="1">
            <a:off x="6456578" y="1897025"/>
            <a:ext cx="1088100" cy="1036200"/>
          </a:xfrm>
          <a:prstGeom prst="bentConnector3">
            <a:avLst>
              <a:gd name="adj1" fmla="val 674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18"/>
          <p:cNvCxnSpPr>
            <a:stCxn id="213" idx="1"/>
            <a:endCxn id="143" idx="6"/>
          </p:cNvCxnSpPr>
          <p:nvPr/>
        </p:nvCxnSpPr>
        <p:spPr>
          <a:xfrm flipH="1">
            <a:off x="6912558" y="3081126"/>
            <a:ext cx="632100" cy="1089300"/>
          </a:xfrm>
          <a:prstGeom prst="bentConnector3">
            <a:avLst>
              <a:gd name="adj1" fmla="val 8521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18"/>
          <p:cNvCxnSpPr>
            <a:cxnSpLocks/>
            <a:stCxn id="246" idx="2"/>
            <a:endCxn id="180" idx="0"/>
          </p:cNvCxnSpPr>
          <p:nvPr/>
        </p:nvCxnSpPr>
        <p:spPr>
          <a:xfrm rot="-5400000" flipH="1">
            <a:off x="4451202" y="2091650"/>
            <a:ext cx="237600" cy="39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>
            <a:spLocks noGrp="1"/>
          </p:cNvSpPr>
          <p:nvPr>
            <p:ph type="title"/>
          </p:nvPr>
        </p:nvSpPr>
        <p:spPr>
          <a:xfrm>
            <a:off x="208225" y="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u="sng" dirty="0">
                <a:latin typeface="Franklin Gothic Demi" panose="020B0703020102020204" pitchFamily="34" charset="0"/>
              </a:rPr>
              <a:t>Contents</a:t>
            </a:r>
            <a:endParaRPr sz="4400" u="sng" dirty="0">
              <a:latin typeface="Franklin Gothic Demi" panose="020B0703020102020204" pitchFamily="34" charset="0"/>
            </a:endParaRPr>
          </a:p>
        </p:txBody>
      </p:sp>
      <p:grpSp>
        <p:nvGrpSpPr>
          <p:cNvPr id="257" name="Google Shape;257;p19"/>
          <p:cNvGrpSpPr/>
          <p:nvPr/>
        </p:nvGrpSpPr>
        <p:grpSpPr>
          <a:xfrm>
            <a:off x="4405425" y="1340375"/>
            <a:ext cx="4385300" cy="3424400"/>
            <a:chOff x="4405425" y="1340375"/>
            <a:chExt cx="4385300" cy="3424400"/>
          </a:xfrm>
        </p:grpSpPr>
        <p:sp>
          <p:nvSpPr>
            <p:cNvPr id="258" name="Google Shape;258;p19"/>
            <p:cNvSpPr/>
            <p:nvPr/>
          </p:nvSpPr>
          <p:spPr>
            <a:xfrm>
              <a:off x="4645985" y="1480243"/>
              <a:ext cx="617773" cy="617603"/>
            </a:xfrm>
            <a:custGeom>
              <a:avLst/>
              <a:gdLst/>
              <a:ahLst/>
              <a:cxnLst/>
              <a:rect l="l" t="t" r="r" b="b"/>
              <a:pathLst>
                <a:path w="3470" h="3469" extrusionOk="0">
                  <a:moveTo>
                    <a:pt x="0" y="1735"/>
                  </a:moveTo>
                  <a:cubicBezTo>
                    <a:pt x="0" y="2693"/>
                    <a:pt x="777" y="3469"/>
                    <a:pt x="1735" y="3469"/>
                  </a:cubicBezTo>
                  <a:lnTo>
                    <a:pt x="1735" y="3469"/>
                  </a:lnTo>
                  <a:cubicBezTo>
                    <a:pt x="2693" y="3469"/>
                    <a:pt x="3469" y="2693"/>
                    <a:pt x="3469" y="1735"/>
                  </a:cubicBezTo>
                  <a:lnTo>
                    <a:pt x="3469" y="1735"/>
                  </a:lnTo>
                  <a:cubicBezTo>
                    <a:pt x="3469" y="777"/>
                    <a:pt x="2693" y="0"/>
                    <a:pt x="1735" y="0"/>
                  </a:cubicBezTo>
                  <a:lnTo>
                    <a:pt x="1735" y="0"/>
                  </a:lnTo>
                  <a:cubicBezTo>
                    <a:pt x="777" y="0"/>
                    <a:pt x="0" y="777"/>
                    <a:pt x="0" y="17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8308174" y="1682369"/>
              <a:ext cx="308886" cy="308891"/>
            </a:xfrm>
            <a:custGeom>
              <a:avLst/>
              <a:gdLst/>
              <a:ahLst/>
              <a:cxnLst/>
              <a:rect l="l" t="t" r="r" b="b"/>
              <a:pathLst>
                <a:path w="1735" h="1735" extrusionOk="0">
                  <a:moveTo>
                    <a:pt x="1" y="868"/>
                  </a:moveTo>
                  <a:cubicBezTo>
                    <a:pt x="1" y="1345"/>
                    <a:pt x="391" y="1735"/>
                    <a:pt x="868" y="1735"/>
                  </a:cubicBezTo>
                  <a:lnTo>
                    <a:pt x="868" y="1735"/>
                  </a:lnTo>
                  <a:cubicBezTo>
                    <a:pt x="1349" y="1735"/>
                    <a:pt x="1735" y="1345"/>
                    <a:pt x="1735" y="868"/>
                  </a:cubicBezTo>
                  <a:lnTo>
                    <a:pt x="1735" y="868"/>
                  </a:lnTo>
                  <a:cubicBezTo>
                    <a:pt x="1735" y="387"/>
                    <a:pt x="1349" y="1"/>
                    <a:pt x="868" y="1"/>
                  </a:cubicBezTo>
                  <a:lnTo>
                    <a:pt x="868" y="1"/>
                  </a:lnTo>
                  <a:cubicBezTo>
                    <a:pt x="391" y="1"/>
                    <a:pt x="1" y="387"/>
                    <a:pt x="1" y="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5368760" y="2408017"/>
              <a:ext cx="179991" cy="179993"/>
            </a:xfrm>
            <a:custGeom>
              <a:avLst/>
              <a:gdLst/>
              <a:ahLst/>
              <a:cxnLst/>
              <a:rect l="l" t="t" r="r" b="b"/>
              <a:pathLst>
                <a:path w="1011" h="1011" extrusionOk="0">
                  <a:moveTo>
                    <a:pt x="0" y="507"/>
                  </a:moveTo>
                  <a:cubicBezTo>
                    <a:pt x="0" y="785"/>
                    <a:pt x="226" y="1010"/>
                    <a:pt x="508" y="1010"/>
                  </a:cubicBezTo>
                  <a:lnTo>
                    <a:pt x="508" y="1010"/>
                  </a:lnTo>
                  <a:cubicBezTo>
                    <a:pt x="785" y="1010"/>
                    <a:pt x="1011" y="785"/>
                    <a:pt x="1011" y="507"/>
                  </a:cubicBezTo>
                  <a:lnTo>
                    <a:pt x="1011" y="507"/>
                  </a:lnTo>
                  <a:cubicBezTo>
                    <a:pt x="1011" y="226"/>
                    <a:pt x="785" y="0"/>
                    <a:pt x="508" y="0"/>
                  </a:cubicBezTo>
                  <a:lnTo>
                    <a:pt x="508" y="0"/>
                  </a:lnTo>
                  <a:cubicBezTo>
                    <a:pt x="226" y="0"/>
                    <a:pt x="0" y="226"/>
                    <a:pt x="0" y="5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405425" y="4273588"/>
              <a:ext cx="841560" cy="440993"/>
            </a:xfrm>
            <a:custGeom>
              <a:avLst/>
              <a:gdLst/>
              <a:ahLst/>
              <a:cxnLst/>
              <a:rect l="l" t="t" r="r" b="b"/>
              <a:pathLst>
                <a:path w="4727" h="2477" extrusionOk="0">
                  <a:moveTo>
                    <a:pt x="2480" y="1"/>
                  </a:moveTo>
                  <a:cubicBezTo>
                    <a:pt x="1917" y="1"/>
                    <a:pt x="1462" y="447"/>
                    <a:pt x="1444" y="1002"/>
                  </a:cubicBezTo>
                  <a:cubicBezTo>
                    <a:pt x="1318" y="950"/>
                    <a:pt x="1184" y="920"/>
                    <a:pt x="1037" y="920"/>
                  </a:cubicBezTo>
                  <a:cubicBezTo>
                    <a:pt x="464" y="920"/>
                    <a:pt x="0" y="1384"/>
                    <a:pt x="0" y="1960"/>
                  </a:cubicBezTo>
                  <a:cubicBezTo>
                    <a:pt x="0" y="2147"/>
                    <a:pt x="52" y="2325"/>
                    <a:pt x="139" y="2476"/>
                  </a:cubicBezTo>
                  <a:lnTo>
                    <a:pt x="4588" y="2476"/>
                  </a:lnTo>
                  <a:cubicBezTo>
                    <a:pt x="4674" y="2325"/>
                    <a:pt x="4726" y="2147"/>
                    <a:pt x="4726" y="1960"/>
                  </a:cubicBezTo>
                  <a:cubicBezTo>
                    <a:pt x="4726" y="1384"/>
                    <a:pt x="4262" y="920"/>
                    <a:pt x="3690" y="920"/>
                  </a:cubicBezTo>
                  <a:cubicBezTo>
                    <a:pt x="3629" y="920"/>
                    <a:pt x="3569" y="928"/>
                    <a:pt x="3512" y="937"/>
                  </a:cubicBezTo>
                  <a:cubicBezTo>
                    <a:pt x="3460" y="413"/>
                    <a:pt x="3018" y="1"/>
                    <a:pt x="2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4951095" y="4057460"/>
              <a:ext cx="706433" cy="664071"/>
            </a:xfrm>
            <a:custGeom>
              <a:avLst/>
              <a:gdLst/>
              <a:ahLst/>
              <a:cxnLst/>
              <a:rect l="l" t="t" r="r" b="b"/>
              <a:pathLst>
                <a:path w="3968" h="3730" extrusionOk="0">
                  <a:moveTo>
                    <a:pt x="1" y="1"/>
                  </a:moveTo>
                  <a:lnTo>
                    <a:pt x="1" y="3729"/>
                  </a:lnTo>
                  <a:lnTo>
                    <a:pt x="3968" y="3729"/>
                  </a:lnTo>
                  <a:lnTo>
                    <a:pt x="3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4951095" y="4057460"/>
              <a:ext cx="706433" cy="132280"/>
            </a:xfrm>
            <a:custGeom>
              <a:avLst/>
              <a:gdLst/>
              <a:ahLst/>
              <a:cxnLst/>
              <a:rect l="l" t="t" r="r" b="b"/>
              <a:pathLst>
                <a:path w="3968" h="743" extrusionOk="0">
                  <a:moveTo>
                    <a:pt x="1" y="1"/>
                  </a:moveTo>
                  <a:lnTo>
                    <a:pt x="1" y="742"/>
                  </a:lnTo>
                  <a:lnTo>
                    <a:pt x="3968" y="742"/>
                  </a:lnTo>
                  <a:lnTo>
                    <a:pt x="3968" y="1"/>
                  </a:lnTo>
                  <a:close/>
                </a:path>
              </a:pathLst>
            </a:custGeom>
            <a:solidFill>
              <a:srgbClr val="04A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5777879" y="2558452"/>
              <a:ext cx="344493" cy="348414"/>
            </a:xfrm>
            <a:custGeom>
              <a:avLst/>
              <a:gdLst/>
              <a:ahLst/>
              <a:cxnLst/>
              <a:rect l="l" t="t" r="r" b="b"/>
              <a:pathLst>
                <a:path w="1935" h="1957" extrusionOk="0">
                  <a:moveTo>
                    <a:pt x="0" y="1956"/>
                  </a:moveTo>
                  <a:lnTo>
                    <a:pt x="269" y="1470"/>
                  </a:lnTo>
                  <a:cubicBezTo>
                    <a:pt x="269" y="1462"/>
                    <a:pt x="269" y="1449"/>
                    <a:pt x="269" y="1440"/>
                  </a:cubicBezTo>
                  <a:lnTo>
                    <a:pt x="269" y="226"/>
                  </a:lnTo>
                  <a:cubicBezTo>
                    <a:pt x="269" y="105"/>
                    <a:pt x="369" y="1"/>
                    <a:pt x="490" y="1"/>
                  </a:cubicBezTo>
                  <a:lnTo>
                    <a:pt x="1713" y="1"/>
                  </a:lnTo>
                  <a:cubicBezTo>
                    <a:pt x="1834" y="1"/>
                    <a:pt x="1934" y="105"/>
                    <a:pt x="1934" y="226"/>
                  </a:cubicBezTo>
                  <a:lnTo>
                    <a:pt x="1934" y="1440"/>
                  </a:lnTo>
                  <a:cubicBezTo>
                    <a:pt x="1934" y="1566"/>
                    <a:pt x="1834" y="1666"/>
                    <a:pt x="1713" y="1666"/>
                  </a:cubicBezTo>
                  <a:lnTo>
                    <a:pt x="616" y="16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5909801" y="2653342"/>
              <a:ext cx="144562" cy="125337"/>
            </a:xfrm>
            <a:custGeom>
              <a:avLst/>
              <a:gdLst/>
              <a:ahLst/>
              <a:cxnLst/>
              <a:rect l="l" t="t" r="r" b="b"/>
              <a:pathLst>
                <a:path w="812" h="704" extrusionOk="0">
                  <a:moveTo>
                    <a:pt x="1" y="209"/>
                  </a:moveTo>
                  <a:cubicBezTo>
                    <a:pt x="1" y="92"/>
                    <a:pt x="92" y="1"/>
                    <a:pt x="209" y="1"/>
                  </a:cubicBezTo>
                  <a:cubicBezTo>
                    <a:pt x="300" y="1"/>
                    <a:pt x="378" y="62"/>
                    <a:pt x="404" y="144"/>
                  </a:cubicBezTo>
                  <a:cubicBezTo>
                    <a:pt x="430" y="62"/>
                    <a:pt x="512" y="1"/>
                    <a:pt x="603" y="1"/>
                  </a:cubicBezTo>
                  <a:cubicBezTo>
                    <a:pt x="716" y="1"/>
                    <a:pt x="811" y="92"/>
                    <a:pt x="811" y="209"/>
                  </a:cubicBezTo>
                  <a:cubicBezTo>
                    <a:pt x="811" y="317"/>
                    <a:pt x="443" y="647"/>
                    <a:pt x="408" y="699"/>
                  </a:cubicBezTo>
                  <a:cubicBezTo>
                    <a:pt x="408" y="703"/>
                    <a:pt x="404" y="703"/>
                    <a:pt x="404" y="703"/>
                  </a:cubicBezTo>
                  <a:cubicBezTo>
                    <a:pt x="404" y="703"/>
                    <a:pt x="404" y="703"/>
                    <a:pt x="404" y="699"/>
                  </a:cubicBezTo>
                  <a:cubicBezTo>
                    <a:pt x="365" y="647"/>
                    <a:pt x="1" y="317"/>
                    <a:pt x="1" y="2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5855857" y="4642643"/>
              <a:ext cx="256367" cy="98097"/>
            </a:xfrm>
            <a:custGeom>
              <a:avLst/>
              <a:gdLst/>
              <a:ahLst/>
              <a:cxnLst/>
              <a:rect l="l" t="t" r="r" b="b"/>
              <a:pathLst>
                <a:path w="1440" h="551" extrusionOk="0">
                  <a:moveTo>
                    <a:pt x="26" y="169"/>
                  </a:moveTo>
                  <a:cubicBezTo>
                    <a:pt x="26" y="169"/>
                    <a:pt x="5" y="156"/>
                    <a:pt x="5" y="230"/>
                  </a:cubicBezTo>
                  <a:cubicBezTo>
                    <a:pt x="0" y="304"/>
                    <a:pt x="35" y="464"/>
                    <a:pt x="96" y="507"/>
                  </a:cubicBezTo>
                  <a:cubicBezTo>
                    <a:pt x="161" y="551"/>
                    <a:pt x="1409" y="451"/>
                    <a:pt x="1427" y="330"/>
                  </a:cubicBezTo>
                  <a:cubicBezTo>
                    <a:pt x="1440" y="217"/>
                    <a:pt x="390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5848914" y="4619499"/>
              <a:ext cx="78868" cy="64093"/>
            </a:xfrm>
            <a:custGeom>
              <a:avLst/>
              <a:gdLst/>
              <a:ahLst/>
              <a:cxnLst/>
              <a:rect l="l" t="t" r="r" b="b"/>
              <a:pathLst>
                <a:path w="443" h="360" extrusionOk="0">
                  <a:moveTo>
                    <a:pt x="373" y="0"/>
                  </a:moveTo>
                  <a:lnTo>
                    <a:pt x="442" y="199"/>
                  </a:lnTo>
                  <a:cubicBezTo>
                    <a:pt x="442" y="199"/>
                    <a:pt x="317" y="360"/>
                    <a:pt x="78" y="325"/>
                  </a:cubicBezTo>
                  <a:lnTo>
                    <a:pt x="0" y="95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5895914" y="4640329"/>
              <a:ext cx="163790" cy="64983"/>
            </a:xfrm>
            <a:custGeom>
              <a:avLst/>
              <a:gdLst/>
              <a:ahLst/>
              <a:cxnLst/>
              <a:rect l="l" t="t" r="r" b="b"/>
              <a:pathLst>
                <a:path w="920" h="365" extrusionOk="0">
                  <a:moveTo>
                    <a:pt x="1" y="195"/>
                  </a:moveTo>
                  <a:cubicBezTo>
                    <a:pt x="1" y="195"/>
                    <a:pt x="699" y="364"/>
                    <a:pt x="811" y="230"/>
                  </a:cubicBezTo>
                  <a:cubicBezTo>
                    <a:pt x="920" y="91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5626551" y="3973430"/>
              <a:ext cx="306572" cy="665495"/>
            </a:xfrm>
            <a:custGeom>
              <a:avLst/>
              <a:gdLst/>
              <a:ahLst/>
              <a:cxnLst/>
              <a:rect l="l" t="t" r="r" b="b"/>
              <a:pathLst>
                <a:path w="1722" h="3738" extrusionOk="0">
                  <a:moveTo>
                    <a:pt x="1245" y="65"/>
                  </a:moveTo>
                  <a:cubicBezTo>
                    <a:pt x="1245" y="65"/>
                    <a:pt x="1496" y="1838"/>
                    <a:pt x="1600" y="2584"/>
                  </a:cubicBezTo>
                  <a:cubicBezTo>
                    <a:pt x="1700" y="3330"/>
                    <a:pt x="1722" y="3607"/>
                    <a:pt x="1722" y="3607"/>
                  </a:cubicBezTo>
                  <a:lnTo>
                    <a:pt x="1201" y="3737"/>
                  </a:lnTo>
                  <a:cubicBezTo>
                    <a:pt x="1201" y="3737"/>
                    <a:pt x="213" y="551"/>
                    <a:pt x="105" y="278"/>
                  </a:cubicBezTo>
                  <a:cubicBezTo>
                    <a:pt x="0" y="0"/>
                    <a:pt x="1245" y="65"/>
                    <a:pt x="1245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5608036" y="4644067"/>
              <a:ext cx="254052" cy="120708"/>
            </a:xfrm>
            <a:custGeom>
              <a:avLst/>
              <a:gdLst/>
              <a:ahLst/>
              <a:cxnLst/>
              <a:rect l="l" t="t" r="r" b="b"/>
              <a:pathLst>
                <a:path w="1427" h="678" extrusionOk="0">
                  <a:moveTo>
                    <a:pt x="61" y="83"/>
                  </a:moveTo>
                  <a:cubicBezTo>
                    <a:pt x="61" y="83"/>
                    <a:pt x="44" y="66"/>
                    <a:pt x="26" y="135"/>
                  </a:cubicBezTo>
                  <a:cubicBezTo>
                    <a:pt x="5" y="205"/>
                    <a:pt x="0" y="369"/>
                    <a:pt x="52" y="426"/>
                  </a:cubicBezTo>
                  <a:cubicBezTo>
                    <a:pt x="100" y="486"/>
                    <a:pt x="1340" y="677"/>
                    <a:pt x="1384" y="560"/>
                  </a:cubicBezTo>
                  <a:cubicBezTo>
                    <a:pt x="1427" y="456"/>
                    <a:pt x="456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615691" y="4619499"/>
              <a:ext cx="72815" cy="60354"/>
            </a:xfrm>
            <a:custGeom>
              <a:avLst/>
              <a:gdLst/>
              <a:ahLst/>
              <a:cxnLst/>
              <a:rect l="l" t="t" r="r" b="b"/>
              <a:pathLst>
                <a:path w="409" h="339" extrusionOk="0">
                  <a:moveTo>
                    <a:pt x="387" y="0"/>
                  </a:moveTo>
                  <a:lnTo>
                    <a:pt x="408" y="208"/>
                  </a:lnTo>
                  <a:cubicBezTo>
                    <a:pt x="408" y="208"/>
                    <a:pt x="248" y="338"/>
                    <a:pt x="22" y="243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5652010" y="4639438"/>
              <a:ext cx="27239" cy="29554"/>
            </a:xfrm>
            <a:custGeom>
              <a:avLst/>
              <a:gdLst/>
              <a:ahLst/>
              <a:cxnLst/>
              <a:rect l="l" t="t" r="r" b="b"/>
              <a:pathLst>
                <a:path w="153" h="166" extrusionOk="0">
                  <a:moveTo>
                    <a:pt x="152" y="1"/>
                  </a:moveTo>
                  <a:lnTo>
                    <a:pt x="1" y="166"/>
                  </a:lnTo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5553914" y="3923938"/>
              <a:ext cx="212571" cy="696473"/>
            </a:xfrm>
            <a:custGeom>
              <a:avLst/>
              <a:gdLst/>
              <a:ahLst/>
              <a:cxnLst/>
              <a:rect l="l" t="t" r="r" b="b"/>
              <a:pathLst>
                <a:path w="1194" h="3912" extrusionOk="0">
                  <a:moveTo>
                    <a:pt x="1193" y="352"/>
                  </a:moveTo>
                  <a:cubicBezTo>
                    <a:pt x="1193" y="352"/>
                    <a:pt x="1028" y="2134"/>
                    <a:pt x="955" y="2888"/>
                  </a:cubicBezTo>
                  <a:cubicBezTo>
                    <a:pt x="881" y="3634"/>
                    <a:pt x="833" y="3907"/>
                    <a:pt x="833" y="3907"/>
                  </a:cubicBezTo>
                  <a:lnTo>
                    <a:pt x="300" y="3911"/>
                  </a:lnTo>
                  <a:cubicBezTo>
                    <a:pt x="300" y="3911"/>
                    <a:pt x="75" y="586"/>
                    <a:pt x="40" y="291"/>
                  </a:cubicBezTo>
                  <a:cubicBezTo>
                    <a:pt x="1" y="1"/>
                    <a:pt x="1193" y="352"/>
                    <a:pt x="1193" y="3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5141768" y="3839018"/>
              <a:ext cx="799900" cy="272750"/>
            </a:xfrm>
            <a:custGeom>
              <a:avLst/>
              <a:gdLst/>
              <a:ahLst/>
              <a:cxnLst/>
              <a:rect l="l" t="t" r="r" b="b"/>
              <a:pathLst>
                <a:path w="4493" h="1532" extrusionOk="0">
                  <a:moveTo>
                    <a:pt x="811" y="1223"/>
                  </a:moveTo>
                  <a:cubicBezTo>
                    <a:pt x="1" y="768"/>
                    <a:pt x="504" y="1"/>
                    <a:pt x="504" y="1"/>
                  </a:cubicBezTo>
                  <a:cubicBezTo>
                    <a:pt x="504" y="1"/>
                    <a:pt x="3105" y="139"/>
                    <a:pt x="3543" y="317"/>
                  </a:cubicBezTo>
                  <a:cubicBezTo>
                    <a:pt x="3777" y="413"/>
                    <a:pt x="4492" y="1059"/>
                    <a:pt x="3200" y="1297"/>
                  </a:cubicBezTo>
                  <a:cubicBezTo>
                    <a:pt x="2819" y="1366"/>
                    <a:pt x="1362" y="1531"/>
                    <a:pt x="811" y="1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5270664" y="3862162"/>
              <a:ext cx="11750" cy="19584"/>
            </a:xfrm>
            <a:custGeom>
              <a:avLst/>
              <a:gdLst/>
              <a:ahLst/>
              <a:cxnLst/>
              <a:rect l="l" t="t" r="r" b="b"/>
              <a:pathLst>
                <a:path w="66" h="110" extrusionOk="0">
                  <a:moveTo>
                    <a:pt x="22" y="109"/>
                  </a:moveTo>
                  <a:cubicBezTo>
                    <a:pt x="18" y="109"/>
                    <a:pt x="18" y="109"/>
                    <a:pt x="14" y="105"/>
                  </a:cubicBezTo>
                  <a:cubicBezTo>
                    <a:pt x="5" y="105"/>
                    <a:pt x="1" y="96"/>
                    <a:pt x="5" y="83"/>
                  </a:cubicBezTo>
                  <a:cubicBezTo>
                    <a:pt x="14" y="44"/>
                    <a:pt x="27" y="14"/>
                    <a:pt x="27" y="14"/>
                  </a:cubicBezTo>
                  <a:cubicBezTo>
                    <a:pt x="35" y="5"/>
                    <a:pt x="44" y="1"/>
                    <a:pt x="53" y="5"/>
                  </a:cubicBezTo>
                  <a:cubicBezTo>
                    <a:pt x="61" y="9"/>
                    <a:pt x="66" y="22"/>
                    <a:pt x="61" y="31"/>
                  </a:cubicBezTo>
                  <a:cubicBezTo>
                    <a:pt x="61" y="31"/>
                    <a:pt x="48" y="57"/>
                    <a:pt x="40" y="96"/>
                  </a:cubicBezTo>
                  <a:cubicBezTo>
                    <a:pt x="35" y="100"/>
                    <a:pt x="27" y="109"/>
                    <a:pt x="22" y="109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268349" y="3900082"/>
              <a:ext cx="613856" cy="687037"/>
            </a:xfrm>
            <a:custGeom>
              <a:avLst/>
              <a:gdLst/>
              <a:ahLst/>
              <a:cxnLst/>
              <a:rect l="l" t="t" r="r" b="b"/>
              <a:pathLst>
                <a:path w="3448" h="3859" extrusionOk="0">
                  <a:moveTo>
                    <a:pt x="66" y="174"/>
                  </a:moveTo>
                  <a:cubicBezTo>
                    <a:pt x="61" y="174"/>
                    <a:pt x="53" y="169"/>
                    <a:pt x="53" y="165"/>
                  </a:cubicBezTo>
                  <a:cubicBezTo>
                    <a:pt x="22" y="122"/>
                    <a:pt x="5" y="74"/>
                    <a:pt x="1" y="22"/>
                  </a:cubicBezTo>
                  <a:cubicBezTo>
                    <a:pt x="1" y="13"/>
                    <a:pt x="9" y="4"/>
                    <a:pt x="18" y="0"/>
                  </a:cubicBezTo>
                  <a:cubicBezTo>
                    <a:pt x="27" y="0"/>
                    <a:pt x="35" y="9"/>
                    <a:pt x="35" y="17"/>
                  </a:cubicBezTo>
                  <a:cubicBezTo>
                    <a:pt x="40" y="65"/>
                    <a:pt x="57" y="109"/>
                    <a:pt x="83" y="143"/>
                  </a:cubicBezTo>
                  <a:cubicBezTo>
                    <a:pt x="87" y="152"/>
                    <a:pt x="83" y="165"/>
                    <a:pt x="74" y="169"/>
                  </a:cubicBezTo>
                  <a:cubicBezTo>
                    <a:pt x="74" y="174"/>
                    <a:pt x="70" y="174"/>
                    <a:pt x="66" y="174"/>
                  </a:cubicBezTo>
                  <a:close/>
                  <a:moveTo>
                    <a:pt x="304" y="325"/>
                  </a:moveTo>
                  <a:cubicBezTo>
                    <a:pt x="304" y="325"/>
                    <a:pt x="300" y="325"/>
                    <a:pt x="300" y="325"/>
                  </a:cubicBezTo>
                  <a:cubicBezTo>
                    <a:pt x="248" y="312"/>
                    <a:pt x="200" y="291"/>
                    <a:pt x="161" y="269"/>
                  </a:cubicBezTo>
                  <a:cubicBezTo>
                    <a:pt x="152" y="265"/>
                    <a:pt x="152" y="252"/>
                    <a:pt x="157" y="243"/>
                  </a:cubicBezTo>
                  <a:cubicBezTo>
                    <a:pt x="161" y="234"/>
                    <a:pt x="174" y="234"/>
                    <a:pt x="178" y="239"/>
                  </a:cubicBezTo>
                  <a:cubicBezTo>
                    <a:pt x="218" y="260"/>
                    <a:pt x="261" y="278"/>
                    <a:pt x="309" y="291"/>
                  </a:cubicBezTo>
                  <a:cubicBezTo>
                    <a:pt x="317" y="295"/>
                    <a:pt x="326" y="304"/>
                    <a:pt x="322" y="312"/>
                  </a:cubicBezTo>
                  <a:cubicBezTo>
                    <a:pt x="317" y="321"/>
                    <a:pt x="313" y="325"/>
                    <a:pt x="304" y="325"/>
                  </a:cubicBezTo>
                  <a:close/>
                  <a:moveTo>
                    <a:pt x="590" y="377"/>
                  </a:moveTo>
                  <a:cubicBezTo>
                    <a:pt x="590" y="377"/>
                    <a:pt x="590" y="377"/>
                    <a:pt x="586" y="377"/>
                  </a:cubicBezTo>
                  <a:cubicBezTo>
                    <a:pt x="534" y="369"/>
                    <a:pt x="486" y="364"/>
                    <a:pt x="443" y="356"/>
                  </a:cubicBezTo>
                  <a:cubicBezTo>
                    <a:pt x="434" y="356"/>
                    <a:pt x="426" y="347"/>
                    <a:pt x="430" y="338"/>
                  </a:cubicBezTo>
                  <a:cubicBezTo>
                    <a:pt x="430" y="325"/>
                    <a:pt x="439" y="321"/>
                    <a:pt x="447" y="321"/>
                  </a:cubicBezTo>
                  <a:cubicBezTo>
                    <a:pt x="491" y="330"/>
                    <a:pt x="538" y="334"/>
                    <a:pt x="590" y="338"/>
                  </a:cubicBezTo>
                  <a:cubicBezTo>
                    <a:pt x="603" y="343"/>
                    <a:pt x="608" y="351"/>
                    <a:pt x="608" y="360"/>
                  </a:cubicBezTo>
                  <a:cubicBezTo>
                    <a:pt x="608" y="369"/>
                    <a:pt x="599" y="377"/>
                    <a:pt x="590" y="377"/>
                  </a:cubicBezTo>
                  <a:close/>
                  <a:moveTo>
                    <a:pt x="881" y="399"/>
                  </a:moveTo>
                  <a:lnTo>
                    <a:pt x="877" y="399"/>
                  </a:lnTo>
                  <a:cubicBezTo>
                    <a:pt x="829" y="395"/>
                    <a:pt x="781" y="395"/>
                    <a:pt x="733" y="390"/>
                  </a:cubicBezTo>
                  <a:cubicBezTo>
                    <a:pt x="725" y="390"/>
                    <a:pt x="716" y="382"/>
                    <a:pt x="716" y="369"/>
                  </a:cubicBezTo>
                  <a:cubicBezTo>
                    <a:pt x="716" y="360"/>
                    <a:pt x="725" y="351"/>
                    <a:pt x="738" y="356"/>
                  </a:cubicBezTo>
                  <a:cubicBezTo>
                    <a:pt x="781" y="356"/>
                    <a:pt x="829" y="360"/>
                    <a:pt x="881" y="364"/>
                  </a:cubicBezTo>
                  <a:cubicBezTo>
                    <a:pt x="890" y="364"/>
                    <a:pt x="898" y="373"/>
                    <a:pt x="898" y="382"/>
                  </a:cubicBezTo>
                  <a:cubicBezTo>
                    <a:pt x="898" y="390"/>
                    <a:pt x="890" y="399"/>
                    <a:pt x="881" y="399"/>
                  </a:cubicBezTo>
                  <a:close/>
                  <a:moveTo>
                    <a:pt x="1167" y="412"/>
                  </a:moveTo>
                  <a:lnTo>
                    <a:pt x="1167" y="412"/>
                  </a:lnTo>
                  <a:cubicBezTo>
                    <a:pt x="1119" y="412"/>
                    <a:pt x="1072" y="408"/>
                    <a:pt x="1024" y="408"/>
                  </a:cubicBezTo>
                  <a:cubicBezTo>
                    <a:pt x="1015" y="408"/>
                    <a:pt x="1007" y="399"/>
                    <a:pt x="1007" y="386"/>
                  </a:cubicBezTo>
                  <a:cubicBezTo>
                    <a:pt x="1007" y="377"/>
                    <a:pt x="1015" y="373"/>
                    <a:pt x="1024" y="369"/>
                  </a:cubicBezTo>
                  <a:cubicBezTo>
                    <a:pt x="1072" y="373"/>
                    <a:pt x="1119" y="373"/>
                    <a:pt x="1171" y="377"/>
                  </a:cubicBezTo>
                  <a:cubicBezTo>
                    <a:pt x="1180" y="377"/>
                    <a:pt x="1189" y="386"/>
                    <a:pt x="1189" y="395"/>
                  </a:cubicBezTo>
                  <a:cubicBezTo>
                    <a:pt x="1189" y="403"/>
                    <a:pt x="1180" y="412"/>
                    <a:pt x="1167" y="412"/>
                  </a:cubicBezTo>
                  <a:close/>
                  <a:moveTo>
                    <a:pt x="2186" y="421"/>
                  </a:moveTo>
                  <a:cubicBezTo>
                    <a:pt x="2173" y="421"/>
                    <a:pt x="2164" y="412"/>
                    <a:pt x="2164" y="399"/>
                  </a:cubicBezTo>
                  <a:cubicBezTo>
                    <a:pt x="2164" y="390"/>
                    <a:pt x="2173" y="382"/>
                    <a:pt x="2182" y="382"/>
                  </a:cubicBezTo>
                  <a:cubicBezTo>
                    <a:pt x="2238" y="382"/>
                    <a:pt x="2281" y="382"/>
                    <a:pt x="2299" y="382"/>
                  </a:cubicBezTo>
                  <a:cubicBezTo>
                    <a:pt x="2303" y="382"/>
                    <a:pt x="2307" y="382"/>
                    <a:pt x="2307" y="382"/>
                  </a:cubicBezTo>
                  <a:cubicBezTo>
                    <a:pt x="2307" y="382"/>
                    <a:pt x="2316" y="382"/>
                    <a:pt x="2329" y="382"/>
                  </a:cubicBezTo>
                  <a:cubicBezTo>
                    <a:pt x="2338" y="382"/>
                    <a:pt x="2346" y="386"/>
                    <a:pt x="2346" y="399"/>
                  </a:cubicBezTo>
                  <a:cubicBezTo>
                    <a:pt x="2346" y="408"/>
                    <a:pt x="2338" y="416"/>
                    <a:pt x="2329" y="416"/>
                  </a:cubicBezTo>
                  <a:cubicBezTo>
                    <a:pt x="2307" y="416"/>
                    <a:pt x="2312" y="416"/>
                    <a:pt x="2312" y="416"/>
                  </a:cubicBezTo>
                  <a:lnTo>
                    <a:pt x="2312" y="416"/>
                  </a:lnTo>
                  <a:lnTo>
                    <a:pt x="2299" y="416"/>
                  </a:lnTo>
                  <a:cubicBezTo>
                    <a:pt x="2281" y="416"/>
                    <a:pt x="2242" y="416"/>
                    <a:pt x="2186" y="421"/>
                  </a:cubicBezTo>
                  <a:close/>
                  <a:moveTo>
                    <a:pt x="1458" y="421"/>
                  </a:moveTo>
                  <a:lnTo>
                    <a:pt x="1458" y="421"/>
                  </a:lnTo>
                  <a:cubicBezTo>
                    <a:pt x="1410" y="421"/>
                    <a:pt x="1362" y="416"/>
                    <a:pt x="1314" y="416"/>
                  </a:cubicBezTo>
                  <a:cubicBezTo>
                    <a:pt x="1301" y="416"/>
                    <a:pt x="1297" y="408"/>
                    <a:pt x="1297" y="399"/>
                  </a:cubicBezTo>
                  <a:cubicBezTo>
                    <a:pt x="1297" y="390"/>
                    <a:pt x="1306" y="382"/>
                    <a:pt x="1314" y="382"/>
                  </a:cubicBezTo>
                  <a:lnTo>
                    <a:pt x="1314" y="382"/>
                  </a:lnTo>
                  <a:cubicBezTo>
                    <a:pt x="1362" y="382"/>
                    <a:pt x="1410" y="382"/>
                    <a:pt x="1458" y="382"/>
                  </a:cubicBezTo>
                  <a:cubicBezTo>
                    <a:pt x="1471" y="382"/>
                    <a:pt x="1479" y="390"/>
                    <a:pt x="1475" y="403"/>
                  </a:cubicBezTo>
                  <a:cubicBezTo>
                    <a:pt x="1475" y="412"/>
                    <a:pt x="1471" y="421"/>
                    <a:pt x="1458" y="421"/>
                  </a:cubicBezTo>
                  <a:close/>
                  <a:moveTo>
                    <a:pt x="1895" y="421"/>
                  </a:moveTo>
                  <a:cubicBezTo>
                    <a:pt x="1882" y="421"/>
                    <a:pt x="1878" y="412"/>
                    <a:pt x="1878" y="403"/>
                  </a:cubicBezTo>
                  <a:cubicBezTo>
                    <a:pt x="1874" y="395"/>
                    <a:pt x="1882" y="386"/>
                    <a:pt x="1895" y="386"/>
                  </a:cubicBezTo>
                  <a:cubicBezTo>
                    <a:pt x="1947" y="386"/>
                    <a:pt x="1995" y="386"/>
                    <a:pt x="2039" y="386"/>
                  </a:cubicBezTo>
                  <a:lnTo>
                    <a:pt x="2039" y="386"/>
                  </a:lnTo>
                  <a:cubicBezTo>
                    <a:pt x="2047" y="386"/>
                    <a:pt x="2056" y="390"/>
                    <a:pt x="2056" y="403"/>
                  </a:cubicBezTo>
                  <a:cubicBezTo>
                    <a:pt x="2056" y="412"/>
                    <a:pt x="2047" y="421"/>
                    <a:pt x="2039" y="421"/>
                  </a:cubicBezTo>
                  <a:cubicBezTo>
                    <a:pt x="1995" y="421"/>
                    <a:pt x="1947" y="421"/>
                    <a:pt x="1895" y="421"/>
                  </a:cubicBezTo>
                  <a:close/>
                  <a:moveTo>
                    <a:pt x="1748" y="421"/>
                  </a:moveTo>
                  <a:lnTo>
                    <a:pt x="1748" y="421"/>
                  </a:lnTo>
                  <a:cubicBezTo>
                    <a:pt x="1700" y="421"/>
                    <a:pt x="1653" y="421"/>
                    <a:pt x="1605" y="421"/>
                  </a:cubicBezTo>
                  <a:cubicBezTo>
                    <a:pt x="1592" y="421"/>
                    <a:pt x="1588" y="412"/>
                    <a:pt x="1588" y="403"/>
                  </a:cubicBezTo>
                  <a:cubicBezTo>
                    <a:pt x="1588" y="395"/>
                    <a:pt x="1592" y="386"/>
                    <a:pt x="1605" y="386"/>
                  </a:cubicBezTo>
                  <a:lnTo>
                    <a:pt x="1605" y="386"/>
                  </a:lnTo>
                  <a:cubicBezTo>
                    <a:pt x="1653" y="386"/>
                    <a:pt x="1700" y="386"/>
                    <a:pt x="1748" y="386"/>
                  </a:cubicBezTo>
                  <a:cubicBezTo>
                    <a:pt x="1761" y="386"/>
                    <a:pt x="1765" y="395"/>
                    <a:pt x="1765" y="403"/>
                  </a:cubicBezTo>
                  <a:cubicBezTo>
                    <a:pt x="1765" y="412"/>
                    <a:pt x="1761" y="421"/>
                    <a:pt x="1748" y="421"/>
                  </a:cubicBezTo>
                  <a:close/>
                  <a:moveTo>
                    <a:pt x="2602" y="503"/>
                  </a:moveTo>
                  <a:cubicBezTo>
                    <a:pt x="2598" y="503"/>
                    <a:pt x="2593" y="503"/>
                    <a:pt x="2589" y="499"/>
                  </a:cubicBezTo>
                  <a:cubicBezTo>
                    <a:pt x="2554" y="473"/>
                    <a:pt x="2511" y="451"/>
                    <a:pt x="2468" y="438"/>
                  </a:cubicBezTo>
                  <a:cubicBezTo>
                    <a:pt x="2459" y="434"/>
                    <a:pt x="2450" y="425"/>
                    <a:pt x="2455" y="416"/>
                  </a:cubicBezTo>
                  <a:cubicBezTo>
                    <a:pt x="2459" y="403"/>
                    <a:pt x="2468" y="399"/>
                    <a:pt x="2476" y="403"/>
                  </a:cubicBezTo>
                  <a:cubicBezTo>
                    <a:pt x="2528" y="416"/>
                    <a:pt x="2572" y="442"/>
                    <a:pt x="2611" y="468"/>
                  </a:cubicBezTo>
                  <a:cubicBezTo>
                    <a:pt x="2619" y="477"/>
                    <a:pt x="2619" y="486"/>
                    <a:pt x="2615" y="494"/>
                  </a:cubicBezTo>
                  <a:cubicBezTo>
                    <a:pt x="2611" y="499"/>
                    <a:pt x="2606" y="503"/>
                    <a:pt x="2602" y="503"/>
                  </a:cubicBezTo>
                  <a:close/>
                  <a:moveTo>
                    <a:pt x="2763" y="737"/>
                  </a:moveTo>
                  <a:cubicBezTo>
                    <a:pt x="2754" y="737"/>
                    <a:pt x="2750" y="733"/>
                    <a:pt x="2745" y="724"/>
                  </a:cubicBezTo>
                  <a:cubicBezTo>
                    <a:pt x="2732" y="677"/>
                    <a:pt x="2711" y="633"/>
                    <a:pt x="2685" y="598"/>
                  </a:cubicBezTo>
                  <a:cubicBezTo>
                    <a:pt x="2680" y="590"/>
                    <a:pt x="2685" y="577"/>
                    <a:pt x="2689" y="572"/>
                  </a:cubicBezTo>
                  <a:cubicBezTo>
                    <a:pt x="2698" y="568"/>
                    <a:pt x="2711" y="568"/>
                    <a:pt x="2715" y="577"/>
                  </a:cubicBezTo>
                  <a:cubicBezTo>
                    <a:pt x="2741" y="616"/>
                    <a:pt x="2763" y="664"/>
                    <a:pt x="2780" y="711"/>
                  </a:cubicBezTo>
                  <a:cubicBezTo>
                    <a:pt x="2784" y="724"/>
                    <a:pt x="2776" y="733"/>
                    <a:pt x="2767" y="737"/>
                  </a:cubicBezTo>
                  <a:cubicBezTo>
                    <a:pt x="2767" y="737"/>
                    <a:pt x="2763" y="737"/>
                    <a:pt x="2763" y="737"/>
                  </a:cubicBezTo>
                  <a:close/>
                  <a:moveTo>
                    <a:pt x="2810" y="1023"/>
                  </a:moveTo>
                  <a:cubicBezTo>
                    <a:pt x="2802" y="1023"/>
                    <a:pt x="2793" y="1015"/>
                    <a:pt x="2793" y="1006"/>
                  </a:cubicBezTo>
                  <a:cubicBezTo>
                    <a:pt x="2784" y="950"/>
                    <a:pt x="2776" y="906"/>
                    <a:pt x="2776" y="872"/>
                  </a:cubicBezTo>
                  <a:lnTo>
                    <a:pt x="2771" y="863"/>
                  </a:lnTo>
                  <a:cubicBezTo>
                    <a:pt x="2771" y="854"/>
                    <a:pt x="2780" y="841"/>
                    <a:pt x="2789" y="841"/>
                  </a:cubicBezTo>
                  <a:cubicBezTo>
                    <a:pt x="2802" y="841"/>
                    <a:pt x="2806" y="850"/>
                    <a:pt x="2810" y="859"/>
                  </a:cubicBezTo>
                  <a:lnTo>
                    <a:pt x="2810" y="867"/>
                  </a:lnTo>
                  <a:cubicBezTo>
                    <a:pt x="2815" y="902"/>
                    <a:pt x="2819" y="945"/>
                    <a:pt x="2828" y="1002"/>
                  </a:cubicBezTo>
                  <a:cubicBezTo>
                    <a:pt x="2828" y="1010"/>
                    <a:pt x="2823" y="1019"/>
                    <a:pt x="2815" y="1023"/>
                  </a:cubicBezTo>
                  <a:cubicBezTo>
                    <a:pt x="2810" y="1023"/>
                    <a:pt x="2810" y="1023"/>
                    <a:pt x="2810" y="1023"/>
                  </a:cubicBezTo>
                  <a:close/>
                  <a:moveTo>
                    <a:pt x="2862" y="1310"/>
                  </a:moveTo>
                  <a:cubicBezTo>
                    <a:pt x="2854" y="1310"/>
                    <a:pt x="2845" y="1301"/>
                    <a:pt x="2845" y="1292"/>
                  </a:cubicBezTo>
                  <a:cubicBezTo>
                    <a:pt x="2832" y="1244"/>
                    <a:pt x="2823" y="1197"/>
                    <a:pt x="2819" y="1149"/>
                  </a:cubicBezTo>
                  <a:cubicBezTo>
                    <a:pt x="2815" y="1140"/>
                    <a:pt x="2823" y="1132"/>
                    <a:pt x="2832" y="1132"/>
                  </a:cubicBezTo>
                  <a:cubicBezTo>
                    <a:pt x="2841" y="1127"/>
                    <a:pt x="2849" y="1136"/>
                    <a:pt x="2854" y="1145"/>
                  </a:cubicBezTo>
                  <a:cubicBezTo>
                    <a:pt x="2862" y="1188"/>
                    <a:pt x="2871" y="1236"/>
                    <a:pt x="2880" y="1288"/>
                  </a:cubicBezTo>
                  <a:cubicBezTo>
                    <a:pt x="2880" y="1297"/>
                    <a:pt x="2875" y="1305"/>
                    <a:pt x="2867" y="1310"/>
                  </a:cubicBezTo>
                  <a:cubicBezTo>
                    <a:pt x="2862" y="1310"/>
                    <a:pt x="2862" y="1310"/>
                    <a:pt x="2862" y="1310"/>
                  </a:cubicBezTo>
                  <a:close/>
                  <a:moveTo>
                    <a:pt x="2919" y="1591"/>
                  </a:moveTo>
                  <a:cubicBezTo>
                    <a:pt x="2910" y="1591"/>
                    <a:pt x="2901" y="1587"/>
                    <a:pt x="2901" y="1578"/>
                  </a:cubicBezTo>
                  <a:lnTo>
                    <a:pt x="2871" y="1435"/>
                  </a:lnTo>
                  <a:cubicBezTo>
                    <a:pt x="2871" y="1427"/>
                    <a:pt x="2875" y="1418"/>
                    <a:pt x="2884" y="1414"/>
                  </a:cubicBezTo>
                  <a:cubicBezTo>
                    <a:pt x="2897" y="1414"/>
                    <a:pt x="2906" y="1418"/>
                    <a:pt x="2906" y="1431"/>
                  </a:cubicBezTo>
                  <a:lnTo>
                    <a:pt x="2936" y="1570"/>
                  </a:lnTo>
                  <a:cubicBezTo>
                    <a:pt x="2940" y="1583"/>
                    <a:pt x="2932" y="1591"/>
                    <a:pt x="2923" y="1591"/>
                  </a:cubicBezTo>
                  <a:cubicBezTo>
                    <a:pt x="2923" y="1591"/>
                    <a:pt x="2919" y="1591"/>
                    <a:pt x="2919" y="1591"/>
                  </a:cubicBezTo>
                  <a:close/>
                  <a:moveTo>
                    <a:pt x="2979" y="1878"/>
                  </a:moveTo>
                  <a:cubicBezTo>
                    <a:pt x="2971" y="1878"/>
                    <a:pt x="2962" y="1873"/>
                    <a:pt x="2962" y="1864"/>
                  </a:cubicBezTo>
                  <a:lnTo>
                    <a:pt x="2932" y="1721"/>
                  </a:lnTo>
                  <a:cubicBezTo>
                    <a:pt x="2927" y="1713"/>
                    <a:pt x="2936" y="1700"/>
                    <a:pt x="2945" y="1700"/>
                  </a:cubicBezTo>
                  <a:cubicBezTo>
                    <a:pt x="2953" y="1700"/>
                    <a:pt x="2962" y="1704"/>
                    <a:pt x="2966" y="1713"/>
                  </a:cubicBezTo>
                  <a:lnTo>
                    <a:pt x="2997" y="1856"/>
                  </a:lnTo>
                  <a:cubicBezTo>
                    <a:pt x="2997" y="1864"/>
                    <a:pt x="2992" y="1873"/>
                    <a:pt x="2984" y="1878"/>
                  </a:cubicBezTo>
                  <a:cubicBezTo>
                    <a:pt x="2979" y="1878"/>
                    <a:pt x="2979" y="1878"/>
                    <a:pt x="2979" y="1878"/>
                  </a:cubicBezTo>
                  <a:close/>
                  <a:moveTo>
                    <a:pt x="3040" y="2159"/>
                  </a:moveTo>
                  <a:cubicBezTo>
                    <a:pt x="3031" y="2159"/>
                    <a:pt x="3023" y="2155"/>
                    <a:pt x="3023" y="2146"/>
                  </a:cubicBezTo>
                  <a:lnTo>
                    <a:pt x="2992" y="2003"/>
                  </a:lnTo>
                  <a:cubicBezTo>
                    <a:pt x="2988" y="1995"/>
                    <a:pt x="2997" y="1986"/>
                    <a:pt x="3005" y="1982"/>
                  </a:cubicBezTo>
                  <a:cubicBezTo>
                    <a:pt x="3014" y="1982"/>
                    <a:pt x="3027" y="1986"/>
                    <a:pt x="3027" y="1999"/>
                  </a:cubicBezTo>
                  <a:lnTo>
                    <a:pt x="3057" y="2138"/>
                  </a:lnTo>
                  <a:cubicBezTo>
                    <a:pt x="3062" y="2151"/>
                    <a:pt x="3053" y="2159"/>
                    <a:pt x="3044" y="2159"/>
                  </a:cubicBezTo>
                  <a:cubicBezTo>
                    <a:pt x="3044" y="2159"/>
                    <a:pt x="3040" y="2159"/>
                    <a:pt x="3040" y="2159"/>
                  </a:cubicBezTo>
                  <a:close/>
                  <a:moveTo>
                    <a:pt x="3105" y="2445"/>
                  </a:moveTo>
                  <a:cubicBezTo>
                    <a:pt x="3096" y="2445"/>
                    <a:pt x="3088" y="2437"/>
                    <a:pt x="3088" y="2432"/>
                  </a:cubicBezTo>
                  <a:lnTo>
                    <a:pt x="3053" y="2289"/>
                  </a:lnTo>
                  <a:cubicBezTo>
                    <a:pt x="3053" y="2281"/>
                    <a:pt x="3057" y="2268"/>
                    <a:pt x="3066" y="2268"/>
                  </a:cubicBezTo>
                  <a:cubicBezTo>
                    <a:pt x="3079" y="2263"/>
                    <a:pt x="3088" y="2272"/>
                    <a:pt x="3088" y="2281"/>
                  </a:cubicBezTo>
                  <a:lnTo>
                    <a:pt x="3122" y="2424"/>
                  </a:lnTo>
                  <a:cubicBezTo>
                    <a:pt x="3122" y="2432"/>
                    <a:pt x="3118" y="2441"/>
                    <a:pt x="3105" y="2445"/>
                  </a:cubicBezTo>
                  <a:cubicBezTo>
                    <a:pt x="3105" y="2445"/>
                    <a:pt x="3105" y="2445"/>
                    <a:pt x="3105" y="2445"/>
                  </a:cubicBezTo>
                  <a:close/>
                  <a:moveTo>
                    <a:pt x="3166" y="2727"/>
                  </a:moveTo>
                  <a:cubicBezTo>
                    <a:pt x="3157" y="2727"/>
                    <a:pt x="3153" y="2723"/>
                    <a:pt x="3148" y="2714"/>
                  </a:cubicBezTo>
                  <a:lnTo>
                    <a:pt x="3118" y="2571"/>
                  </a:lnTo>
                  <a:cubicBezTo>
                    <a:pt x="3114" y="2563"/>
                    <a:pt x="3122" y="2554"/>
                    <a:pt x="3131" y="2550"/>
                  </a:cubicBezTo>
                  <a:cubicBezTo>
                    <a:pt x="3140" y="2550"/>
                    <a:pt x="3153" y="2554"/>
                    <a:pt x="3153" y="2563"/>
                  </a:cubicBezTo>
                  <a:lnTo>
                    <a:pt x="3183" y="2706"/>
                  </a:lnTo>
                  <a:cubicBezTo>
                    <a:pt x="3187" y="2714"/>
                    <a:pt x="3179" y="2727"/>
                    <a:pt x="3170" y="2727"/>
                  </a:cubicBezTo>
                  <a:cubicBezTo>
                    <a:pt x="3170" y="2727"/>
                    <a:pt x="3170" y="2727"/>
                    <a:pt x="3166" y="2727"/>
                  </a:cubicBezTo>
                  <a:close/>
                  <a:moveTo>
                    <a:pt x="3231" y="3009"/>
                  </a:moveTo>
                  <a:cubicBezTo>
                    <a:pt x="3222" y="3009"/>
                    <a:pt x="3218" y="3005"/>
                    <a:pt x="3213" y="2996"/>
                  </a:cubicBezTo>
                  <a:lnTo>
                    <a:pt x="3183" y="2857"/>
                  </a:lnTo>
                  <a:cubicBezTo>
                    <a:pt x="3179" y="2844"/>
                    <a:pt x="3187" y="2836"/>
                    <a:pt x="3196" y="2836"/>
                  </a:cubicBezTo>
                  <a:cubicBezTo>
                    <a:pt x="3205" y="2831"/>
                    <a:pt x="3213" y="2840"/>
                    <a:pt x="3218" y="2849"/>
                  </a:cubicBezTo>
                  <a:lnTo>
                    <a:pt x="3248" y="2987"/>
                  </a:lnTo>
                  <a:cubicBezTo>
                    <a:pt x="3253" y="3000"/>
                    <a:pt x="3244" y="3009"/>
                    <a:pt x="3235" y="3009"/>
                  </a:cubicBezTo>
                  <a:cubicBezTo>
                    <a:pt x="3235" y="3009"/>
                    <a:pt x="3235" y="3009"/>
                    <a:pt x="3231" y="3009"/>
                  </a:cubicBezTo>
                  <a:close/>
                  <a:moveTo>
                    <a:pt x="3296" y="3295"/>
                  </a:moveTo>
                  <a:cubicBezTo>
                    <a:pt x="3287" y="3295"/>
                    <a:pt x="3283" y="3287"/>
                    <a:pt x="3279" y="3282"/>
                  </a:cubicBezTo>
                  <a:lnTo>
                    <a:pt x="3248" y="3139"/>
                  </a:lnTo>
                  <a:cubicBezTo>
                    <a:pt x="3244" y="3131"/>
                    <a:pt x="3253" y="3118"/>
                    <a:pt x="3261" y="3118"/>
                  </a:cubicBezTo>
                  <a:cubicBezTo>
                    <a:pt x="3270" y="3113"/>
                    <a:pt x="3279" y="3122"/>
                    <a:pt x="3283" y="3131"/>
                  </a:cubicBezTo>
                  <a:lnTo>
                    <a:pt x="3313" y="3274"/>
                  </a:lnTo>
                  <a:cubicBezTo>
                    <a:pt x="3318" y="3282"/>
                    <a:pt x="3309" y="3291"/>
                    <a:pt x="3300" y="3295"/>
                  </a:cubicBezTo>
                  <a:cubicBezTo>
                    <a:pt x="3300" y="3295"/>
                    <a:pt x="3300" y="3295"/>
                    <a:pt x="3296" y="3295"/>
                  </a:cubicBezTo>
                  <a:close/>
                  <a:moveTo>
                    <a:pt x="3365" y="3577"/>
                  </a:moveTo>
                  <a:cubicBezTo>
                    <a:pt x="3357" y="3577"/>
                    <a:pt x="3348" y="3573"/>
                    <a:pt x="3344" y="3564"/>
                  </a:cubicBezTo>
                  <a:lnTo>
                    <a:pt x="3313" y="3421"/>
                  </a:lnTo>
                  <a:cubicBezTo>
                    <a:pt x="3309" y="3412"/>
                    <a:pt x="3318" y="3404"/>
                    <a:pt x="3326" y="3399"/>
                  </a:cubicBezTo>
                  <a:cubicBezTo>
                    <a:pt x="3335" y="3399"/>
                    <a:pt x="3344" y="3404"/>
                    <a:pt x="3348" y="3412"/>
                  </a:cubicBezTo>
                  <a:lnTo>
                    <a:pt x="3383" y="3555"/>
                  </a:lnTo>
                  <a:cubicBezTo>
                    <a:pt x="3383" y="3564"/>
                    <a:pt x="3378" y="3573"/>
                    <a:pt x="3365" y="3577"/>
                  </a:cubicBezTo>
                  <a:cubicBezTo>
                    <a:pt x="3365" y="3577"/>
                    <a:pt x="3365" y="3577"/>
                    <a:pt x="3365" y="3577"/>
                  </a:cubicBezTo>
                  <a:close/>
                  <a:moveTo>
                    <a:pt x="3430" y="3859"/>
                  </a:moveTo>
                  <a:cubicBezTo>
                    <a:pt x="3422" y="3859"/>
                    <a:pt x="3413" y="3855"/>
                    <a:pt x="3413" y="3846"/>
                  </a:cubicBezTo>
                  <a:lnTo>
                    <a:pt x="3378" y="3703"/>
                  </a:lnTo>
                  <a:cubicBezTo>
                    <a:pt x="3378" y="3694"/>
                    <a:pt x="3383" y="3685"/>
                    <a:pt x="3391" y="3681"/>
                  </a:cubicBezTo>
                  <a:cubicBezTo>
                    <a:pt x="3404" y="3681"/>
                    <a:pt x="3413" y="3685"/>
                    <a:pt x="3413" y="3699"/>
                  </a:cubicBezTo>
                  <a:lnTo>
                    <a:pt x="3448" y="3837"/>
                  </a:lnTo>
                  <a:cubicBezTo>
                    <a:pt x="3448" y="3846"/>
                    <a:pt x="3443" y="3859"/>
                    <a:pt x="3435" y="3859"/>
                  </a:cubicBezTo>
                  <a:cubicBezTo>
                    <a:pt x="3430" y="3859"/>
                    <a:pt x="3430" y="3859"/>
                    <a:pt x="3430" y="3859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5881316" y="4604723"/>
              <a:ext cx="10148" cy="19584"/>
            </a:xfrm>
            <a:custGeom>
              <a:avLst/>
              <a:gdLst/>
              <a:ahLst/>
              <a:cxnLst/>
              <a:rect l="l" t="t" r="r" b="b"/>
              <a:pathLst>
                <a:path w="57" h="110" extrusionOk="0">
                  <a:moveTo>
                    <a:pt x="35" y="109"/>
                  </a:moveTo>
                  <a:cubicBezTo>
                    <a:pt x="26" y="109"/>
                    <a:pt x="18" y="100"/>
                    <a:pt x="18" y="96"/>
                  </a:cubicBezTo>
                  <a:lnTo>
                    <a:pt x="0" y="22"/>
                  </a:lnTo>
                  <a:cubicBezTo>
                    <a:pt x="0" y="14"/>
                    <a:pt x="5" y="5"/>
                    <a:pt x="13" y="1"/>
                  </a:cubicBezTo>
                  <a:cubicBezTo>
                    <a:pt x="26" y="1"/>
                    <a:pt x="35" y="5"/>
                    <a:pt x="35" y="14"/>
                  </a:cubicBezTo>
                  <a:lnTo>
                    <a:pt x="52" y="87"/>
                  </a:lnTo>
                  <a:cubicBezTo>
                    <a:pt x="57" y="96"/>
                    <a:pt x="48" y="105"/>
                    <a:pt x="39" y="109"/>
                  </a:cubicBezTo>
                  <a:cubicBezTo>
                    <a:pt x="39" y="109"/>
                    <a:pt x="35" y="109"/>
                    <a:pt x="35" y="109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5648093" y="4111581"/>
              <a:ext cx="11038" cy="493335"/>
            </a:xfrm>
            <a:custGeom>
              <a:avLst/>
              <a:gdLst/>
              <a:ahLst/>
              <a:cxnLst/>
              <a:rect l="l" t="t" r="r" b="b"/>
              <a:pathLst>
                <a:path w="62" h="2771" extrusionOk="0">
                  <a:moveTo>
                    <a:pt x="44" y="178"/>
                  </a:moveTo>
                  <a:lnTo>
                    <a:pt x="44" y="178"/>
                  </a:lnTo>
                  <a:cubicBezTo>
                    <a:pt x="31" y="178"/>
                    <a:pt x="27" y="174"/>
                    <a:pt x="27" y="161"/>
                  </a:cubicBezTo>
                  <a:lnTo>
                    <a:pt x="27" y="17"/>
                  </a:lnTo>
                  <a:cubicBezTo>
                    <a:pt x="27" y="9"/>
                    <a:pt x="36" y="0"/>
                    <a:pt x="44" y="0"/>
                  </a:cubicBezTo>
                  <a:lnTo>
                    <a:pt x="44" y="0"/>
                  </a:lnTo>
                  <a:cubicBezTo>
                    <a:pt x="53" y="0"/>
                    <a:pt x="62" y="9"/>
                    <a:pt x="62" y="17"/>
                  </a:cubicBezTo>
                  <a:lnTo>
                    <a:pt x="62" y="161"/>
                  </a:lnTo>
                  <a:cubicBezTo>
                    <a:pt x="62" y="174"/>
                    <a:pt x="53" y="178"/>
                    <a:pt x="44" y="178"/>
                  </a:cubicBezTo>
                  <a:close/>
                  <a:moveTo>
                    <a:pt x="40" y="468"/>
                  </a:moveTo>
                  <a:lnTo>
                    <a:pt x="40" y="468"/>
                  </a:lnTo>
                  <a:cubicBezTo>
                    <a:pt x="31" y="468"/>
                    <a:pt x="23" y="460"/>
                    <a:pt x="23" y="451"/>
                  </a:cubicBezTo>
                  <a:lnTo>
                    <a:pt x="23" y="308"/>
                  </a:lnTo>
                  <a:cubicBezTo>
                    <a:pt x="23" y="295"/>
                    <a:pt x="31" y="286"/>
                    <a:pt x="40" y="286"/>
                  </a:cubicBezTo>
                  <a:cubicBezTo>
                    <a:pt x="49" y="291"/>
                    <a:pt x="62" y="295"/>
                    <a:pt x="62" y="308"/>
                  </a:cubicBezTo>
                  <a:lnTo>
                    <a:pt x="57" y="451"/>
                  </a:lnTo>
                  <a:cubicBezTo>
                    <a:pt x="57" y="460"/>
                    <a:pt x="49" y="468"/>
                    <a:pt x="40" y="468"/>
                  </a:cubicBezTo>
                  <a:close/>
                  <a:moveTo>
                    <a:pt x="40" y="759"/>
                  </a:moveTo>
                  <a:lnTo>
                    <a:pt x="40" y="759"/>
                  </a:lnTo>
                  <a:cubicBezTo>
                    <a:pt x="27" y="759"/>
                    <a:pt x="18" y="750"/>
                    <a:pt x="18" y="742"/>
                  </a:cubicBezTo>
                  <a:lnTo>
                    <a:pt x="23" y="594"/>
                  </a:lnTo>
                  <a:cubicBezTo>
                    <a:pt x="23" y="585"/>
                    <a:pt x="27" y="577"/>
                    <a:pt x="40" y="577"/>
                  </a:cubicBezTo>
                  <a:cubicBezTo>
                    <a:pt x="49" y="577"/>
                    <a:pt x="57" y="585"/>
                    <a:pt x="57" y="594"/>
                  </a:cubicBezTo>
                  <a:lnTo>
                    <a:pt x="57" y="742"/>
                  </a:lnTo>
                  <a:cubicBezTo>
                    <a:pt x="57" y="750"/>
                    <a:pt x="49" y="759"/>
                    <a:pt x="40" y="759"/>
                  </a:cubicBezTo>
                  <a:close/>
                  <a:moveTo>
                    <a:pt x="36" y="1045"/>
                  </a:moveTo>
                  <a:lnTo>
                    <a:pt x="36" y="1045"/>
                  </a:lnTo>
                  <a:cubicBezTo>
                    <a:pt x="27" y="1045"/>
                    <a:pt x="18" y="1041"/>
                    <a:pt x="18" y="1028"/>
                  </a:cubicBezTo>
                  <a:lnTo>
                    <a:pt x="18" y="885"/>
                  </a:lnTo>
                  <a:cubicBezTo>
                    <a:pt x="18" y="876"/>
                    <a:pt x="27" y="867"/>
                    <a:pt x="36" y="867"/>
                  </a:cubicBezTo>
                  <a:cubicBezTo>
                    <a:pt x="49" y="867"/>
                    <a:pt x="57" y="876"/>
                    <a:pt x="53" y="885"/>
                  </a:cubicBezTo>
                  <a:lnTo>
                    <a:pt x="53" y="1028"/>
                  </a:lnTo>
                  <a:cubicBezTo>
                    <a:pt x="53" y="1041"/>
                    <a:pt x="44" y="1045"/>
                    <a:pt x="36" y="1045"/>
                  </a:cubicBezTo>
                  <a:close/>
                  <a:moveTo>
                    <a:pt x="31" y="1336"/>
                  </a:moveTo>
                  <a:lnTo>
                    <a:pt x="31" y="1336"/>
                  </a:lnTo>
                  <a:cubicBezTo>
                    <a:pt x="23" y="1336"/>
                    <a:pt x="14" y="1327"/>
                    <a:pt x="14" y="1318"/>
                  </a:cubicBezTo>
                  <a:lnTo>
                    <a:pt x="18" y="1175"/>
                  </a:lnTo>
                  <a:cubicBezTo>
                    <a:pt x="18" y="1162"/>
                    <a:pt x="23" y="1153"/>
                    <a:pt x="36" y="1153"/>
                  </a:cubicBezTo>
                  <a:lnTo>
                    <a:pt x="36" y="1153"/>
                  </a:lnTo>
                  <a:cubicBezTo>
                    <a:pt x="44" y="1153"/>
                    <a:pt x="53" y="1162"/>
                    <a:pt x="53" y="1175"/>
                  </a:cubicBezTo>
                  <a:lnTo>
                    <a:pt x="53" y="1318"/>
                  </a:lnTo>
                  <a:cubicBezTo>
                    <a:pt x="53" y="1327"/>
                    <a:pt x="44" y="1336"/>
                    <a:pt x="31" y="1336"/>
                  </a:cubicBezTo>
                  <a:close/>
                  <a:moveTo>
                    <a:pt x="31" y="1626"/>
                  </a:moveTo>
                  <a:lnTo>
                    <a:pt x="31" y="1626"/>
                  </a:lnTo>
                  <a:cubicBezTo>
                    <a:pt x="23" y="1626"/>
                    <a:pt x="14" y="1617"/>
                    <a:pt x="14" y="1609"/>
                  </a:cubicBezTo>
                  <a:lnTo>
                    <a:pt x="14" y="1461"/>
                  </a:lnTo>
                  <a:cubicBezTo>
                    <a:pt x="14" y="1453"/>
                    <a:pt x="23" y="1444"/>
                    <a:pt x="31" y="1444"/>
                  </a:cubicBezTo>
                  <a:lnTo>
                    <a:pt x="31" y="1444"/>
                  </a:lnTo>
                  <a:cubicBezTo>
                    <a:pt x="40" y="1444"/>
                    <a:pt x="49" y="1453"/>
                    <a:pt x="49" y="1461"/>
                  </a:cubicBezTo>
                  <a:lnTo>
                    <a:pt x="49" y="1609"/>
                  </a:lnTo>
                  <a:cubicBezTo>
                    <a:pt x="49" y="1617"/>
                    <a:pt x="40" y="1626"/>
                    <a:pt x="31" y="1626"/>
                  </a:cubicBezTo>
                  <a:close/>
                  <a:moveTo>
                    <a:pt x="27" y="1912"/>
                  </a:moveTo>
                  <a:lnTo>
                    <a:pt x="27" y="1912"/>
                  </a:lnTo>
                  <a:cubicBezTo>
                    <a:pt x="18" y="1912"/>
                    <a:pt x="10" y="1908"/>
                    <a:pt x="10" y="1895"/>
                  </a:cubicBezTo>
                  <a:lnTo>
                    <a:pt x="10" y="1752"/>
                  </a:lnTo>
                  <a:cubicBezTo>
                    <a:pt x="10" y="1743"/>
                    <a:pt x="18" y="1734"/>
                    <a:pt x="31" y="1734"/>
                  </a:cubicBezTo>
                  <a:cubicBezTo>
                    <a:pt x="40" y="1734"/>
                    <a:pt x="49" y="1743"/>
                    <a:pt x="49" y="1752"/>
                  </a:cubicBezTo>
                  <a:lnTo>
                    <a:pt x="44" y="1895"/>
                  </a:lnTo>
                  <a:cubicBezTo>
                    <a:pt x="44" y="1908"/>
                    <a:pt x="40" y="1912"/>
                    <a:pt x="27" y="1912"/>
                  </a:cubicBezTo>
                  <a:close/>
                  <a:moveTo>
                    <a:pt x="27" y="2203"/>
                  </a:moveTo>
                  <a:lnTo>
                    <a:pt x="27" y="2203"/>
                  </a:lnTo>
                  <a:cubicBezTo>
                    <a:pt x="14" y="2203"/>
                    <a:pt x="10" y="2194"/>
                    <a:pt x="10" y="2185"/>
                  </a:cubicBezTo>
                  <a:lnTo>
                    <a:pt x="10" y="2042"/>
                  </a:lnTo>
                  <a:cubicBezTo>
                    <a:pt x="10" y="2029"/>
                    <a:pt x="18" y="2021"/>
                    <a:pt x="27" y="2021"/>
                  </a:cubicBezTo>
                  <a:lnTo>
                    <a:pt x="27" y="2021"/>
                  </a:lnTo>
                  <a:cubicBezTo>
                    <a:pt x="36" y="2021"/>
                    <a:pt x="44" y="2029"/>
                    <a:pt x="44" y="2042"/>
                  </a:cubicBezTo>
                  <a:lnTo>
                    <a:pt x="44" y="2185"/>
                  </a:lnTo>
                  <a:cubicBezTo>
                    <a:pt x="44" y="2194"/>
                    <a:pt x="36" y="2203"/>
                    <a:pt x="27" y="2203"/>
                  </a:cubicBezTo>
                  <a:close/>
                  <a:moveTo>
                    <a:pt x="23" y="2493"/>
                  </a:moveTo>
                  <a:lnTo>
                    <a:pt x="23" y="2493"/>
                  </a:lnTo>
                  <a:cubicBezTo>
                    <a:pt x="14" y="2493"/>
                    <a:pt x="5" y="2484"/>
                    <a:pt x="5" y="2476"/>
                  </a:cubicBezTo>
                  <a:lnTo>
                    <a:pt x="5" y="2328"/>
                  </a:lnTo>
                  <a:cubicBezTo>
                    <a:pt x="5" y="2320"/>
                    <a:pt x="14" y="2311"/>
                    <a:pt x="23" y="2311"/>
                  </a:cubicBezTo>
                  <a:cubicBezTo>
                    <a:pt x="36" y="2311"/>
                    <a:pt x="44" y="2320"/>
                    <a:pt x="44" y="2328"/>
                  </a:cubicBezTo>
                  <a:lnTo>
                    <a:pt x="40" y="2476"/>
                  </a:lnTo>
                  <a:cubicBezTo>
                    <a:pt x="40" y="2484"/>
                    <a:pt x="31" y="2493"/>
                    <a:pt x="23" y="2493"/>
                  </a:cubicBezTo>
                  <a:close/>
                  <a:moveTo>
                    <a:pt x="23" y="2771"/>
                  </a:moveTo>
                  <a:lnTo>
                    <a:pt x="18" y="2771"/>
                  </a:lnTo>
                  <a:cubicBezTo>
                    <a:pt x="10" y="2771"/>
                    <a:pt x="1" y="2762"/>
                    <a:pt x="1" y="2753"/>
                  </a:cubicBezTo>
                  <a:lnTo>
                    <a:pt x="5" y="2619"/>
                  </a:lnTo>
                  <a:cubicBezTo>
                    <a:pt x="5" y="2610"/>
                    <a:pt x="14" y="2602"/>
                    <a:pt x="23" y="2602"/>
                  </a:cubicBezTo>
                  <a:lnTo>
                    <a:pt x="23" y="2602"/>
                  </a:lnTo>
                  <a:cubicBezTo>
                    <a:pt x="31" y="2602"/>
                    <a:pt x="40" y="2610"/>
                    <a:pt x="40" y="2619"/>
                  </a:cubicBezTo>
                  <a:lnTo>
                    <a:pt x="40" y="2753"/>
                  </a:lnTo>
                  <a:cubicBezTo>
                    <a:pt x="40" y="2762"/>
                    <a:pt x="31" y="2771"/>
                    <a:pt x="23" y="2771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5172746" y="2790781"/>
              <a:ext cx="502586" cy="479626"/>
            </a:xfrm>
            <a:custGeom>
              <a:avLst/>
              <a:gdLst/>
              <a:ahLst/>
              <a:cxnLst/>
              <a:rect l="l" t="t" r="r" b="b"/>
              <a:pathLst>
                <a:path w="2823" h="2694" extrusionOk="0">
                  <a:moveTo>
                    <a:pt x="243" y="2351"/>
                  </a:moveTo>
                  <a:cubicBezTo>
                    <a:pt x="239" y="2481"/>
                    <a:pt x="213" y="2593"/>
                    <a:pt x="178" y="2693"/>
                  </a:cubicBezTo>
                  <a:lnTo>
                    <a:pt x="2645" y="2693"/>
                  </a:lnTo>
                  <a:cubicBezTo>
                    <a:pt x="2610" y="2593"/>
                    <a:pt x="2584" y="2481"/>
                    <a:pt x="2580" y="2351"/>
                  </a:cubicBezTo>
                  <a:cubicBezTo>
                    <a:pt x="2562" y="1874"/>
                    <a:pt x="2823" y="1445"/>
                    <a:pt x="2580" y="725"/>
                  </a:cubicBezTo>
                  <a:cubicBezTo>
                    <a:pt x="2333" y="1"/>
                    <a:pt x="1492" y="74"/>
                    <a:pt x="1492" y="74"/>
                  </a:cubicBezTo>
                  <a:lnTo>
                    <a:pt x="1414" y="74"/>
                  </a:lnTo>
                  <a:lnTo>
                    <a:pt x="1331" y="74"/>
                  </a:lnTo>
                  <a:cubicBezTo>
                    <a:pt x="1331" y="74"/>
                    <a:pt x="490" y="1"/>
                    <a:pt x="243" y="725"/>
                  </a:cubicBezTo>
                  <a:cubicBezTo>
                    <a:pt x="0" y="1445"/>
                    <a:pt x="260" y="1874"/>
                    <a:pt x="243" y="2351"/>
                  </a:cubicBezTo>
                  <a:close/>
                </a:path>
              </a:pathLst>
            </a:custGeom>
            <a:solidFill>
              <a:srgbClr val="422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5062366" y="3283210"/>
              <a:ext cx="215419" cy="376188"/>
            </a:xfrm>
            <a:custGeom>
              <a:avLst/>
              <a:gdLst/>
              <a:ahLst/>
              <a:cxnLst/>
              <a:rect l="l" t="t" r="r" b="b"/>
              <a:pathLst>
                <a:path w="1210" h="2113" extrusionOk="0">
                  <a:moveTo>
                    <a:pt x="1097" y="1"/>
                  </a:moveTo>
                  <a:cubicBezTo>
                    <a:pt x="1097" y="1"/>
                    <a:pt x="863" y="57"/>
                    <a:pt x="650" y="391"/>
                  </a:cubicBezTo>
                  <a:cubicBezTo>
                    <a:pt x="330" y="898"/>
                    <a:pt x="0" y="1774"/>
                    <a:pt x="217" y="1952"/>
                  </a:cubicBezTo>
                  <a:cubicBezTo>
                    <a:pt x="416" y="2112"/>
                    <a:pt x="928" y="1410"/>
                    <a:pt x="1071" y="1219"/>
                  </a:cubicBezTo>
                  <a:cubicBezTo>
                    <a:pt x="1210" y="1028"/>
                    <a:pt x="1097" y="1"/>
                    <a:pt x="1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5571717" y="3283210"/>
              <a:ext cx="204025" cy="385446"/>
            </a:xfrm>
            <a:custGeom>
              <a:avLst/>
              <a:gdLst/>
              <a:ahLst/>
              <a:cxnLst/>
              <a:rect l="l" t="t" r="r" b="b"/>
              <a:pathLst>
                <a:path w="1146" h="2165" extrusionOk="0">
                  <a:moveTo>
                    <a:pt x="79" y="1"/>
                  </a:moveTo>
                  <a:cubicBezTo>
                    <a:pt x="79" y="1"/>
                    <a:pt x="443" y="1"/>
                    <a:pt x="742" y="777"/>
                  </a:cubicBezTo>
                  <a:cubicBezTo>
                    <a:pt x="881" y="1133"/>
                    <a:pt x="1145" y="1952"/>
                    <a:pt x="976" y="2017"/>
                  </a:cubicBezTo>
                  <a:cubicBezTo>
                    <a:pt x="595" y="2164"/>
                    <a:pt x="1" y="1154"/>
                    <a:pt x="1" y="11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5317842" y="3263983"/>
              <a:ext cx="212393" cy="602292"/>
            </a:xfrm>
            <a:custGeom>
              <a:avLst/>
              <a:gdLst/>
              <a:ahLst/>
              <a:cxnLst/>
              <a:rect l="l" t="t" r="r" b="b"/>
              <a:pathLst>
                <a:path w="1193" h="3383" extrusionOk="0">
                  <a:moveTo>
                    <a:pt x="0" y="70"/>
                  </a:moveTo>
                  <a:lnTo>
                    <a:pt x="195" y="3365"/>
                  </a:lnTo>
                  <a:lnTo>
                    <a:pt x="945" y="3382"/>
                  </a:lnTo>
                  <a:lnTo>
                    <a:pt x="1193" y="83"/>
                  </a:lnTo>
                  <a:cubicBezTo>
                    <a:pt x="971" y="18"/>
                    <a:pt x="724" y="1"/>
                    <a:pt x="477" y="9"/>
                  </a:cubicBezTo>
                  <a:cubicBezTo>
                    <a:pt x="291" y="18"/>
                    <a:pt x="135" y="40"/>
                    <a:pt x="0" y="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5480742" y="3272528"/>
              <a:ext cx="170733" cy="597663"/>
            </a:xfrm>
            <a:custGeom>
              <a:avLst/>
              <a:gdLst/>
              <a:ahLst/>
              <a:cxnLst/>
              <a:rect l="l" t="t" r="r" b="b"/>
              <a:pathLst>
                <a:path w="959" h="3357" extrusionOk="0">
                  <a:moveTo>
                    <a:pt x="780" y="2125"/>
                  </a:moveTo>
                  <a:cubicBezTo>
                    <a:pt x="793" y="2311"/>
                    <a:pt x="824" y="2857"/>
                    <a:pt x="889" y="3356"/>
                  </a:cubicBezTo>
                  <a:lnTo>
                    <a:pt x="0" y="3356"/>
                  </a:lnTo>
                  <a:lnTo>
                    <a:pt x="269" y="0"/>
                  </a:lnTo>
                  <a:cubicBezTo>
                    <a:pt x="481" y="65"/>
                    <a:pt x="594" y="0"/>
                    <a:pt x="715" y="156"/>
                  </a:cubicBezTo>
                  <a:cubicBezTo>
                    <a:pt x="958" y="477"/>
                    <a:pt x="759" y="1717"/>
                    <a:pt x="780" y="21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5516171" y="3726325"/>
              <a:ext cx="84387" cy="38812"/>
            </a:xfrm>
            <a:custGeom>
              <a:avLst/>
              <a:gdLst/>
              <a:ahLst/>
              <a:cxnLst/>
              <a:rect l="l" t="t" r="r" b="b"/>
              <a:pathLst>
                <a:path w="474" h="218" extrusionOk="0">
                  <a:moveTo>
                    <a:pt x="473" y="5"/>
                  </a:moveTo>
                  <a:cubicBezTo>
                    <a:pt x="473" y="122"/>
                    <a:pt x="369" y="217"/>
                    <a:pt x="235" y="217"/>
                  </a:cubicBezTo>
                  <a:cubicBezTo>
                    <a:pt x="170" y="217"/>
                    <a:pt x="113" y="191"/>
                    <a:pt x="70" y="152"/>
                  </a:cubicBezTo>
                  <a:cubicBezTo>
                    <a:pt x="35" y="122"/>
                    <a:pt x="9" y="79"/>
                    <a:pt x="0" y="35"/>
                  </a:cubicBezTo>
                  <a:lnTo>
                    <a:pt x="5" y="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5171856" y="3270926"/>
              <a:ext cx="216309" cy="593035"/>
            </a:xfrm>
            <a:custGeom>
              <a:avLst/>
              <a:gdLst/>
              <a:ahLst/>
              <a:cxnLst/>
              <a:rect l="l" t="t" r="r" b="b"/>
              <a:pathLst>
                <a:path w="1215" h="3331" extrusionOk="0">
                  <a:moveTo>
                    <a:pt x="257" y="3326"/>
                  </a:moveTo>
                  <a:cubicBezTo>
                    <a:pt x="378" y="2680"/>
                    <a:pt x="495" y="1904"/>
                    <a:pt x="460" y="1384"/>
                  </a:cubicBezTo>
                  <a:cubicBezTo>
                    <a:pt x="404" y="469"/>
                    <a:pt x="1" y="40"/>
                    <a:pt x="846" y="1"/>
                  </a:cubicBezTo>
                  <a:lnTo>
                    <a:pt x="1215" y="33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5254463" y="3722409"/>
              <a:ext cx="84387" cy="38099"/>
            </a:xfrm>
            <a:custGeom>
              <a:avLst/>
              <a:gdLst/>
              <a:ahLst/>
              <a:cxnLst/>
              <a:rect l="l" t="t" r="r" b="b"/>
              <a:pathLst>
                <a:path w="474" h="214" extrusionOk="0">
                  <a:moveTo>
                    <a:pt x="473" y="5"/>
                  </a:moveTo>
                  <a:cubicBezTo>
                    <a:pt x="473" y="122"/>
                    <a:pt x="369" y="213"/>
                    <a:pt x="239" y="213"/>
                  </a:cubicBezTo>
                  <a:cubicBezTo>
                    <a:pt x="170" y="213"/>
                    <a:pt x="113" y="192"/>
                    <a:pt x="70" y="153"/>
                  </a:cubicBezTo>
                  <a:cubicBezTo>
                    <a:pt x="35" y="122"/>
                    <a:pt x="9" y="79"/>
                    <a:pt x="1" y="31"/>
                  </a:cubicBezTo>
                  <a:lnTo>
                    <a:pt x="5" y="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378017" y="3169093"/>
              <a:ext cx="91153" cy="124446"/>
            </a:xfrm>
            <a:custGeom>
              <a:avLst/>
              <a:gdLst/>
              <a:ahLst/>
              <a:cxnLst/>
              <a:rect l="l" t="t" r="r" b="b"/>
              <a:pathLst>
                <a:path w="512" h="699" extrusionOk="0">
                  <a:moveTo>
                    <a:pt x="48" y="351"/>
                  </a:moveTo>
                  <a:cubicBezTo>
                    <a:pt x="44" y="447"/>
                    <a:pt x="0" y="581"/>
                    <a:pt x="0" y="581"/>
                  </a:cubicBezTo>
                  <a:cubicBezTo>
                    <a:pt x="13" y="594"/>
                    <a:pt x="109" y="698"/>
                    <a:pt x="261" y="694"/>
                  </a:cubicBezTo>
                  <a:cubicBezTo>
                    <a:pt x="408" y="694"/>
                    <a:pt x="495" y="599"/>
                    <a:pt x="512" y="581"/>
                  </a:cubicBezTo>
                  <a:cubicBezTo>
                    <a:pt x="508" y="568"/>
                    <a:pt x="499" y="551"/>
                    <a:pt x="495" y="534"/>
                  </a:cubicBezTo>
                  <a:cubicBezTo>
                    <a:pt x="490" y="516"/>
                    <a:pt x="486" y="499"/>
                    <a:pt x="482" y="477"/>
                  </a:cubicBezTo>
                  <a:cubicBezTo>
                    <a:pt x="469" y="438"/>
                    <a:pt x="464" y="390"/>
                    <a:pt x="460" y="343"/>
                  </a:cubicBezTo>
                  <a:cubicBezTo>
                    <a:pt x="451" y="226"/>
                    <a:pt x="473" y="126"/>
                    <a:pt x="490" y="52"/>
                  </a:cubicBezTo>
                  <a:cubicBezTo>
                    <a:pt x="499" y="35"/>
                    <a:pt x="503" y="13"/>
                    <a:pt x="512" y="0"/>
                  </a:cubicBezTo>
                  <a:lnTo>
                    <a:pt x="0" y="0"/>
                  </a:lnTo>
                  <a:cubicBezTo>
                    <a:pt x="9" y="22"/>
                    <a:pt x="18" y="48"/>
                    <a:pt x="26" y="78"/>
                  </a:cubicBezTo>
                  <a:cubicBezTo>
                    <a:pt x="39" y="135"/>
                    <a:pt x="52" y="204"/>
                    <a:pt x="52" y="282"/>
                  </a:cubicBezTo>
                  <a:cubicBezTo>
                    <a:pt x="52" y="304"/>
                    <a:pt x="52" y="325"/>
                    <a:pt x="48" y="351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5382646" y="3164464"/>
              <a:ext cx="82785" cy="89730"/>
            </a:xfrm>
            <a:custGeom>
              <a:avLst/>
              <a:gdLst/>
              <a:ahLst/>
              <a:cxnLst/>
              <a:rect l="l" t="t" r="r" b="b"/>
              <a:pathLst>
                <a:path w="465" h="504" extrusionOk="0">
                  <a:moveTo>
                    <a:pt x="0" y="104"/>
                  </a:moveTo>
                  <a:cubicBezTo>
                    <a:pt x="13" y="161"/>
                    <a:pt x="26" y="230"/>
                    <a:pt x="26" y="308"/>
                  </a:cubicBezTo>
                  <a:cubicBezTo>
                    <a:pt x="143" y="382"/>
                    <a:pt x="300" y="464"/>
                    <a:pt x="456" y="503"/>
                  </a:cubicBezTo>
                  <a:cubicBezTo>
                    <a:pt x="443" y="464"/>
                    <a:pt x="438" y="416"/>
                    <a:pt x="434" y="369"/>
                  </a:cubicBezTo>
                  <a:cubicBezTo>
                    <a:pt x="425" y="252"/>
                    <a:pt x="447" y="152"/>
                    <a:pt x="464" y="78"/>
                  </a:cubicBezTo>
                  <a:cubicBezTo>
                    <a:pt x="451" y="57"/>
                    <a:pt x="438" y="39"/>
                    <a:pt x="430" y="26"/>
                  </a:cubicBezTo>
                  <a:cubicBezTo>
                    <a:pt x="421" y="9"/>
                    <a:pt x="417" y="0"/>
                    <a:pt x="417" y="0"/>
                  </a:cubicBezTo>
                  <a:lnTo>
                    <a:pt x="326" y="26"/>
                  </a:lnTo>
                  <a:close/>
                </a:path>
              </a:pathLst>
            </a:custGeom>
            <a:solidFill>
              <a:srgbClr val="EF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213515" y="2857186"/>
              <a:ext cx="413926" cy="365328"/>
            </a:xfrm>
            <a:custGeom>
              <a:avLst/>
              <a:gdLst/>
              <a:ahLst/>
              <a:cxnLst/>
              <a:rect l="l" t="t" r="r" b="b"/>
              <a:pathLst>
                <a:path w="2325" h="2052" extrusionOk="0">
                  <a:moveTo>
                    <a:pt x="669" y="1809"/>
                  </a:moveTo>
                  <a:cubicBezTo>
                    <a:pt x="959" y="2051"/>
                    <a:pt x="1349" y="2043"/>
                    <a:pt x="1644" y="1800"/>
                  </a:cubicBezTo>
                  <a:cubicBezTo>
                    <a:pt x="1974" y="1527"/>
                    <a:pt x="2325" y="517"/>
                    <a:pt x="1991" y="243"/>
                  </a:cubicBezTo>
                  <a:cubicBezTo>
                    <a:pt x="1700" y="1"/>
                    <a:pt x="625" y="1"/>
                    <a:pt x="335" y="243"/>
                  </a:cubicBezTo>
                  <a:cubicBezTo>
                    <a:pt x="1" y="517"/>
                    <a:pt x="335" y="1535"/>
                    <a:pt x="669" y="1809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5556228" y="2989996"/>
              <a:ext cx="79046" cy="92044"/>
            </a:xfrm>
            <a:custGeom>
              <a:avLst/>
              <a:gdLst/>
              <a:ahLst/>
              <a:cxnLst/>
              <a:rect l="l" t="t" r="r" b="b"/>
              <a:pathLst>
                <a:path w="444" h="517" extrusionOk="0">
                  <a:moveTo>
                    <a:pt x="62" y="70"/>
                  </a:moveTo>
                  <a:cubicBezTo>
                    <a:pt x="88" y="13"/>
                    <a:pt x="252" y="0"/>
                    <a:pt x="348" y="70"/>
                  </a:cubicBezTo>
                  <a:cubicBezTo>
                    <a:pt x="443" y="139"/>
                    <a:pt x="339" y="438"/>
                    <a:pt x="239" y="477"/>
                  </a:cubicBezTo>
                  <a:cubicBezTo>
                    <a:pt x="153" y="512"/>
                    <a:pt x="62" y="516"/>
                    <a:pt x="31" y="477"/>
                  </a:cubicBezTo>
                  <a:cubicBezTo>
                    <a:pt x="1" y="443"/>
                    <a:pt x="18" y="169"/>
                    <a:pt x="62" y="7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5205148" y="2989996"/>
              <a:ext cx="79581" cy="92044"/>
            </a:xfrm>
            <a:custGeom>
              <a:avLst/>
              <a:gdLst/>
              <a:ahLst/>
              <a:cxnLst/>
              <a:rect l="l" t="t" r="r" b="b"/>
              <a:pathLst>
                <a:path w="447" h="517" extrusionOk="0">
                  <a:moveTo>
                    <a:pt x="382" y="70"/>
                  </a:moveTo>
                  <a:cubicBezTo>
                    <a:pt x="356" y="13"/>
                    <a:pt x="195" y="0"/>
                    <a:pt x="96" y="70"/>
                  </a:cubicBezTo>
                  <a:cubicBezTo>
                    <a:pt x="0" y="139"/>
                    <a:pt x="104" y="438"/>
                    <a:pt x="208" y="477"/>
                  </a:cubicBezTo>
                  <a:cubicBezTo>
                    <a:pt x="291" y="512"/>
                    <a:pt x="382" y="516"/>
                    <a:pt x="412" y="477"/>
                  </a:cubicBezTo>
                  <a:cubicBezTo>
                    <a:pt x="447" y="443"/>
                    <a:pt x="425" y="169"/>
                    <a:pt x="382" y="7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5408105" y="3007798"/>
              <a:ext cx="65872" cy="86525"/>
            </a:xfrm>
            <a:custGeom>
              <a:avLst/>
              <a:gdLst/>
              <a:ahLst/>
              <a:cxnLst/>
              <a:rect l="l" t="t" r="r" b="b"/>
              <a:pathLst>
                <a:path w="370" h="486" extrusionOk="0">
                  <a:moveTo>
                    <a:pt x="161" y="486"/>
                  </a:moveTo>
                  <a:cubicBezTo>
                    <a:pt x="144" y="486"/>
                    <a:pt x="126" y="477"/>
                    <a:pt x="122" y="460"/>
                  </a:cubicBezTo>
                  <a:cubicBezTo>
                    <a:pt x="113" y="438"/>
                    <a:pt x="122" y="412"/>
                    <a:pt x="144" y="403"/>
                  </a:cubicBezTo>
                  <a:cubicBezTo>
                    <a:pt x="148" y="399"/>
                    <a:pt x="274" y="347"/>
                    <a:pt x="248" y="234"/>
                  </a:cubicBezTo>
                  <a:cubicBezTo>
                    <a:pt x="243" y="217"/>
                    <a:pt x="235" y="204"/>
                    <a:pt x="217" y="195"/>
                  </a:cubicBezTo>
                  <a:cubicBezTo>
                    <a:pt x="178" y="169"/>
                    <a:pt x="100" y="182"/>
                    <a:pt x="79" y="187"/>
                  </a:cubicBezTo>
                  <a:cubicBezTo>
                    <a:pt x="57" y="195"/>
                    <a:pt x="31" y="182"/>
                    <a:pt x="26" y="160"/>
                  </a:cubicBezTo>
                  <a:cubicBezTo>
                    <a:pt x="22" y="147"/>
                    <a:pt x="13" y="126"/>
                    <a:pt x="5" y="52"/>
                  </a:cubicBezTo>
                  <a:cubicBezTo>
                    <a:pt x="0" y="30"/>
                    <a:pt x="18" y="9"/>
                    <a:pt x="44" y="4"/>
                  </a:cubicBezTo>
                  <a:cubicBezTo>
                    <a:pt x="70" y="0"/>
                    <a:pt x="92" y="17"/>
                    <a:pt x="92" y="43"/>
                  </a:cubicBezTo>
                  <a:cubicBezTo>
                    <a:pt x="96" y="65"/>
                    <a:pt x="96" y="82"/>
                    <a:pt x="100" y="95"/>
                  </a:cubicBezTo>
                  <a:cubicBezTo>
                    <a:pt x="144" y="87"/>
                    <a:pt x="209" y="87"/>
                    <a:pt x="261" y="117"/>
                  </a:cubicBezTo>
                  <a:cubicBezTo>
                    <a:pt x="300" y="139"/>
                    <a:pt x="321" y="169"/>
                    <a:pt x="334" y="213"/>
                  </a:cubicBezTo>
                  <a:cubicBezTo>
                    <a:pt x="369" y="360"/>
                    <a:pt x="248" y="455"/>
                    <a:pt x="178" y="486"/>
                  </a:cubicBezTo>
                  <a:cubicBezTo>
                    <a:pt x="174" y="486"/>
                    <a:pt x="165" y="486"/>
                    <a:pt x="161" y="486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5489110" y="2949049"/>
              <a:ext cx="51095" cy="37209"/>
            </a:xfrm>
            <a:custGeom>
              <a:avLst/>
              <a:gdLst/>
              <a:ahLst/>
              <a:cxnLst/>
              <a:rect l="l" t="t" r="r" b="b"/>
              <a:pathLst>
                <a:path w="287" h="209" extrusionOk="0">
                  <a:moveTo>
                    <a:pt x="235" y="209"/>
                  </a:moveTo>
                  <a:cubicBezTo>
                    <a:pt x="218" y="209"/>
                    <a:pt x="200" y="196"/>
                    <a:pt x="196" y="178"/>
                  </a:cubicBezTo>
                  <a:cubicBezTo>
                    <a:pt x="192" y="170"/>
                    <a:pt x="157" y="92"/>
                    <a:pt x="57" y="113"/>
                  </a:cubicBezTo>
                  <a:cubicBezTo>
                    <a:pt x="31" y="118"/>
                    <a:pt x="9" y="100"/>
                    <a:pt x="5" y="74"/>
                  </a:cubicBezTo>
                  <a:cubicBezTo>
                    <a:pt x="1" y="53"/>
                    <a:pt x="18" y="31"/>
                    <a:pt x="40" y="27"/>
                  </a:cubicBezTo>
                  <a:cubicBezTo>
                    <a:pt x="183" y="1"/>
                    <a:pt x="257" y="96"/>
                    <a:pt x="278" y="152"/>
                  </a:cubicBezTo>
                  <a:cubicBezTo>
                    <a:pt x="287" y="174"/>
                    <a:pt x="274" y="200"/>
                    <a:pt x="248" y="209"/>
                  </a:cubicBezTo>
                  <a:cubicBezTo>
                    <a:pt x="244" y="209"/>
                    <a:pt x="239" y="209"/>
                    <a:pt x="235" y="209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5296122" y="2946022"/>
              <a:ext cx="51095" cy="37921"/>
            </a:xfrm>
            <a:custGeom>
              <a:avLst/>
              <a:gdLst/>
              <a:ahLst/>
              <a:cxnLst/>
              <a:rect l="l" t="t" r="r" b="b"/>
              <a:pathLst>
                <a:path w="287" h="213" extrusionOk="0">
                  <a:moveTo>
                    <a:pt x="48" y="213"/>
                  </a:moveTo>
                  <a:cubicBezTo>
                    <a:pt x="44" y="213"/>
                    <a:pt x="40" y="208"/>
                    <a:pt x="35" y="208"/>
                  </a:cubicBezTo>
                  <a:cubicBezTo>
                    <a:pt x="14" y="200"/>
                    <a:pt x="1" y="178"/>
                    <a:pt x="9" y="152"/>
                  </a:cubicBezTo>
                  <a:cubicBezTo>
                    <a:pt x="27" y="100"/>
                    <a:pt x="101" y="0"/>
                    <a:pt x="244" y="26"/>
                  </a:cubicBezTo>
                  <a:cubicBezTo>
                    <a:pt x="270" y="31"/>
                    <a:pt x="287" y="52"/>
                    <a:pt x="283" y="78"/>
                  </a:cubicBezTo>
                  <a:cubicBezTo>
                    <a:pt x="278" y="100"/>
                    <a:pt x="252" y="117"/>
                    <a:pt x="231" y="113"/>
                  </a:cubicBezTo>
                  <a:cubicBezTo>
                    <a:pt x="122" y="96"/>
                    <a:pt x="92" y="178"/>
                    <a:pt x="92" y="182"/>
                  </a:cubicBezTo>
                  <a:cubicBezTo>
                    <a:pt x="88" y="200"/>
                    <a:pt x="70" y="213"/>
                    <a:pt x="48" y="213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5497655" y="2991598"/>
              <a:ext cx="17091" cy="34895"/>
            </a:xfrm>
            <a:custGeom>
              <a:avLst/>
              <a:gdLst/>
              <a:ahLst/>
              <a:cxnLst/>
              <a:rect l="l" t="t" r="r" b="b"/>
              <a:pathLst>
                <a:path w="96" h="196" extrusionOk="0">
                  <a:moveTo>
                    <a:pt x="0" y="100"/>
                  </a:moveTo>
                  <a:cubicBezTo>
                    <a:pt x="0" y="152"/>
                    <a:pt x="22" y="195"/>
                    <a:pt x="48" y="195"/>
                  </a:cubicBezTo>
                  <a:cubicBezTo>
                    <a:pt x="74" y="195"/>
                    <a:pt x="96" y="152"/>
                    <a:pt x="96" y="100"/>
                  </a:cubicBezTo>
                  <a:cubicBezTo>
                    <a:pt x="96" y="43"/>
                    <a:pt x="74" y="0"/>
                    <a:pt x="48" y="0"/>
                  </a:cubicBezTo>
                  <a:cubicBezTo>
                    <a:pt x="22" y="0"/>
                    <a:pt x="0" y="43"/>
                    <a:pt x="0" y="100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5323896" y="2991598"/>
              <a:ext cx="16379" cy="34895"/>
            </a:xfrm>
            <a:custGeom>
              <a:avLst/>
              <a:gdLst/>
              <a:ahLst/>
              <a:cxnLst/>
              <a:rect l="l" t="t" r="r" b="b"/>
              <a:pathLst>
                <a:path w="92" h="196" extrusionOk="0">
                  <a:moveTo>
                    <a:pt x="1" y="100"/>
                  </a:moveTo>
                  <a:cubicBezTo>
                    <a:pt x="1" y="152"/>
                    <a:pt x="23" y="195"/>
                    <a:pt x="44" y="195"/>
                  </a:cubicBezTo>
                  <a:cubicBezTo>
                    <a:pt x="70" y="195"/>
                    <a:pt x="92" y="152"/>
                    <a:pt x="92" y="100"/>
                  </a:cubicBezTo>
                  <a:cubicBezTo>
                    <a:pt x="92" y="43"/>
                    <a:pt x="70" y="0"/>
                    <a:pt x="44" y="0"/>
                  </a:cubicBezTo>
                  <a:cubicBezTo>
                    <a:pt x="23" y="0"/>
                    <a:pt x="1" y="43"/>
                    <a:pt x="1" y="100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5587206" y="3006908"/>
              <a:ext cx="21720" cy="42728"/>
            </a:xfrm>
            <a:custGeom>
              <a:avLst/>
              <a:gdLst/>
              <a:ahLst/>
              <a:cxnLst/>
              <a:rect l="l" t="t" r="r" b="b"/>
              <a:pathLst>
                <a:path w="122" h="240" extrusionOk="0">
                  <a:moveTo>
                    <a:pt x="18" y="109"/>
                  </a:moveTo>
                  <a:cubicBezTo>
                    <a:pt x="0" y="170"/>
                    <a:pt x="9" y="226"/>
                    <a:pt x="35" y="235"/>
                  </a:cubicBezTo>
                  <a:cubicBezTo>
                    <a:pt x="61" y="239"/>
                    <a:pt x="52" y="183"/>
                    <a:pt x="70" y="122"/>
                  </a:cubicBezTo>
                  <a:cubicBezTo>
                    <a:pt x="87" y="57"/>
                    <a:pt x="122" y="14"/>
                    <a:pt x="96" y="9"/>
                  </a:cubicBezTo>
                  <a:cubicBezTo>
                    <a:pt x="65" y="1"/>
                    <a:pt x="31" y="44"/>
                    <a:pt x="18" y="109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5233633" y="3006908"/>
              <a:ext cx="21720" cy="42728"/>
            </a:xfrm>
            <a:custGeom>
              <a:avLst/>
              <a:gdLst/>
              <a:ahLst/>
              <a:cxnLst/>
              <a:rect l="l" t="t" r="r" b="b"/>
              <a:pathLst>
                <a:path w="122" h="240" extrusionOk="0">
                  <a:moveTo>
                    <a:pt x="105" y="109"/>
                  </a:moveTo>
                  <a:cubicBezTo>
                    <a:pt x="122" y="170"/>
                    <a:pt x="113" y="226"/>
                    <a:pt x="87" y="235"/>
                  </a:cubicBezTo>
                  <a:cubicBezTo>
                    <a:pt x="61" y="239"/>
                    <a:pt x="66" y="183"/>
                    <a:pt x="53" y="122"/>
                  </a:cubicBezTo>
                  <a:cubicBezTo>
                    <a:pt x="35" y="57"/>
                    <a:pt x="1" y="14"/>
                    <a:pt x="27" y="9"/>
                  </a:cubicBezTo>
                  <a:cubicBezTo>
                    <a:pt x="53" y="1"/>
                    <a:pt x="87" y="44"/>
                    <a:pt x="105" y="109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5488398" y="3059427"/>
              <a:ext cx="66584" cy="21008"/>
            </a:xfrm>
            <a:custGeom>
              <a:avLst/>
              <a:gdLst/>
              <a:ahLst/>
              <a:cxnLst/>
              <a:rect l="l" t="t" r="r" b="b"/>
              <a:pathLst>
                <a:path w="374" h="118" extrusionOk="0">
                  <a:moveTo>
                    <a:pt x="0" y="57"/>
                  </a:moveTo>
                  <a:cubicBezTo>
                    <a:pt x="0" y="92"/>
                    <a:pt x="83" y="118"/>
                    <a:pt x="187" y="118"/>
                  </a:cubicBezTo>
                  <a:cubicBezTo>
                    <a:pt x="291" y="118"/>
                    <a:pt x="373" y="92"/>
                    <a:pt x="373" y="57"/>
                  </a:cubicBezTo>
                  <a:cubicBezTo>
                    <a:pt x="373" y="27"/>
                    <a:pt x="291" y="1"/>
                    <a:pt x="187" y="1"/>
                  </a:cubicBezTo>
                  <a:cubicBezTo>
                    <a:pt x="83" y="1"/>
                    <a:pt x="0" y="27"/>
                    <a:pt x="0" y="57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5283126" y="3059427"/>
              <a:ext cx="67296" cy="21008"/>
            </a:xfrm>
            <a:custGeom>
              <a:avLst/>
              <a:gdLst/>
              <a:ahLst/>
              <a:cxnLst/>
              <a:rect l="l" t="t" r="r" b="b"/>
              <a:pathLst>
                <a:path w="378" h="118" extrusionOk="0">
                  <a:moveTo>
                    <a:pt x="0" y="57"/>
                  </a:moveTo>
                  <a:cubicBezTo>
                    <a:pt x="0" y="92"/>
                    <a:pt x="87" y="118"/>
                    <a:pt x="187" y="118"/>
                  </a:cubicBezTo>
                  <a:cubicBezTo>
                    <a:pt x="291" y="118"/>
                    <a:pt x="377" y="92"/>
                    <a:pt x="377" y="57"/>
                  </a:cubicBezTo>
                  <a:cubicBezTo>
                    <a:pt x="377" y="27"/>
                    <a:pt x="291" y="1"/>
                    <a:pt x="187" y="1"/>
                  </a:cubicBezTo>
                  <a:cubicBezTo>
                    <a:pt x="87" y="1"/>
                    <a:pt x="0" y="27"/>
                    <a:pt x="0" y="57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5385673" y="3118889"/>
              <a:ext cx="76554" cy="40236"/>
            </a:xfrm>
            <a:custGeom>
              <a:avLst/>
              <a:gdLst/>
              <a:ahLst/>
              <a:cxnLst/>
              <a:rect l="l" t="t" r="r" b="b"/>
              <a:pathLst>
                <a:path w="430" h="226" extrusionOk="0">
                  <a:moveTo>
                    <a:pt x="1" y="26"/>
                  </a:moveTo>
                  <a:cubicBezTo>
                    <a:pt x="5" y="57"/>
                    <a:pt x="18" y="109"/>
                    <a:pt x="53" y="152"/>
                  </a:cubicBezTo>
                  <a:cubicBezTo>
                    <a:pt x="79" y="183"/>
                    <a:pt x="118" y="213"/>
                    <a:pt x="183" y="217"/>
                  </a:cubicBezTo>
                  <a:cubicBezTo>
                    <a:pt x="257" y="226"/>
                    <a:pt x="309" y="209"/>
                    <a:pt x="343" y="183"/>
                  </a:cubicBezTo>
                  <a:cubicBezTo>
                    <a:pt x="395" y="148"/>
                    <a:pt x="417" y="100"/>
                    <a:pt x="430" y="70"/>
                  </a:cubicBezTo>
                  <a:cubicBezTo>
                    <a:pt x="430" y="57"/>
                    <a:pt x="421" y="44"/>
                    <a:pt x="408" y="39"/>
                  </a:cubicBezTo>
                  <a:lnTo>
                    <a:pt x="27" y="0"/>
                  </a:lnTo>
                  <a:cubicBezTo>
                    <a:pt x="14" y="0"/>
                    <a:pt x="1" y="13"/>
                    <a:pt x="1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5225087" y="2843299"/>
              <a:ext cx="397725" cy="150796"/>
            </a:xfrm>
            <a:custGeom>
              <a:avLst/>
              <a:gdLst/>
              <a:ahLst/>
              <a:cxnLst/>
              <a:rect l="l" t="t" r="r" b="b"/>
              <a:pathLst>
                <a:path w="2234" h="847" extrusionOk="0">
                  <a:moveTo>
                    <a:pt x="1479" y="282"/>
                  </a:moveTo>
                  <a:cubicBezTo>
                    <a:pt x="1479" y="282"/>
                    <a:pt x="1943" y="495"/>
                    <a:pt x="2060" y="833"/>
                  </a:cubicBezTo>
                  <a:cubicBezTo>
                    <a:pt x="2060" y="833"/>
                    <a:pt x="2234" y="677"/>
                    <a:pt x="2078" y="339"/>
                  </a:cubicBezTo>
                  <a:cubicBezTo>
                    <a:pt x="1922" y="1"/>
                    <a:pt x="1120" y="27"/>
                    <a:pt x="794" y="57"/>
                  </a:cubicBezTo>
                  <a:cubicBezTo>
                    <a:pt x="469" y="92"/>
                    <a:pt x="1" y="170"/>
                    <a:pt x="114" y="846"/>
                  </a:cubicBezTo>
                  <a:cubicBezTo>
                    <a:pt x="114" y="846"/>
                    <a:pt x="673" y="386"/>
                    <a:pt x="1479" y="282"/>
                  </a:cubicBezTo>
                  <a:close/>
                </a:path>
              </a:pathLst>
            </a:custGeom>
            <a:solidFill>
              <a:srgbClr val="422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5421992" y="3250809"/>
              <a:ext cx="92043" cy="82074"/>
            </a:xfrm>
            <a:custGeom>
              <a:avLst/>
              <a:gdLst/>
              <a:ahLst/>
              <a:cxnLst/>
              <a:rect l="l" t="t" r="r" b="b"/>
              <a:pathLst>
                <a:path w="517" h="461" extrusionOk="0">
                  <a:moveTo>
                    <a:pt x="230" y="1"/>
                  </a:moveTo>
                  <a:cubicBezTo>
                    <a:pt x="230" y="1"/>
                    <a:pt x="382" y="44"/>
                    <a:pt x="451" y="105"/>
                  </a:cubicBezTo>
                  <a:cubicBezTo>
                    <a:pt x="516" y="166"/>
                    <a:pt x="243" y="460"/>
                    <a:pt x="243" y="460"/>
                  </a:cubicBezTo>
                  <a:lnTo>
                    <a:pt x="1" y="226"/>
                  </a:ln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5331729" y="3250809"/>
              <a:ext cx="92043" cy="82074"/>
            </a:xfrm>
            <a:custGeom>
              <a:avLst/>
              <a:gdLst/>
              <a:ahLst/>
              <a:cxnLst/>
              <a:rect l="l" t="t" r="r" b="b"/>
              <a:pathLst>
                <a:path w="517" h="461" extrusionOk="0">
                  <a:moveTo>
                    <a:pt x="286" y="1"/>
                  </a:moveTo>
                  <a:cubicBezTo>
                    <a:pt x="286" y="1"/>
                    <a:pt x="135" y="44"/>
                    <a:pt x="65" y="105"/>
                  </a:cubicBezTo>
                  <a:cubicBezTo>
                    <a:pt x="0" y="166"/>
                    <a:pt x="273" y="460"/>
                    <a:pt x="273" y="460"/>
                  </a:cubicBezTo>
                  <a:lnTo>
                    <a:pt x="516" y="226"/>
                  </a:ln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5627263" y="3427592"/>
              <a:ext cx="30266" cy="179281"/>
            </a:xfrm>
            <a:custGeom>
              <a:avLst/>
              <a:gdLst/>
              <a:ahLst/>
              <a:cxnLst/>
              <a:rect l="l" t="t" r="r" b="b"/>
              <a:pathLst>
                <a:path w="170" h="1007" extrusionOk="0">
                  <a:moveTo>
                    <a:pt x="40" y="1"/>
                  </a:moveTo>
                  <a:lnTo>
                    <a:pt x="170" y="1007"/>
                  </a:lnTo>
                  <a:lnTo>
                    <a:pt x="1" y="751"/>
                  </a:ln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5781617" y="3144347"/>
              <a:ext cx="120706" cy="173050"/>
            </a:xfrm>
            <a:custGeom>
              <a:avLst/>
              <a:gdLst/>
              <a:ahLst/>
              <a:cxnLst/>
              <a:rect l="l" t="t" r="r" b="b"/>
              <a:pathLst>
                <a:path w="678" h="972" extrusionOk="0">
                  <a:moveTo>
                    <a:pt x="677" y="764"/>
                  </a:moveTo>
                  <a:cubicBezTo>
                    <a:pt x="677" y="764"/>
                    <a:pt x="404" y="0"/>
                    <a:pt x="205" y="87"/>
                  </a:cubicBezTo>
                  <a:cubicBezTo>
                    <a:pt x="1" y="178"/>
                    <a:pt x="296" y="972"/>
                    <a:pt x="296" y="972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5758473" y="3191347"/>
              <a:ext cx="146165" cy="157739"/>
            </a:xfrm>
            <a:custGeom>
              <a:avLst/>
              <a:gdLst/>
              <a:ahLst/>
              <a:cxnLst/>
              <a:rect l="l" t="t" r="r" b="b"/>
              <a:pathLst>
                <a:path w="821" h="886" extrusionOk="0">
                  <a:moveTo>
                    <a:pt x="573" y="885"/>
                  </a:moveTo>
                  <a:cubicBezTo>
                    <a:pt x="573" y="885"/>
                    <a:pt x="820" y="543"/>
                    <a:pt x="803" y="482"/>
                  </a:cubicBezTo>
                  <a:cubicBezTo>
                    <a:pt x="790" y="426"/>
                    <a:pt x="742" y="426"/>
                    <a:pt x="729" y="378"/>
                  </a:cubicBezTo>
                  <a:cubicBezTo>
                    <a:pt x="712" y="330"/>
                    <a:pt x="643" y="322"/>
                    <a:pt x="604" y="261"/>
                  </a:cubicBezTo>
                  <a:cubicBezTo>
                    <a:pt x="565" y="200"/>
                    <a:pt x="426" y="122"/>
                    <a:pt x="391" y="92"/>
                  </a:cubicBezTo>
                  <a:cubicBezTo>
                    <a:pt x="356" y="62"/>
                    <a:pt x="400" y="1"/>
                    <a:pt x="400" y="1"/>
                  </a:cubicBezTo>
                  <a:lnTo>
                    <a:pt x="326" y="105"/>
                  </a:lnTo>
                  <a:cubicBezTo>
                    <a:pt x="326" y="105"/>
                    <a:pt x="265" y="300"/>
                    <a:pt x="252" y="352"/>
                  </a:cubicBezTo>
                  <a:cubicBezTo>
                    <a:pt x="235" y="400"/>
                    <a:pt x="213" y="374"/>
                    <a:pt x="196" y="317"/>
                  </a:cubicBezTo>
                  <a:cubicBezTo>
                    <a:pt x="183" y="261"/>
                    <a:pt x="83" y="179"/>
                    <a:pt x="40" y="179"/>
                  </a:cubicBezTo>
                  <a:cubicBezTo>
                    <a:pt x="1" y="183"/>
                    <a:pt x="1" y="248"/>
                    <a:pt x="57" y="317"/>
                  </a:cubicBezTo>
                  <a:cubicBezTo>
                    <a:pt x="118" y="387"/>
                    <a:pt x="148" y="595"/>
                    <a:pt x="174" y="643"/>
                  </a:cubicBezTo>
                  <a:cubicBezTo>
                    <a:pt x="196" y="695"/>
                    <a:pt x="265" y="868"/>
                    <a:pt x="265" y="868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5697586" y="3323445"/>
              <a:ext cx="163790" cy="340581"/>
            </a:xfrm>
            <a:custGeom>
              <a:avLst/>
              <a:gdLst/>
              <a:ahLst/>
              <a:cxnLst/>
              <a:rect l="l" t="t" r="r" b="b"/>
              <a:pathLst>
                <a:path w="920" h="1913" extrusionOk="0">
                  <a:moveTo>
                    <a:pt x="156" y="1847"/>
                  </a:moveTo>
                  <a:cubicBezTo>
                    <a:pt x="156" y="1847"/>
                    <a:pt x="469" y="1912"/>
                    <a:pt x="560" y="1743"/>
                  </a:cubicBezTo>
                  <a:cubicBezTo>
                    <a:pt x="724" y="1435"/>
                    <a:pt x="920" y="156"/>
                    <a:pt x="920" y="156"/>
                  </a:cubicBezTo>
                  <a:cubicBezTo>
                    <a:pt x="881" y="117"/>
                    <a:pt x="798" y="52"/>
                    <a:pt x="677" y="22"/>
                  </a:cubicBezTo>
                  <a:cubicBezTo>
                    <a:pt x="577" y="0"/>
                    <a:pt x="490" y="5"/>
                    <a:pt x="443" y="13"/>
                  </a:cubicBezTo>
                  <a:cubicBezTo>
                    <a:pt x="295" y="547"/>
                    <a:pt x="148" y="1076"/>
                    <a:pt x="0" y="16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5763102" y="3323445"/>
              <a:ext cx="98274" cy="68009"/>
            </a:xfrm>
            <a:custGeom>
              <a:avLst/>
              <a:gdLst/>
              <a:ahLst/>
              <a:cxnLst/>
              <a:rect l="l" t="t" r="r" b="b"/>
              <a:pathLst>
                <a:path w="552" h="382" extrusionOk="0">
                  <a:moveTo>
                    <a:pt x="504" y="373"/>
                  </a:moveTo>
                  <a:cubicBezTo>
                    <a:pt x="504" y="373"/>
                    <a:pt x="504" y="373"/>
                    <a:pt x="504" y="378"/>
                  </a:cubicBezTo>
                  <a:cubicBezTo>
                    <a:pt x="508" y="378"/>
                    <a:pt x="513" y="378"/>
                    <a:pt x="517" y="382"/>
                  </a:cubicBezTo>
                  <a:cubicBezTo>
                    <a:pt x="539" y="243"/>
                    <a:pt x="552" y="156"/>
                    <a:pt x="552" y="156"/>
                  </a:cubicBezTo>
                  <a:cubicBezTo>
                    <a:pt x="513" y="117"/>
                    <a:pt x="430" y="52"/>
                    <a:pt x="309" y="22"/>
                  </a:cubicBezTo>
                  <a:cubicBezTo>
                    <a:pt x="209" y="0"/>
                    <a:pt x="122" y="5"/>
                    <a:pt x="75" y="13"/>
                  </a:cubicBezTo>
                  <a:cubicBezTo>
                    <a:pt x="49" y="104"/>
                    <a:pt x="27" y="191"/>
                    <a:pt x="1" y="278"/>
                  </a:cubicBezTo>
                  <a:cubicBezTo>
                    <a:pt x="5" y="278"/>
                    <a:pt x="10" y="282"/>
                    <a:pt x="14" y="282"/>
                  </a:cubicBezTo>
                  <a:lnTo>
                    <a:pt x="27" y="230"/>
                  </a:lnTo>
                  <a:cubicBezTo>
                    <a:pt x="75" y="221"/>
                    <a:pt x="161" y="217"/>
                    <a:pt x="261" y="239"/>
                  </a:cubicBezTo>
                  <a:cubicBezTo>
                    <a:pt x="382" y="269"/>
                    <a:pt x="465" y="334"/>
                    <a:pt x="504" y="373"/>
                  </a:cubicBez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4847658" y="3259354"/>
              <a:ext cx="94357" cy="160766"/>
            </a:xfrm>
            <a:custGeom>
              <a:avLst/>
              <a:gdLst/>
              <a:ahLst/>
              <a:cxnLst/>
              <a:rect l="l" t="t" r="r" b="b"/>
              <a:pathLst>
                <a:path w="530" h="903" extrusionOk="0">
                  <a:moveTo>
                    <a:pt x="296" y="217"/>
                  </a:moveTo>
                  <a:cubicBezTo>
                    <a:pt x="313" y="278"/>
                    <a:pt x="309" y="313"/>
                    <a:pt x="270" y="274"/>
                  </a:cubicBezTo>
                  <a:cubicBezTo>
                    <a:pt x="239" y="252"/>
                    <a:pt x="152" y="178"/>
                    <a:pt x="105" y="135"/>
                  </a:cubicBezTo>
                  <a:lnTo>
                    <a:pt x="1" y="759"/>
                  </a:lnTo>
                  <a:cubicBezTo>
                    <a:pt x="57" y="820"/>
                    <a:pt x="278" y="902"/>
                    <a:pt x="278" y="902"/>
                  </a:cubicBezTo>
                  <a:lnTo>
                    <a:pt x="530" y="720"/>
                  </a:lnTo>
                  <a:cubicBezTo>
                    <a:pt x="530" y="720"/>
                    <a:pt x="495" y="534"/>
                    <a:pt x="491" y="482"/>
                  </a:cubicBezTo>
                  <a:cubicBezTo>
                    <a:pt x="482" y="430"/>
                    <a:pt x="400" y="235"/>
                    <a:pt x="413" y="144"/>
                  </a:cubicBezTo>
                  <a:cubicBezTo>
                    <a:pt x="426" y="57"/>
                    <a:pt x="391" y="1"/>
                    <a:pt x="352" y="18"/>
                  </a:cubicBezTo>
                  <a:cubicBezTo>
                    <a:pt x="317" y="40"/>
                    <a:pt x="278" y="161"/>
                    <a:pt x="296" y="217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4891632" y="3363501"/>
              <a:ext cx="289659" cy="284322"/>
            </a:xfrm>
            <a:custGeom>
              <a:avLst/>
              <a:gdLst/>
              <a:ahLst/>
              <a:cxnLst/>
              <a:rect l="l" t="t" r="r" b="b"/>
              <a:pathLst>
                <a:path w="1627" h="1597" extrusionOk="0">
                  <a:moveTo>
                    <a:pt x="1627" y="1254"/>
                  </a:moveTo>
                  <a:cubicBezTo>
                    <a:pt x="1627" y="1254"/>
                    <a:pt x="1319" y="1596"/>
                    <a:pt x="1154" y="1505"/>
                  </a:cubicBezTo>
                  <a:cubicBezTo>
                    <a:pt x="846" y="1341"/>
                    <a:pt x="1" y="382"/>
                    <a:pt x="1" y="382"/>
                  </a:cubicBezTo>
                  <a:cubicBezTo>
                    <a:pt x="14" y="326"/>
                    <a:pt x="53" y="231"/>
                    <a:pt x="144" y="140"/>
                  </a:cubicBezTo>
                  <a:cubicBezTo>
                    <a:pt x="218" y="62"/>
                    <a:pt x="296" y="23"/>
                    <a:pt x="343" y="1"/>
                  </a:cubicBezTo>
                  <a:cubicBezTo>
                    <a:pt x="751" y="361"/>
                    <a:pt x="1154" y="721"/>
                    <a:pt x="1562" y="10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4891632" y="3363501"/>
              <a:ext cx="88304" cy="92044"/>
            </a:xfrm>
            <a:custGeom>
              <a:avLst/>
              <a:gdLst/>
              <a:ahLst/>
              <a:cxnLst/>
              <a:rect l="l" t="t" r="r" b="b"/>
              <a:pathLst>
                <a:path w="496" h="517" extrusionOk="0">
                  <a:moveTo>
                    <a:pt x="131" y="512"/>
                  </a:moveTo>
                  <a:cubicBezTo>
                    <a:pt x="118" y="499"/>
                    <a:pt x="109" y="486"/>
                    <a:pt x="109" y="486"/>
                  </a:cubicBezTo>
                  <a:cubicBezTo>
                    <a:pt x="122" y="434"/>
                    <a:pt x="161" y="339"/>
                    <a:pt x="252" y="244"/>
                  </a:cubicBezTo>
                  <a:cubicBezTo>
                    <a:pt x="326" y="170"/>
                    <a:pt x="404" y="131"/>
                    <a:pt x="452" y="109"/>
                  </a:cubicBezTo>
                  <a:lnTo>
                    <a:pt x="491" y="144"/>
                  </a:lnTo>
                  <a:cubicBezTo>
                    <a:pt x="491" y="144"/>
                    <a:pt x="495" y="140"/>
                    <a:pt x="495" y="140"/>
                  </a:cubicBezTo>
                  <a:lnTo>
                    <a:pt x="343" y="1"/>
                  </a:lnTo>
                  <a:cubicBezTo>
                    <a:pt x="296" y="23"/>
                    <a:pt x="218" y="62"/>
                    <a:pt x="144" y="140"/>
                  </a:cubicBezTo>
                  <a:cubicBezTo>
                    <a:pt x="53" y="231"/>
                    <a:pt x="14" y="326"/>
                    <a:pt x="1" y="378"/>
                  </a:cubicBezTo>
                  <a:cubicBezTo>
                    <a:pt x="1" y="378"/>
                    <a:pt x="49" y="434"/>
                    <a:pt x="122" y="517"/>
                  </a:cubicBezTo>
                  <a:cubicBezTo>
                    <a:pt x="127" y="517"/>
                    <a:pt x="127" y="517"/>
                    <a:pt x="131" y="512"/>
                  </a:cubicBez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4796029" y="3239237"/>
              <a:ext cx="95781" cy="165395"/>
            </a:xfrm>
            <a:custGeom>
              <a:avLst/>
              <a:gdLst/>
              <a:ahLst/>
              <a:cxnLst/>
              <a:rect l="l" t="t" r="r" b="b"/>
              <a:pathLst>
                <a:path w="538" h="929" extrusionOk="0">
                  <a:moveTo>
                    <a:pt x="373" y="929"/>
                  </a:moveTo>
                  <a:cubicBezTo>
                    <a:pt x="373" y="929"/>
                    <a:pt x="109" y="786"/>
                    <a:pt x="78" y="694"/>
                  </a:cubicBezTo>
                  <a:cubicBezTo>
                    <a:pt x="44" y="603"/>
                    <a:pt x="109" y="599"/>
                    <a:pt x="109" y="599"/>
                  </a:cubicBezTo>
                  <a:cubicBezTo>
                    <a:pt x="109" y="599"/>
                    <a:pt x="9" y="482"/>
                    <a:pt x="9" y="434"/>
                  </a:cubicBezTo>
                  <a:cubicBezTo>
                    <a:pt x="0" y="339"/>
                    <a:pt x="48" y="326"/>
                    <a:pt x="48" y="326"/>
                  </a:cubicBezTo>
                  <a:cubicBezTo>
                    <a:pt x="48" y="326"/>
                    <a:pt x="9" y="278"/>
                    <a:pt x="31" y="192"/>
                  </a:cubicBezTo>
                  <a:cubicBezTo>
                    <a:pt x="52" y="105"/>
                    <a:pt x="87" y="87"/>
                    <a:pt x="117" y="109"/>
                  </a:cubicBezTo>
                  <a:cubicBezTo>
                    <a:pt x="143" y="131"/>
                    <a:pt x="161" y="244"/>
                    <a:pt x="286" y="361"/>
                  </a:cubicBezTo>
                  <a:cubicBezTo>
                    <a:pt x="286" y="361"/>
                    <a:pt x="195" y="209"/>
                    <a:pt x="200" y="109"/>
                  </a:cubicBezTo>
                  <a:cubicBezTo>
                    <a:pt x="204" y="9"/>
                    <a:pt x="265" y="1"/>
                    <a:pt x="295" y="40"/>
                  </a:cubicBezTo>
                  <a:cubicBezTo>
                    <a:pt x="325" y="83"/>
                    <a:pt x="273" y="96"/>
                    <a:pt x="538" y="369"/>
                  </a:cubicBezTo>
                  <a:lnTo>
                    <a:pt x="503" y="907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5792477" y="3054086"/>
              <a:ext cx="124445" cy="232514"/>
            </a:xfrm>
            <a:custGeom>
              <a:avLst/>
              <a:gdLst/>
              <a:ahLst/>
              <a:cxnLst/>
              <a:rect l="l" t="t" r="r" b="b"/>
              <a:pathLst>
                <a:path w="699" h="1306" extrusionOk="0">
                  <a:moveTo>
                    <a:pt x="699" y="1227"/>
                  </a:moveTo>
                  <a:cubicBezTo>
                    <a:pt x="699" y="1271"/>
                    <a:pt x="660" y="1305"/>
                    <a:pt x="616" y="1305"/>
                  </a:cubicBezTo>
                  <a:lnTo>
                    <a:pt x="83" y="1305"/>
                  </a:lnTo>
                  <a:cubicBezTo>
                    <a:pt x="40" y="1305"/>
                    <a:pt x="1" y="1271"/>
                    <a:pt x="1" y="1227"/>
                  </a:cubicBezTo>
                  <a:lnTo>
                    <a:pt x="1" y="78"/>
                  </a:lnTo>
                  <a:cubicBezTo>
                    <a:pt x="1" y="35"/>
                    <a:pt x="40" y="0"/>
                    <a:pt x="83" y="0"/>
                  </a:cubicBezTo>
                  <a:lnTo>
                    <a:pt x="616" y="0"/>
                  </a:lnTo>
                  <a:cubicBezTo>
                    <a:pt x="660" y="0"/>
                    <a:pt x="699" y="35"/>
                    <a:pt x="699" y="78"/>
                  </a:cubicBezTo>
                  <a:close/>
                </a:path>
              </a:pathLst>
            </a:custGeom>
            <a:solidFill>
              <a:srgbClr val="142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5798709" y="3068685"/>
              <a:ext cx="112160" cy="203138"/>
            </a:xfrm>
            <a:custGeom>
              <a:avLst/>
              <a:gdLst/>
              <a:ahLst/>
              <a:cxnLst/>
              <a:rect l="l" t="t" r="r" b="b"/>
              <a:pathLst>
                <a:path w="630" h="1141" extrusionOk="0">
                  <a:moveTo>
                    <a:pt x="629" y="1141"/>
                  </a:moveTo>
                  <a:lnTo>
                    <a:pt x="0" y="1141"/>
                  </a:lnTo>
                  <a:lnTo>
                    <a:pt x="0" y="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749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5798709" y="3074025"/>
              <a:ext cx="112160" cy="192456"/>
            </a:xfrm>
            <a:custGeom>
              <a:avLst/>
              <a:gdLst/>
              <a:ahLst/>
              <a:cxnLst/>
              <a:rect l="l" t="t" r="r" b="b"/>
              <a:pathLst>
                <a:path w="630" h="1081" extrusionOk="0">
                  <a:moveTo>
                    <a:pt x="629" y="1081"/>
                  </a:moveTo>
                  <a:lnTo>
                    <a:pt x="0" y="1081"/>
                  </a:lnTo>
                  <a:lnTo>
                    <a:pt x="0" y="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6216195" y="1340375"/>
              <a:ext cx="1733146" cy="3266230"/>
            </a:xfrm>
            <a:custGeom>
              <a:avLst/>
              <a:gdLst/>
              <a:ahLst/>
              <a:cxnLst/>
              <a:rect l="l" t="t" r="r" b="b"/>
              <a:pathLst>
                <a:path w="9735" h="18346" extrusionOk="0">
                  <a:moveTo>
                    <a:pt x="9735" y="17201"/>
                  </a:moveTo>
                  <a:cubicBezTo>
                    <a:pt x="9735" y="17834"/>
                    <a:pt x="9236" y="18345"/>
                    <a:pt x="8616" y="18345"/>
                  </a:cubicBezTo>
                  <a:lnTo>
                    <a:pt x="1120" y="18345"/>
                  </a:lnTo>
                  <a:cubicBezTo>
                    <a:pt x="500" y="18345"/>
                    <a:pt x="1" y="17834"/>
                    <a:pt x="1" y="17201"/>
                  </a:cubicBezTo>
                  <a:lnTo>
                    <a:pt x="1" y="1150"/>
                  </a:lnTo>
                  <a:cubicBezTo>
                    <a:pt x="1" y="517"/>
                    <a:pt x="500" y="1"/>
                    <a:pt x="1120" y="1"/>
                  </a:cubicBezTo>
                  <a:lnTo>
                    <a:pt x="8616" y="1"/>
                  </a:lnTo>
                  <a:cubicBezTo>
                    <a:pt x="9236" y="1"/>
                    <a:pt x="9735" y="517"/>
                    <a:pt x="9735" y="1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301117" y="1626112"/>
              <a:ext cx="1563303" cy="2695628"/>
            </a:xfrm>
            <a:custGeom>
              <a:avLst/>
              <a:gdLst/>
              <a:ahLst/>
              <a:cxnLst/>
              <a:rect l="l" t="t" r="r" b="b"/>
              <a:pathLst>
                <a:path w="8781" h="15141" extrusionOk="0">
                  <a:moveTo>
                    <a:pt x="8781" y="15140"/>
                  </a:moveTo>
                  <a:lnTo>
                    <a:pt x="1" y="15140"/>
                  </a:lnTo>
                  <a:lnTo>
                    <a:pt x="1" y="0"/>
                  </a:lnTo>
                  <a:lnTo>
                    <a:pt x="8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651663" y="2394843"/>
              <a:ext cx="1035971" cy="774452"/>
            </a:xfrm>
            <a:custGeom>
              <a:avLst/>
              <a:gdLst/>
              <a:ahLst/>
              <a:cxnLst/>
              <a:rect l="l" t="t" r="r" b="b"/>
              <a:pathLst>
                <a:path w="5819" h="4350" extrusionOk="0">
                  <a:moveTo>
                    <a:pt x="165" y="2021"/>
                  </a:moveTo>
                  <a:lnTo>
                    <a:pt x="438" y="3625"/>
                  </a:lnTo>
                  <a:cubicBezTo>
                    <a:pt x="443" y="3634"/>
                    <a:pt x="508" y="4232"/>
                    <a:pt x="863" y="4206"/>
                  </a:cubicBezTo>
                  <a:cubicBezTo>
                    <a:pt x="1288" y="4171"/>
                    <a:pt x="3551" y="4171"/>
                    <a:pt x="3647" y="4171"/>
                  </a:cubicBezTo>
                  <a:cubicBezTo>
                    <a:pt x="3668" y="4171"/>
                    <a:pt x="4128" y="4193"/>
                    <a:pt x="4254" y="3760"/>
                  </a:cubicBezTo>
                  <a:cubicBezTo>
                    <a:pt x="4345" y="3434"/>
                    <a:pt x="4488" y="2138"/>
                    <a:pt x="4570" y="1297"/>
                  </a:cubicBezTo>
                  <a:close/>
                  <a:moveTo>
                    <a:pt x="833" y="4349"/>
                  </a:moveTo>
                  <a:cubicBezTo>
                    <a:pt x="378" y="4349"/>
                    <a:pt x="299" y="3673"/>
                    <a:pt x="295" y="3643"/>
                  </a:cubicBezTo>
                  <a:lnTo>
                    <a:pt x="0" y="1904"/>
                  </a:lnTo>
                  <a:lnTo>
                    <a:pt x="4588" y="1149"/>
                  </a:lnTo>
                  <a:cubicBezTo>
                    <a:pt x="4622" y="807"/>
                    <a:pt x="4644" y="573"/>
                    <a:pt x="4644" y="564"/>
                  </a:cubicBezTo>
                  <a:lnTo>
                    <a:pt x="4644" y="555"/>
                  </a:lnTo>
                  <a:cubicBezTo>
                    <a:pt x="4683" y="365"/>
                    <a:pt x="4865" y="1"/>
                    <a:pt x="5251" y="1"/>
                  </a:cubicBezTo>
                  <a:lnTo>
                    <a:pt x="5819" y="1"/>
                  </a:lnTo>
                  <a:lnTo>
                    <a:pt x="5819" y="148"/>
                  </a:lnTo>
                  <a:lnTo>
                    <a:pt x="5251" y="148"/>
                  </a:lnTo>
                  <a:cubicBezTo>
                    <a:pt x="4900" y="148"/>
                    <a:pt x="4796" y="542"/>
                    <a:pt x="4787" y="586"/>
                  </a:cubicBezTo>
                  <a:cubicBezTo>
                    <a:pt x="4770" y="751"/>
                    <a:pt x="4531" y="3304"/>
                    <a:pt x="4392" y="3799"/>
                  </a:cubicBezTo>
                  <a:cubicBezTo>
                    <a:pt x="4236" y="4345"/>
                    <a:pt x="3647" y="4315"/>
                    <a:pt x="3642" y="4315"/>
                  </a:cubicBezTo>
                  <a:cubicBezTo>
                    <a:pt x="3621" y="4315"/>
                    <a:pt x="1292" y="4315"/>
                    <a:pt x="872" y="4349"/>
                  </a:cubicBezTo>
                  <a:cubicBezTo>
                    <a:pt x="859" y="4349"/>
                    <a:pt x="846" y="4349"/>
                    <a:pt x="833" y="43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7256084" y="2636429"/>
              <a:ext cx="25637" cy="507400"/>
            </a:xfrm>
            <a:custGeom>
              <a:avLst/>
              <a:gdLst/>
              <a:ahLst/>
              <a:cxnLst/>
              <a:rect l="l" t="t" r="r" b="b"/>
              <a:pathLst>
                <a:path w="144" h="2850" extrusionOk="0">
                  <a:moveTo>
                    <a:pt x="143" y="2849"/>
                  </a:moveTo>
                  <a:lnTo>
                    <a:pt x="0" y="2849"/>
                  </a:lnTo>
                  <a:lnTo>
                    <a:pt x="0" y="1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7052949" y="2674349"/>
              <a:ext cx="25637" cy="469478"/>
            </a:xfrm>
            <a:custGeom>
              <a:avLst/>
              <a:gdLst/>
              <a:ahLst/>
              <a:cxnLst/>
              <a:rect l="l" t="t" r="r" b="b"/>
              <a:pathLst>
                <a:path w="144" h="2637" extrusionOk="0">
                  <a:moveTo>
                    <a:pt x="144" y="2636"/>
                  </a:moveTo>
                  <a:lnTo>
                    <a:pt x="1" y="2636"/>
                  </a:lnTo>
                  <a:lnTo>
                    <a:pt x="1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6849991" y="2699807"/>
              <a:ext cx="26527" cy="456304"/>
            </a:xfrm>
            <a:custGeom>
              <a:avLst/>
              <a:gdLst/>
              <a:ahLst/>
              <a:cxnLst/>
              <a:rect l="l" t="t" r="r" b="b"/>
              <a:pathLst>
                <a:path w="149" h="2563" extrusionOk="0">
                  <a:moveTo>
                    <a:pt x="148" y="2563"/>
                  </a:moveTo>
                  <a:lnTo>
                    <a:pt x="1" y="2563"/>
                  </a:lnTo>
                  <a:lnTo>
                    <a:pt x="1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6771301" y="3142745"/>
              <a:ext cx="599079" cy="154534"/>
            </a:xfrm>
            <a:custGeom>
              <a:avLst/>
              <a:gdLst/>
              <a:ahLst/>
              <a:cxnLst/>
              <a:rect l="l" t="t" r="r" b="b"/>
              <a:pathLst>
                <a:path w="3365" h="868" extrusionOk="0">
                  <a:moveTo>
                    <a:pt x="2927" y="868"/>
                  </a:moveTo>
                  <a:lnTo>
                    <a:pt x="0" y="868"/>
                  </a:lnTo>
                  <a:lnTo>
                    <a:pt x="0" y="725"/>
                  </a:lnTo>
                  <a:lnTo>
                    <a:pt x="2927" y="725"/>
                  </a:lnTo>
                  <a:cubicBezTo>
                    <a:pt x="3139" y="725"/>
                    <a:pt x="3209" y="473"/>
                    <a:pt x="3222" y="426"/>
                  </a:cubicBezTo>
                  <a:lnTo>
                    <a:pt x="3204" y="9"/>
                  </a:lnTo>
                  <a:lnTo>
                    <a:pt x="3348" y="1"/>
                  </a:lnTo>
                  <a:lnTo>
                    <a:pt x="3365" y="439"/>
                  </a:lnTo>
                  <a:lnTo>
                    <a:pt x="3365" y="447"/>
                  </a:lnTo>
                  <a:cubicBezTo>
                    <a:pt x="3335" y="595"/>
                    <a:pt x="3209" y="868"/>
                    <a:pt x="2927" y="8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829874" y="3297096"/>
              <a:ext cx="92043" cy="92044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517" y="261"/>
                  </a:moveTo>
                  <a:cubicBezTo>
                    <a:pt x="517" y="404"/>
                    <a:pt x="400" y="517"/>
                    <a:pt x="257" y="517"/>
                  </a:cubicBezTo>
                  <a:cubicBezTo>
                    <a:pt x="114" y="517"/>
                    <a:pt x="1" y="404"/>
                    <a:pt x="1" y="261"/>
                  </a:cubicBezTo>
                  <a:cubicBezTo>
                    <a:pt x="1" y="118"/>
                    <a:pt x="114" y="1"/>
                    <a:pt x="257" y="1"/>
                  </a:cubicBezTo>
                  <a:cubicBezTo>
                    <a:pt x="400" y="1"/>
                    <a:pt x="517" y="118"/>
                    <a:pt x="517" y="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7178818" y="3297096"/>
              <a:ext cx="92043" cy="92044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517" y="261"/>
                  </a:moveTo>
                  <a:cubicBezTo>
                    <a:pt x="517" y="404"/>
                    <a:pt x="400" y="517"/>
                    <a:pt x="256" y="517"/>
                  </a:cubicBezTo>
                  <a:cubicBezTo>
                    <a:pt x="113" y="517"/>
                    <a:pt x="1" y="404"/>
                    <a:pt x="1" y="261"/>
                  </a:cubicBezTo>
                  <a:cubicBezTo>
                    <a:pt x="1" y="118"/>
                    <a:pt x="113" y="1"/>
                    <a:pt x="256" y="1"/>
                  </a:cubicBezTo>
                  <a:cubicBezTo>
                    <a:pt x="400" y="1"/>
                    <a:pt x="517" y="118"/>
                    <a:pt x="517" y="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6446391" y="2532282"/>
              <a:ext cx="402175" cy="402359"/>
            </a:xfrm>
            <a:custGeom>
              <a:avLst/>
              <a:gdLst/>
              <a:ahLst/>
              <a:cxnLst/>
              <a:rect l="l" t="t" r="r" b="b"/>
              <a:pathLst>
                <a:path w="2259" h="2260" extrusionOk="0">
                  <a:moveTo>
                    <a:pt x="2259" y="1128"/>
                  </a:moveTo>
                  <a:cubicBezTo>
                    <a:pt x="2259" y="1752"/>
                    <a:pt x="1756" y="2259"/>
                    <a:pt x="1132" y="2259"/>
                  </a:cubicBezTo>
                  <a:cubicBezTo>
                    <a:pt x="507" y="2259"/>
                    <a:pt x="0" y="1752"/>
                    <a:pt x="0" y="1128"/>
                  </a:cubicBezTo>
                  <a:cubicBezTo>
                    <a:pt x="0" y="503"/>
                    <a:pt x="507" y="0"/>
                    <a:pt x="1132" y="0"/>
                  </a:cubicBezTo>
                  <a:cubicBezTo>
                    <a:pt x="1756" y="0"/>
                    <a:pt x="2259" y="503"/>
                    <a:pt x="2259" y="1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6551253" y="2681292"/>
              <a:ext cx="188536" cy="145989"/>
            </a:xfrm>
            <a:custGeom>
              <a:avLst/>
              <a:gdLst/>
              <a:ahLst/>
              <a:cxnLst/>
              <a:rect l="l" t="t" r="r" b="b"/>
              <a:pathLst>
                <a:path w="1059" h="820" extrusionOk="0">
                  <a:moveTo>
                    <a:pt x="473" y="820"/>
                  </a:moveTo>
                  <a:cubicBezTo>
                    <a:pt x="443" y="820"/>
                    <a:pt x="413" y="807"/>
                    <a:pt x="391" y="785"/>
                  </a:cubicBezTo>
                  <a:lnTo>
                    <a:pt x="53" y="473"/>
                  </a:lnTo>
                  <a:cubicBezTo>
                    <a:pt x="5" y="429"/>
                    <a:pt x="1" y="356"/>
                    <a:pt x="44" y="308"/>
                  </a:cubicBezTo>
                  <a:cubicBezTo>
                    <a:pt x="87" y="260"/>
                    <a:pt x="165" y="256"/>
                    <a:pt x="213" y="299"/>
                  </a:cubicBezTo>
                  <a:lnTo>
                    <a:pt x="460" y="525"/>
                  </a:lnTo>
                  <a:lnTo>
                    <a:pt x="833" y="56"/>
                  </a:lnTo>
                  <a:cubicBezTo>
                    <a:pt x="872" y="4"/>
                    <a:pt x="950" y="0"/>
                    <a:pt x="998" y="39"/>
                  </a:cubicBezTo>
                  <a:cubicBezTo>
                    <a:pt x="1050" y="82"/>
                    <a:pt x="1059" y="156"/>
                    <a:pt x="1020" y="208"/>
                  </a:cubicBezTo>
                  <a:lnTo>
                    <a:pt x="564" y="772"/>
                  </a:lnTo>
                  <a:cubicBezTo>
                    <a:pt x="543" y="798"/>
                    <a:pt x="512" y="815"/>
                    <a:pt x="482" y="815"/>
                  </a:cubicBezTo>
                  <a:cubicBezTo>
                    <a:pt x="478" y="815"/>
                    <a:pt x="473" y="820"/>
                    <a:pt x="473" y="8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6694035" y="1880694"/>
              <a:ext cx="758953" cy="270435"/>
            </a:xfrm>
            <a:custGeom>
              <a:avLst/>
              <a:gdLst/>
              <a:ahLst/>
              <a:cxnLst/>
              <a:rect l="l" t="t" r="r" b="b"/>
              <a:pathLst>
                <a:path w="4263" h="1519" extrusionOk="0">
                  <a:moveTo>
                    <a:pt x="4263" y="760"/>
                  </a:moveTo>
                  <a:cubicBezTo>
                    <a:pt x="4263" y="1176"/>
                    <a:pt x="3968" y="1518"/>
                    <a:pt x="3604" y="1518"/>
                  </a:cubicBezTo>
                  <a:lnTo>
                    <a:pt x="660" y="1518"/>
                  </a:lnTo>
                  <a:cubicBezTo>
                    <a:pt x="296" y="1518"/>
                    <a:pt x="1" y="1176"/>
                    <a:pt x="1" y="760"/>
                  </a:cubicBezTo>
                  <a:cubicBezTo>
                    <a:pt x="1" y="339"/>
                    <a:pt x="296" y="1"/>
                    <a:pt x="660" y="1"/>
                  </a:cubicBezTo>
                  <a:lnTo>
                    <a:pt x="3604" y="1"/>
                  </a:lnTo>
                  <a:cubicBezTo>
                    <a:pt x="3968" y="1"/>
                    <a:pt x="4263" y="339"/>
                    <a:pt x="4263" y="7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6866904" y="1946387"/>
              <a:ext cx="127649" cy="149905"/>
            </a:xfrm>
            <a:custGeom>
              <a:avLst/>
              <a:gdLst/>
              <a:ahLst/>
              <a:cxnLst/>
              <a:rect l="l" t="t" r="r" b="b"/>
              <a:pathLst>
                <a:path w="717" h="842" extrusionOk="0">
                  <a:moveTo>
                    <a:pt x="482" y="581"/>
                  </a:moveTo>
                  <a:cubicBezTo>
                    <a:pt x="482" y="560"/>
                    <a:pt x="474" y="542"/>
                    <a:pt x="465" y="529"/>
                  </a:cubicBezTo>
                  <a:cubicBezTo>
                    <a:pt x="452" y="516"/>
                    <a:pt x="439" y="508"/>
                    <a:pt x="422" y="508"/>
                  </a:cubicBezTo>
                  <a:lnTo>
                    <a:pt x="231" y="508"/>
                  </a:lnTo>
                  <a:lnTo>
                    <a:pt x="231" y="651"/>
                  </a:lnTo>
                  <a:lnTo>
                    <a:pt x="413" y="651"/>
                  </a:lnTo>
                  <a:cubicBezTo>
                    <a:pt x="430" y="651"/>
                    <a:pt x="448" y="642"/>
                    <a:pt x="461" y="629"/>
                  </a:cubicBezTo>
                  <a:cubicBezTo>
                    <a:pt x="474" y="620"/>
                    <a:pt x="482" y="603"/>
                    <a:pt x="482" y="581"/>
                  </a:cubicBezTo>
                  <a:close/>
                  <a:moveTo>
                    <a:pt x="231" y="200"/>
                  </a:moveTo>
                  <a:lnTo>
                    <a:pt x="231" y="330"/>
                  </a:lnTo>
                  <a:lnTo>
                    <a:pt x="387" y="330"/>
                  </a:lnTo>
                  <a:cubicBezTo>
                    <a:pt x="404" y="330"/>
                    <a:pt x="417" y="321"/>
                    <a:pt x="430" y="313"/>
                  </a:cubicBezTo>
                  <a:cubicBezTo>
                    <a:pt x="443" y="304"/>
                    <a:pt x="452" y="287"/>
                    <a:pt x="452" y="261"/>
                  </a:cubicBezTo>
                  <a:cubicBezTo>
                    <a:pt x="452" y="239"/>
                    <a:pt x="448" y="222"/>
                    <a:pt x="435" y="213"/>
                  </a:cubicBezTo>
                  <a:cubicBezTo>
                    <a:pt x="422" y="204"/>
                    <a:pt x="409" y="200"/>
                    <a:pt x="396" y="200"/>
                  </a:cubicBezTo>
                  <a:close/>
                  <a:moveTo>
                    <a:pt x="716" y="629"/>
                  </a:moveTo>
                  <a:cubicBezTo>
                    <a:pt x="716" y="664"/>
                    <a:pt x="708" y="699"/>
                    <a:pt x="690" y="725"/>
                  </a:cubicBezTo>
                  <a:cubicBezTo>
                    <a:pt x="677" y="751"/>
                    <a:pt x="656" y="777"/>
                    <a:pt x="625" y="794"/>
                  </a:cubicBezTo>
                  <a:cubicBezTo>
                    <a:pt x="599" y="811"/>
                    <a:pt x="565" y="824"/>
                    <a:pt x="530" y="829"/>
                  </a:cubicBezTo>
                  <a:cubicBezTo>
                    <a:pt x="495" y="837"/>
                    <a:pt x="456" y="842"/>
                    <a:pt x="413" y="842"/>
                  </a:cubicBezTo>
                  <a:lnTo>
                    <a:pt x="1" y="842"/>
                  </a:lnTo>
                  <a:lnTo>
                    <a:pt x="1" y="0"/>
                  </a:lnTo>
                  <a:lnTo>
                    <a:pt x="487" y="0"/>
                  </a:lnTo>
                  <a:cubicBezTo>
                    <a:pt x="517" y="0"/>
                    <a:pt x="543" y="9"/>
                    <a:pt x="569" y="22"/>
                  </a:cubicBezTo>
                  <a:cubicBezTo>
                    <a:pt x="591" y="35"/>
                    <a:pt x="612" y="48"/>
                    <a:pt x="630" y="70"/>
                  </a:cubicBezTo>
                  <a:cubicBezTo>
                    <a:pt x="643" y="92"/>
                    <a:pt x="656" y="113"/>
                    <a:pt x="664" y="139"/>
                  </a:cubicBezTo>
                  <a:cubicBezTo>
                    <a:pt x="677" y="165"/>
                    <a:pt x="682" y="191"/>
                    <a:pt x="682" y="217"/>
                  </a:cubicBezTo>
                  <a:cubicBezTo>
                    <a:pt x="682" y="256"/>
                    <a:pt x="669" y="295"/>
                    <a:pt x="651" y="330"/>
                  </a:cubicBezTo>
                  <a:cubicBezTo>
                    <a:pt x="630" y="365"/>
                    <a:pt x="599" y="395"/>
                    <a:pt x="560" y="412"/>
                  </a:cubicBezTo>
                  <a:cubicBezTo>
                    <a:pt x="608" y="425"/>
                    <a:pt x="647" y="451"/>
                    <a:pt x="673" y="486"/>
                  </a:cubicBezTo>
                  <a:cubicBezTo>
                    <a:pt x="703" y="521"/>
                    <a:pt x="716" y="568"/>
                    <a:pt x="716" y="6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7010577" y="1946387"/>
              <a:ext cx="135305" cy="151508"/>
            </a:xfrm>
            <a:custGeom>
              <a:avLst/>
              <a:gdLst/>
              <a:ahLst/>
              <a:cxnLst/>
              <a:rect l="l" t="t" r="r" b="b"/>
              <a:pathLst>
                <a:path w="760" h="851" extrusionOk="0">
                  <a:moveTo>
                    <a:pt x="378" y="646"/>
                  </a:moveTo>
                  <a:cubicBezTo>
                    <a:pt x="404" y="646"/>
                    <a:pt x="425" y="638"/>
                    <a:pt x="447" y="629"/>
                  </a:cubicBezTo>
                  <a:cubicBezTo>
                    <a:pt x="464" y="616"/>
                    <a:pt x="482" y="599"/>
                    <a:pt x="490" y="581"/>
                  </a:cubicBezTo>
                  <a:cubicBezTo>
                    <a:pt x="503" y="560"/>
                    <a:pt x="512" y="538"/>
                    <a:pt x="516" y="512"/>
                  </a:cubicBezTo>
                  <a:cubicBezTo>
                    <a:pt x="525" y="490"/>
                    <a:pt x="525" y="460"/>
                    <a:pt x="525" y="434"/>
                  </a:cubicBezTo>
                  <a:lnTo>
                    <a:pt x="525" y="0"/>
                  </a:lnTo>
                  <a:lnTo>
                    <a:pt x="759" y="0"/>
                  </a:lnTo>
                  <a:lnTo>
                    <a:pt x="759" y="434"/>
                  </a:lnTo>
                  <a:cubicBezTo>
                    <a:pt x="759" y="495"/>
                    <a:pt x="751" y="547"/>
                    <a:pt x="733" y="599"/>
                  </a:cubicBezTo>
                  <a:cubicBezTo>
                    <a:pt x="720" y="651"/>
                    <a:pt x="698" y="694"/>
                    <a:pt x="664" y="729"/>
                  </a:cubicBezTo>
                  <a:cubicBezTo>
                    <a:pt x="633" y="768"/>
                    <a:pt x="594" y="798"/>
                    <a:pt x="547" y="820"/>
                  </a:cubicBezTo>
                  <a:cubicBezTo>
                    <a:pt x="499" y="837"/>
                    <a:pt x="443" y="850"/>
                    <a:pt x="378" y="850"/>
                  </a:cubicBezTo>
                  <a:cubicBezTo>
                    <a:pt x="308" y="850"/>
                    <a:pt x="252" y="837"/>
                    <a:pt x="204" y="816"/>
                  </a:cubicBezTo>
                  <a:cubicBezTo>
                    <a:pt x="157" y="794"/>
                    <a:pt x="118" y="764"/>
                    <a:pt x="87" y="725"/>
                  </a:cubicBezTo>
                  <a:cubicBezTo>
                    <a:pt x="57" y="690"/>
                    <a:pt x="35" y="642"/>
                    <a:pt x="18" y="594"/>
                  </a:cubicBezTo>
                  <a:cubicBezTo>
                    <a:pt x="5" y="542"/>
                    <a:pt x="0" y="490"/>
                    <a:pt x="0" y="434"/>
                  </a:cubicBezTo>
                  <a:lnTo>
                    <a:pt x="0" y="0"/>
                  </a:lnTo>
                  <a:lnTo>
                    <a:pt x="230" y="0"/>
                  </a:lnTo>
                  <a:lnTo>
                    <a:pt x="230" y="434"/>
                  </a:lnTo>
                  <a:cubicBezTo>
                    <a:pt x="230" y="460"/>
                    <a:pt x="230" y="490"/>
                    <a:pt x="239" y="516"/>
                  </a:cubicBezTo>
                  <a:cubicBezTo>
                    <a:pt x="243" y="538"/>
                    <a:pt x="252" y="564"/>
                    <a:pt x="265" y="581"/>
                  </a:cubicBezTo>
                  <a:cubicBezTo>
                    <a:pt x="274" y="603"/>
                    <a:pt x="291" y="616"/>
                    <a:pt x="308" y="629"/>
                  </a:cubicBezTo>
                  <a:cubicBezTo>
                    <a:pt x="326" y="638"/>
                    <a:pt x="352" y="646"/>
                    <a:pt x="378" y="6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7154961" y="1946387"/>
              <a:ext cx="143672" cy="149905"/>
            </a:xfrm>
            <a:custGeom>
              <a:avLst/>
              <a:gdLst/>
              <a:ahLst/>
              <a:cxnLst/>
              <a:rect l="l" t="t" r="r" b="b"/>
              <a:pathLst>
                <a:path w="807" h="842" extrusionOk="0">
                  <a:moveTo>
                    <a:pt x="252" y="0"/>
                  </a:moveTo>
                  <a:lnTo>
                    <a:pt x="399" y="365"/>
                  </a:lnTo>
                  <a:lnTo>
                    <a:pt x="555" y="0"/>
                  </a:lnTo>
                  <a:lnTo>
                    <a:pt x="807" y="0"/>
                  </a:lnTo>
                  <a:lnTo>
                    <a:pt x="516" y="564"/>
                  </a:lnTo>
                  <a:lnTo>
                    <a:pt x="516" y="842"/>
                  </a:lnTo>
                  <a:lnTo>
                    <a:pt x="286" y="842"/>
                  </a:lnTo>
                  <a:lnTo>
                    <a:pt x="286" y="5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8187016" y="3747155"/>
              <a:ext cx="228594" cy="566863"/>
            </a:xfrm>
            <a:custGeom>
              <a:avLst/>
              <a:gdLst/>
              <a:ahLst/>
              <a:cxnLst/>
              <a:rect l="l" t="t" r="r" b="b"/>
              <a:pathLst>
                <a:path w="1284" h="3184" extrusionOk="0">
                  <a:moveTo>
                    <a:pt x="1283" y="1"/>
                  </a:moveTo>
                  <a:lnTo>
                    <a:pt x="91" y="35"/>
                  </a:lnTo>
                  <a:cubicBezTo>
                    <a:pt x="91" y="35"/>
                    <a:pt x="0" y="2099"/>
                    <a:pt x="174" y="2550"/>
                  </a:cubicBezTo>
                  <a:cubicBezTo>
                    <a:pt x="347" y="3001"/>
                    <a:pt x="1266" y="3183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8071117" y="4627866"/>
              <a:ext cx="261174" cy="119105"/>
            </a:xfrm>
            <a:custGeom>
              <a:avLst/>
              <a:gdLst/>
              <a:ahLst/>
              <a:cxnLst/>
              <a:rect l="l" t="t" r="r" b="b"/>
              <a:pathLst>
                <a:path w="1467" h="669" extrusionOk="0">
                  <a:moveTo>
                    <a:pt x="1414" y="96"/>
                  </a:moveTo>
                  <a:cubicBezTo>
                    <a:pt x="1414" y="96"/>
                    <a:pt x="1436" y="74"/>
                    <a:pt x="1453" y="148"/>
                  </a:cubicBezTo>
                  <a:cubicBezTo>
                    <a:pt x="1466" y="222"/>
                    <a:pt x="1466" y="391"/>
                    <a:pt x="1414" y="447"/>
                  </a:cubicBezTo>
                  <a:cubicBezTo>
                    <a:pt x="1362" y="508"/>
                    <a:pt x="83" y="668"/>
                    <a:pt x="40" y="547"/>
                  </a:cubicBezTo>
                  <a:cubicBezTo>
                    <a:pt x="1" y="434"/>
                    <a:pt x="1011" y="1"/>
                    <a:pt x="1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8251820" y="4602408"/>
              <a:ext cx="74952" cy="62668"/>
            </a:xfrm>
            <a:custGeom>
              <a:avLst/>
              <a:gdLst/>
              <a:ahLst/>
              <a:cxnLst/>
              <a:rect l="l" t="t" r="r" b="b"/>
              <a:pathLst>
                <a:path w="421" h="352" extrusionOk="0">
                  <a:moveTo>
                    <a:pt x="26" y="1"/>
                  </a:moveTo>
                  <a:lnTo>
                    <a:pt x="0" y="213"/>
                  </a:lnTo>
                  <a:cubicBezTo>
                    <a:pt x="0" y="213"/>
                    <a:pt x="161" y="352"/>
                    <a:pt x="395" y="261"/>
                  </a:cubicBezTo>
                  <a:lnTo>
                    <a:pt x="421" y="18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8202327" y="3991945"/>
              <a:ext cx="198684" cy="613687"/>
            </a:xfrm>
            <a:custGeom>
              <a:avLst/>
              <a:gdLst/>
              <a:ahLst/>
              <a:cxnLst/>
              <a:rect l="l" t="t" r="r" b="b"/>
              <a:pathLst>
                <a:path w="1116" h="3447" extrusionOk="0">
                  <a:moveTo>
                    <a:pt x="1" y="451"/>
                  </a:moveTo>
                  <a:cubicBezTo>
                    <a:pt x="1" y="451"/>
                    <a:pt x="57" y="1600"/>
                    <a:pt x="109" y="2372"/>
                  </a:cubicBezTo>
                  <a:cubicBezTo>
                    <a:pt x="166" y="3143"/>
                    <a:pt x="205" y="3425"/>
                    <a:pt x="205" y="3425"/>
                  </a:cubicBezTo>
                  <a:lnTo>
                    <a:pt x="751" y="3447"/>
                  </a:lnTo>
                  <a:cubicBezTo>
                    <a:pt x="751" y="3447"/>
                    <a:pt x="1020" y="598"/>
                    <a:pt x="1067" y="299"/>
                  </a:cubicBezTo>
                  <a:cubicBezTo>
                    <a:pt x="1115" y="0"/>
                    <a:pt x="1" y="451"/>
                    <a:pt x="1" y="4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8403148" y="3762643"/>
              <a:ext cx="244795" cy="572204"/>
            </a:xfrm>
            <a:custGeom>
              <a:avLst/>
              <a:gdLst/>
              <a:ahLst/>
              <a:cxnLst/>
              <a:rect l="l" t="t" r="r" b="b"/>
              <a:pathLst>
                <a:path w="1375" h="3214" extrusionOk="0">
                  <a:moveTo>
                    <a:pt x="0" y="35"/>
                  </a:moveTo>
                  <a:lnTo>
                    <a:pt x="1179" y="0"/>
                  </a:lnTo>
                  <a:cubicBezTo>
                    <a:pt x="1179" y="0"/>
                    <a:pt x="1375" y="2069"/>
                    <a:pt x="1223" y="2528"/>
                  </a:cubicBezTo>
                  <a:cubicBezTo>
                    <a:pt x="1071" y="2988"/>
                    <a:pt x="165" y="3213"/>
                    <a:pt x="0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8528127" y="4640329"/>
              <a:ext cx="262598" cy="111984"/>
            </a:xfrm>
            <a:custGeom>
              <a:avLst/>
              <a:gdLst/>
              <a:ahLst/>
              <a:cxnLst/>
              <a:rect l="l" t="t" r="r" b="b"/>
              <a:pathLst>
                <a:path w="1475" h="629" extrusionOk="0">
                  <a:moveTo>
                    <a:pt x="48" y="117"/>
                  </a:moveTo>
                  <a:cubicBezTo>
                    <a:pt x="48" y="117"/>
                    <a:pt x="26" y="100"/>
                    <a:pt x="13" y="174"/>
                  </a:cubicBezTo>
                  <a:cubicBezTo>
                    <a:pt x="0" y="247"/>
                    <a:pt x="9" y="412"/>
                    <a:pt x="65" y="468"/>
                  </a:cubicBezTo>
                  <a:cubicBezTo>
                    <a:pt x="122" y="525"/>
                    <a:pt x="1405" y="629"/>
                    <a:pt x="1444" y="503"/>
                  </a:cubicBezTo>
                  <a:cubicBezTo>
                    <a:pt x="1475" y="390"/>
                    <a:pt x="447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8530441" y="4615582"/>
              <a:ext cx="77444" cy="63380"/>
            </a:xfrm>
            <a:custGeom>
              <a:avLst/>
              <a:gdLst/>
              <a:ahLst/>
              <a:cxnLst/>
              <a:rect l="l" t="t" r="r" b="b"/>
              <a:pathLst>
                <a:path w="435" h="356" extrusionOk="0">
                  <a:moveTo>
                    <a:pt x="395" y="0"/>
                  </a:moveTo>
                  <a:lnTo>
                    <a:pt x="434" y="213"/>
                  </a:lnTo>
                  <a:cubicBezTo>
                    <a:pt x="434" y="213"/>
                    <a:pt x="282" y="356"/>
                    <a:pt x="39" y="278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8428607" y="4011885"/>
              <a:ext cx="201533" cy="610838"/>
            </a:xfrm>
            <a:custGeom>
              <a:avLst/>
              <a:gdLst/>
              <a:ahLst/>
              <a:cxnLst/>
              <a:rect l="l" t="t" r="r" b="b"/>
              <a:pathLst>
                <a:path w="1132" h="3431" extrusionOk="0">
                  <a:moveTo>
                    <a:pt x="1132" y="400"/>
                  </a:moveTo>
                  <a:cubicBezTo>
                    <a:pt x="1132" y="400"/>
                    <a:pt x="1132" y="1553"/>
                    <a:pt x="1114" y="2329"/>
                  </a:cubicBezTo>
                  <a:cubicBezTo>
                    <a:pt x="1097" y="3101"/>
                    <a:pt x="1071" y="3383"/>
                    <a:pt x="1071" y="3383"/>
                  </a:cubicBezTo>
                  <a:lnTo>
                    <a:pt x="525" y="3430"/>
                  </a:lnTo>
                  <a:cubicBezTo>
                    <a:pt x="525" y="3430"/>
                    <a:pt x="126" y="595"/>
                    <a:pt x="65" y="300"/>
                  </a:cubicBezTo>
                  <a:cubicBezTo>
                    <a:pt x="0" y="1"/>
                    <a:pt x="1132" y="400"/>
                    <a:pt x="1132" y="4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8360598" y="3042514"/>
              <a:ext cx="93645" cy="155959"/>
            </a:xfrm>
            <a:custGeom>
              <a:avLst/>
              <a:gdLst/>
              <a:ahLst/>
              <a:cxnLst/>
              <a:rect l="l" t="t" r="r" b="b"/>
              <a:pathLst>
                <a:path w="526" h="876" extrusionOk="0">
                  <a:moveTo>
                    <a:pt x="473" y="360"/>
                  </a:moveTo>
                  <a:cubicBezTo>
                    <a:pt x="482" y="460"/>
                    <a:pt x="525" y="599"/>
                    <a:pt x="525" y="599"/>
                  </a:cubicBezTo>
                  <a:cubicBezTo>
                    <a:pt x="512" y="612"/>
                    <a:pt x="417" y="876"/>
                    <a:pt x="256" y="872"/>
                  </a:cubicBezTo>
                  <a:cubicBezTo>
                    <a:pt x="109" y="872"/>
                    <a:pt x="14" y="616"/>
                    <a:pt x="1" y="599"/>
                  </a:cubicBezTo>
                  <a:cubicBezTo>
                    <a:pt x="5" y="585"/>
                    <a:pt x="9" y="568"/>
                    <a:pt x="14" y="551"/>
                  </a:cubicBezTo>
                  <a:cubicBezTo>
                    <a:pt x="22" y="533"/>
                    <a:pt x="27" y="512"/>
                    <a:pt x="31" y="494"/>
                  </a:cubicBezTo>
                  <a:cubicBezTo>
                    <a:pt x="40" y="451"/>
                    <a:pt x="48" y="403"/>
                    <a:pt x="53" y="351"/>
                  </a:cubicBezTo>
                  <a:cubicBezTo>
                    <a:pt x="57" y="230"/>
                    <a:pt x="40" y="130"/>
                    <a:pt x="18" y="57"/>
                  </a:cubicBezTo>
                  <a:cubicBezTo>
                    <a:pt x="14" y="35"/>
                    <a:pt x="5" y="18"/>
                    <a:pt x="1" y="0"/>
                  </a:cubicBezTo>
                  <a:lnTo>
                    <a:pt x="525" y="0"/>
                  </a:lnTo>
                  <a:cubicBezTo>
                    <a:pt x="517" y="22"/>
                    <a:pt x="508" y="52"/>
                    <a:pt x="499" y="83"/>
                  </a:cubicBezTo>
                  <a:cubicBezTo>
                    <a:pt x="482" y="139"/>
                    <a:pt x="473" y="208"/>
                    <a:pt x="469" y="291"/>
                  </a:cubicBezTo>
                  <a:cubicBezTo>
                    <a:pt x="469" y="312"/>
                    <a:pt x="473" y="338"/>
                    <a:pt x="473" y="360"/>
                  </a:cubicBezTo>
                  <a:close/>
                </a:path>
              </a:pathLst>
            </a:custGeom>
            <a:solidFill>
              <a:srgbClr val="EF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8363625" y="3038598"/>
              <a:ext cx="85990" cy="92044"/>
            </a:xfrm>
            <a:custGeom>
              <a:avLst/>
              <a:gdLst/>
              <a:ahLst/>
              <a:cxnLst/>
              <a:rect l="l" t="t" r="r" b="b"/>
              <a:pathLst>
                <a:path w="483" h="517" extrusionOk="0">
                  <a:moveTo>
                    <a:pt x="482" y="105"/>
                  </a:moveTo>
                  <a:cubicBezTo>
                    <a:pt x="465" y="161"/>
                    <a:pt x="456" y="230"/>
                    <a:pt x="452" y="313"/>
                  </a:cubicBezTo>
                  <a:cubicBezTo>
                    <a:pt x="330" y="391"/>
                    <a:pt x="174" y="473"/>
                    <a:pt x="14" y="516"/>
                  </a:cubicBezTo>
                  <a:cubicBezTo>
                    <a:pt x="23" y="473"/>
                    <a:pt x="31" y="425"/>
                    <a:pt x="36" y="373"/>
                  </a:cubicBezTo>
                  <a:cubicBezTo>
                    <a:pt x="40" y="252"/>
                    <a:pt x="23" y="152"/>
                    <a:pt x="1" y="79"/>
                  </a:cubicBezTo>
                  <a:cubicBezTo>
                    <a:pt x="14" y="53"/>
                    <a:pt x="27" y="35"/>
                    <a:pt x="36" y="22"/>
                  </a:cubicBezTo>
                  <a:cubicBezTo>
                    <a:pt x="44" y="5"/>
                    <a:pt x="53" y="0"/>
                    <a:pt x="53" y="0"/>
                  </a:cubicBezTo>
                  <a:lnTo>
                    <a:pt x="144" y="22"/>
                  </a:lnTo>
                  <a:close/>
                </a:path>
              </a:pathLst>
            </a:custGeom>
            <a:solidFill>
              <a:srgbClr val="ED87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8229388" y="2723663"/>
              <a:ext cx="420157" cy="388472"/>
            </a:xfrm>
            <a:custGeom>
              <a:avLst/>
              <a:gdLst/>
              <a:ahLst/>
              <a:cxnLst/>
              <a:rect l="l" t="t" r="r" b="b"/>
              <a:pathLst>
                <a:path w="2360" h="2182" extrusionOk="0">
                  <a:moveTo>
                    <a:pt x="1557" y="1982"/>
                  </a:moveTo>
                  <a:cubicBezTo>
                    <a:pt x="1219" y="2181"/>
                    <a:pt x="642" y="2090"/>
                    <a:pt x="382" y="1800"/>
                  </a:cubicBezTo>
                  <a:cubicBezTo>
                    <a:pt x="92" y="1470"/>
                    <a:pt x="1" y="425"/>
                    <a:pt x="382" y="200"/>
                  </a:cubicBezTo>
                  <a:cubicBezTo>
                    <a:pt x="716" y="1"/>
                    <a:pt x="1804" y="165"/>
                    <a:pt x="2064" y="460"/>
                  </a:cubicBezTo>
                  <a:cubicBezTo>
                    <a:pt x="2359" y="790"/>
                    <a:pt x="1934" y="1756"/>
                    <a:pt x="1557" y="1982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8244877" y="2723663"/>
              <a:ext cx="382236" cy="254056"/>
            </a:xfrm>
            <a:custGeom>
              <a:avLst/>
              <a:gdLst/>
              <a:ahLst/>
              <a:cxnLst/>
              <a:rect l="l" t="t" r="r" b="b"/>
              <a:pathLst>
                <a:path w="2147" h="1427" extrusionOk="0">
                  <a:moveTo>
                    <a:pt x="1977" y="460"/>
                  </a:moveTo>
                  <a:cubicBezTo>
                    <a:pt x="1717" y="165"/>
                    <a:pt x="629" y="1"/>
                    <a:pt x="295" y="200"/>
                  </a:cubicBezTo>
                  <a:cubicBezTo>
                    <a:pt x="57" y="343"/>
                    <a:pt x="0" y="807"/>
                    <a:pt x="70" y="1215"/>
                  </a:cubicBezTo>
                  <a:cubicBezTo>
                    <a:pt x="78" y="1223"/>
                    <a:pt x="91" y="1215"/>
                    <a:pt x="91" y="1202"/>
                  </a:cubicBezTo>
                  <a:cubicBezTo>
                    <a:pt x="87" y="1093"/>
                    <a:pt x="87" y="738"/>
                    <a:pt x="217" y="430"/>
                  </a:cubicBezTo>
                  <a:cubicBezTo>
                    <a:pt x="217" y="430"/>
                    <a:pt x="577" y="629"/>
                    <a:pt x="1102" y="616"/>
                  </a:cubicBezTo>
                  <a:cubicBezTo>
                    <a:pt x="1626" y="603"/>
                    <a:pt x="1787" y="573"/>
                    <a:pt x="1787" y="573"/>
                  </a:cubicBezTo>
                  <a:cubicBezTo>
                    <a:pt x="1787" y="573"/>
                    <a:pt x="1865" y="703"/>
                    <a:pt x="1930" y="781"/>
                  </a:cubicBezTo>
                  <a:cubicBezTo>
                    <a:pt x="2012" y="876"/>
                    <a:pt x="2003" y="1054"/>
                    <a:pt x="1873" y="1405"/>
                  </a:cubicBezTo>
                  <a:cubicBezTo>
                    <a:pt x="1869" y="1418"/>
                    <a:pt x="1882" y="1427"/>
                    <a:pt x="1891" y="1418"/>
                  </a:cubicBezTo>
                  <a:cubicBezTo>
                    <a:pt x="1899" y="1410"/>
                    <a:pt x="1912" y="1397"/>
                    <a:pt x="1925" y="1388"/>
                  </a:cubicBezTo>
                  <a:cubicBezTo>
                    <a:pt x="2081" y="1041"/>
                    <a:pt x="2146" y="647"/>
                    <a:pt x="1977" y="460"/>
                  </a:cubicBezTo>
                  <a:close/>
                </a:path>
              </a:pathLst>
            </a:custGeom>
            <a:solidFill>
              <a:srgbClr val="ED87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8196986" y="2846326"/>
              <a:ext cx="75842" cy="98987"/>
            </a:xfrm>
            <a:custGeom>
              <a:avLst/>
              <a:gdLst/>
              <a:ahLst/>
              <a:cxnLst/>
              <a:rect l="l" t="t" r="r" b="b"/>
              <a:pathLst>
                <a:path w="426" h="556" extrusionOk="0">
                  <a:moveTo>
                    <a:pt x="395" y="101"/>
                  </a:moveTo>
                  <a:cubicBezTo>
                    <a:pt x="378" y="40"/>
                    <a:pt x="217" y="1"/>
                    <a:pt x="109" y="57"/>
                  </a:cubicBezTo>
                  <a:cubicBezTo>
                    <a:pt x="0" y="109"/>
                    <a:pt x="57" y="434"/>
                    <a:pt x="157" y="491"/>
                  </a:cubicBezTo>
                  <a:cubicBezTo>
                    <a:pt x="239" y="539"/>
                    <a:pt x="326" y="556"/>
                    <a:pt x="365" y="521"/>
                  </a:cubicBezTo>
                  <a:cubicBezTo>
                    <a:pt x="404" y="487"/>
                    <a:pt x="425" y="209"/>
                    <a:pt x="395" y="101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8565870" y="2908102"/>
              <a:ext cx="89728" cy="92044"/>
            </a:xfrm>
            <a:custGeom>
              <a:avLst/>
              <a:gdLst/>
              <a:ahLst/>
              <a:cxnLst/>
              <a:rect l="l" t="t" r="r" b="b"/>
              <a:pathLst>
                <a:path w="504" h="517" extrusionOk="0">
                  <a:moveTo>
                    <a:pt x="127" y="53"/>
                  </a:moveTo>
                  <a:cubicBezTo>
                    <a:pt x="161" y="1"/>
                    <a:pt x="326" y="14"/>
                    <a:pt x="413" y="96"/>
                  </a:cubicBezTo>
                  <a:cubicBezTo>
                    <a:pt x="504" y="183"/>
                    <a:pt x="352" y="473"/>
                    <a:pt x="239" y="495"/>
                  </a:cubicBezTo>
                  <a:cubicBezTo>
                    <a:pt x="148" y="517"/>
                    <a:pt x="57" y="508"/>
                    <a:pt x="31" y="465"/>
                  </a:cubicBezTo>
                  <a:cubicBezTo>
                    <a:pt x="1" y="421"/>
                    <a:pt x="66" y="148"/>
                    <a:pt x="127" y="53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8366829" y="2891901"/>
              <a:ext cx="74952" cy="85101"/>
            </a:xfrm>
            <a:custGeom>
              <a:avLst/>
              <a:gdLst/>
              <a:ahLst/>
              <a:cxnLst/>
              <a:rect l="l" t="t" r="r" b="b"/>
              <a:pathLst>
                <a:path w="421" h="478" extrusionOk="0">
                  <a:moveTo>
                    <a:pt x="195" y="478"/>
                  </a:moveTo>
                  <a:cubicBezTo>
                    <a:pt x="187" y="478"/>
                    <a:pt x="178" y="473"/>
                    <a:pt x="174" y="469"/>
                  </a:cubicBezTo>
                  <a:cubicBezTo>
                    <a:pt x="104" y="430"/>
                    <a:pt x="0" y="317"/>
                    <a:pt x="57" y="174"/>
                  </a:cubicBezTo>
                  <a:cubicBezTo>
                    <a:pt x="74" y="131"/>
                    <a:pt x="104" y="100"/>
                    <a:pt x="143" y="87"/>
                  </a:cubicBezTo>
                  <a:cubicBezTo>
                    <a:pt x="204" y="61"/>
                    <a:pt x="269" y="74"/>
                    <a:pt x="312" y="87"/>
                  </a:cubicBezTo>
                  <a:cubicBezTo>
                    <a:pt x="317" y="79"/>
                    <a:pt x="321" y="61"/>
                    <a:pt x="330" y="35"/>
                  </a:cubicBezTo>
                  <a:cubicBezTo>
                    <a:pt x="334" y="14"/>
                    <a:pt x="360" y="1"/>
                    <a:pt x="382" y="5"/>
                  </a:cubicBezTo>
                  <a:cubicBezTo>
                    <a:pt x="408" y="14"/>
                    <a:pt x="421" y="35"/>
                    <a:pt x="412" y="61"/>
                  </a:cubicBezTo>
                  <a:cubicBezTo>
                    <a:pt x="395" y="131"/>
                    <a:pt x="382" y="157"/>
                    <a:pt x="378" y="165"/>
                  </a:cubicBezTo>
                  <a:cubicBezTo>
                    <a:pt x="364" y="187"/>
                    <a:pt x="343" y="196"/>
                    <a:pt x="321" y="187"/>
                  </a:cubicBezTo>
                  <a:cubicBezTo>
                    <a:pt x="295" y="174"/>
                    <a:pt x="221" y="152"/>
                    <a:pt x="174" y="170"/>
                  </a:cubicBezTo>
                  <a:cubicBezTo>
                    <a:pt x="161" y="174"/>
                    <a:pt x="148" y="187"/>
                    <a:pt x="139" y="204"/>
                  </a:cubicBezTo>
                  <a:cubicBezTo>
                    <a:pt x="96" y="317"/>
                    <a:pt x="213" y="391"/>
                    <a:pt x="217" y="395"/>
                  </a:cubicBezTo>
                  <a:cubicBezTo>
                    <a:pt x="239" y="408"/>
                    <a:pt x="243" y="434"/>
                    <a:pt x="234" y="456"/>
                  </a:cubicBezTo>
                  <a:cubicBezTo>
                    <a:pt x="226" y="469"/>
                    <a:pt x="208" y="478"/>
                    <a:pt x="195" y="478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8313598" y="2815527"/>
              <a:ext cx="54834" cy="36497"/>
            </a:xfrm>
            <a:custGeom>
              <a:avLst/>
              <a:gdLst/>
              <a:ahLst/>
              <a:cxnLst/>
              <a:rect l="l" t="t" r="r" b="b"/>
              <a:pathLst>
                <a:path w="308" h="205" extrusionOk="0">
                  <a:moveTo>
                    <a:pt x="52" y="204"/>
                  </a:moveTo>
                  <a:cubicBezTo>
                    <a:pt x="43" y="204"/>
                    <a:pt x="39" y="204"/>
                    <a:pt x="30" y="200"/>
                  </a:cubicBezTo>
                  <a:cubicBezTo>
                    <a:pt x="9" y="187"/>
                    <a:pt x="0" y="161"/>
                    <a:pt x="13" y="139"/>
                  </a:cubicBezTo>
                  <a:cubicBezTo>
                    <a:pt x="39" y="87"/>
                    <a:pt x="130" y="0"/>
                    <a:pt x="269" y="48"/>
                  </a:cubicBezTo>
                  <a:cubicBezTo>
                    <a:pt x="295" y="57"/>
                    <a:pt x="308" y="83"/>
                    <a:pt x="299" y="105"/>
                  </a:cubicBezTo>
                  <a:cubicBezTo>
                    <a:pt x="291" y="131"/>
                    <a:pt x="265" y="144"/>
                    <a:pt x="243" y="135"/>
                  </a:cubicBezTo>
                  <a:cubicBezTo>
                    <a:pt x="135" y="96"/>
                    <a:pt x="91" y="178"/>
                    <a:pt x="91" y="183"/>
                  </a:cubicBezTo>
                  <a:cubicBezTo>
                    <a:pt x="83" y="196"/>
                    <a:pt x="70" y="204"/>
                    <a:pt x="52" y="204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8513528" y="2846326"/>
              <a:ext cx="47891" cy="38099"/>
            </a:xfrm>
            <a:custGeom>
              <a:avLst/>
              <a:gdLst/>
              <a:ahLst/>
              <a:cxnLst/>
              <a:rect l="l" t="t" r="r" b="b"/>
              <a:pathLst>
                <a:path w="269" h="214" extrusionOk="0">
                  <a:moveTo>
                    <a:pt x="221" y="213"/>
                  </a:moveTo>
                  <a:cubicBezTo>
                    <a:pt x="200" y="213"/>
                    <a:pt x="182" y="200"/>
                    <a:pt x="178" y="179"/>
                  </a:cubicBezTo>
                  <a:cubicBezTo>
                    <a:pt x="174" y="170"/>
                    <a:pt x="152" y="83"/>
                    <a:pt x="48" y="88"/>
                  </a:cubicBezTo>
                  <a:cubicBezTo>
                    <a:pt x="22" y="88"/>
                    <a:pt x="0" y="70"/>
                    <a:pt x="0" y="44"/>
                  </a:cubicBezTo>
                  <a:cubicBezTo>
                    <a:pt x="0" y="18"/>
                    <a:pt x="22" y="1"/>
                    <a:pt x="43" y="1"/>
                  </a:cubicBezTo>
                  <a:cubicBezTo>
                    <a:pt x="48" y="1"/>
                    <a:pt x="48" y="1"/>
                    <a:pt x="52" y="1"/>
                  </a:cubicBezTo>
                  <a:cubicBezTo>
                    <a:pt x="195" y="1"/>
                    <a:pt x="252" y="105"/>
                    <a:pt x="265" y="161"/>
                  </a:cubicBezTo>
                  <a:cubicBezTo>
                    <a:pt x="269" y="187"/>
                    <a:pt x="252" y="209"/>
                    <a:pt x="230" y="213"/>
                  </a:cubicBezTo>
                  <a:cubicBezTo>
                    <a:pt x="226" y="213"/>
                    <a:pt x="221" y="213"/>
                    <a:pt x="221" y="213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8333537" y="2860212"/>
              <a:ext cx="19584" cy="37387"/>
            </a:xfrm>
            <a:custGeom>
              <a:avLst/>
              <a:gdLst/>
              <a:ahLst/>
              <a:cxnLst/>
              <a:rect l="l" t="t" r="r" b="b"/>
              <a:pathLst>
                <a:path w="110" h="210" extrusionOk="0">
                  <a:moveTo>
                    <a:pt x="101" y="114"/>
                  </a:moveTo>
                  <a:cubicBezTo>
                    <a:pt x="96" y="170"/>
                    <a:pt x="66" y="209"/>
                    <a:pt x="40" y="205"/>
                  </a:cubicBezTo>
                  <a:cubicBezTo>
                    <a:pt x="14" y="200"/>
                    <a:pt x="1" y="153"/>
                    <a:pt x="10" y="101"/>
                  </a:cubicBezTo>
                  <a:cubicBezTo>
                    <a:pt x="18" y="44"/>
                    <a:pt x="44" y="1"/>
                    <a:pt x="70" y="5"/>
                  </a:cubicBezTo>
                  <a:cubicBezTo>
                    <a:pt x="96" y="10"/>
                    <a:pt x="109" y="57"/>
                    <a:pt x="101" y="114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8510324" y="2887273"/>
              <a:ext cx="19584" cy="38099"/>
            </a:xfrm>
            <a:custGeom>
              <a:avLst/>
              <a:gdLst/>
              <a:ahLst/>
              <a:cxnLst/>
              <a:rect l="l" t="t" r="r" b="b"/>
              <a:pathLst>
                <a:path w="110" h="214" extrusionOk="0">
                  <a:moveTo>
                    <a:pt x="100" y="113"/>
                  </a:moveTo>
                  <a:cubicBezTo>
                    <a:pt x="92" y="170"/>
                    <a:pt x="66" y="213"/>
                    <a:pt x="40" y="209"/>
                  </a:cubicBezTo>
                  <a:cubicBezTo>
                    <a:pt x="14" y="204"/>
                    <a:pt x="1" y="157"/>
                    <a:pt x="5" y="100"/>
                  </a:cubicBezTo>
                  <a:cubicBezTo>
                    <a:pt x="14" y="44"/>
                    <a:pt x="44" y="1"/>
                    <a:pt x="70" y="5"/>
                  </a:cubicBezTo>
                  <a:cubicBezTo>
                    <a:pt x="96" y="9"/>
                    <a:pt x="109" y="57"/>
                    <a:pt x="100" y="113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8224759" y="2864129"/>
              <a:ext cx="17091" cy="43441"/>
            </a:xfrm>
            <a:custGeom>
              <a:avLst/>
              <a:gdLst/>
              <a:ahLst/>
              <a:cxnLst/>
              <a:rect l="l" t="t" r="r" b="b"/>
              <a:pathLst>
                <a:path w="96" h="244" extrusionOk="0">
                  <a:moveTo>
                    <a:pt x="92" y="118"/>
                  </a:moveTo>
                  <a:cubicBezTo>
                    <a:pt x="96" y="183"/>
                    <a:pt x="83" y="239"/>
                    <a:pt x="53" y="243"/>
                  </a:cubicBezTo>
                  <a:cubicBezTo>
                    <a:pt x="27" y="243"/>
                    <a:pt x="40" y="187"/>
                    <a:pt x="35" y="122"/>
                  </a:cubicBezTo>
                  <a:cubicBezTo>
                    <a:pt x="27" y="57"/>
                    <a:pt x="1" y="5"/>
                    <a:pt x="27" y="5"/>
                  </a:cubicBezTo>
                  <a:cubicBezTo>
                    <a:pt x="57" y="1"/>
                    <a:pt x="83" y="53"/>
                    <a:pt x="92" y="118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8600764" y="2926617"/>
              <a:ext cx="26349" cy="43441"/>
            </a:xfrm>
            <a:custGeom>
              <a:avLst/>
              <a:gdLst/>
              <a:ahLst/>
              <a:cxnLst/>
              <a:rect l="l" t="t" r="r" b="b"/>
              <a:pathLst>
                <a:path w="148" h="244" extrusionOk="0">
                  <a:moveTo>
                    <a:pt x="26" y="105"/>
                  </a:moveTo>
                  <a:cubicBezTo>
                    <a:pt x="0" y="166"/>
                    <a:pt x="0" y="222"/>
                    <a:pt x="26" y="235"/>
                  </a:cubicBezTo>
                  <a:cubicBezTo>
                    <a:pt x="52" y="244"/>
                    <a:pt x="52" y="187"/>
                    <a:pt x="82" y="127"/>
                  </a:cubicBezTo>
                  <a:cubicBezTo>
                    <a:pt x="108" y="66"/>
                    <a:pt x="147" y="27"/>
                    <a:pt x="121" y="14"/>
                  </a:cubicBezTo>
                  <a:cubicBezTo>
                    <a:pt x="95" y="1"/>
                    <a:pt x="52" y="44"/>
                    <a:pt x="26" y="105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8283510" y="2925193"/>
              <a:ext cx="68721" cy="27061"/>
            </a:xfrm>
            <a:custGeom>
              <a:avLst/>
              <a:gdLst/>
              <a:ahLst/>
              <a:cxnLst/>
              <a:rect l="l" t="t" r="r" b="b"/>
              <a:pathLst>
                <a:path w="386" h="152" extrusionOk="0">
                  <a:moveTo>
                    <a:pt x="382" y="104"/>
                  </a:moveTo>
                  <a:cubicBezTo>
                    <a:pt x="377" y="135"/>
                    <a:pt x="291" y="152"/>
                    <a:pt x="186" y="135"/>
                  </a:cubicBezTo>
                  <a:cubicBezTo>
                    <a:pt x="78" y="117"/>
                    <a:pt x="0" y="78"/>
                    <a:pt x="4" y="48"/>
                  </a:cubicBezTo>
                  <a:cubicBezTo>
                    <a:pt x="9" y="13"/>
                    <a:pt x="100" y="0"/>
                    <a:pt x="204" y="17"/>
                  </a:cubicBezTo>
                  <a:cubicBezTo>
                    <a:pt x="308" y="30"/>
                    <a:pt x="386" y="70"/>
                    <a:pt x="382" y="104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8491808" y="2956704"/>
              <a:ext cx="68899" cy="27239"/>
            </a:xfrm>
            <a:custGeom>
              <a:avLst/>
              <a:gdLst/>
              <a:ahLst/>
              <a:cxnLst/>
              <a:rect l="l" t="t" r="r" b="b"/>
              <a:pathLst>
                <a:path w="387" h="153" extrusionOk="0">
                  <a:moveTo>
                    <a:pt x="382" y="105"/>
                  </a:moveTo>
                  <a:cubicBezTo>
                    <a:pt x="378" y="140"/>
                    <a:pt x="287" y="153"/>
                    <a:pt x="183" y="135"/>
                  </a:cubicBezTo>
                  <a:cubicBezTo>
                    <a:pt x="79" y="122"/>
                    <a:pt x="1" y="83"/>
                    <a:pt x="5" y="49"/>
                  </a:cubicBezTo>
                  <a:cubicBezTo>
                    <a:pt x="9" y="18"/>
                    <a:pt x="96" y="1"/>
                    <a:pt x="204" y="18"/>
                  </a:cubicBezTo>
                  <a:cubicBezTo>
                    <a:pt x="309" y="36"/>
                    <a:pt x="387" y="75"/>
                    <a:pt x="382" y="105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8369144" y="3005484"/>
              <a:ext cx="78868" cy="39524"/>
            </a:xfrm>
            <a:custGeom>
              <a:avLst/>
              <a:gdLst/>
              <a:ahLst/>
              <a:cxnLst/>
              <a:rect l="l" t="t" r="r" b="b"/>
              <a:pathLst>
                <a:path w="443" h="222" extrusionOk="0">
                  <a:moveTo>
                    <a:pt x="438" y="48"/>
                  </a:moveTo>
                  <a:cubicBezTo>
                    <a:pt x="430" y="78"/>
                    <a:pt x="412" y="130"/>
                    <a:pt x="369" y="169"/>
                  </a:cubicBezTo>
                  <a:cubicBezTo>
                    <a:pt x="338" y="200"/>
                    <a:pt x="291" y="221"/>
                    <a:pt x="226" y="217"/>
                  </a:cubicBezTo>
                  <a:cubicBezTo>
                    <a:pt x="152" y="213"/>
                    <a:pt x="100" y="186"/>
                    <a:pt x="65" y="156"/>
                  </a:cubicBezTo>
                  <a:cubicBezTo>
                    <a:pt x="22" y="113"/>
                    <a:pt x="5" y="56"/>
                    <a:pt x="0" y="26"/>
                  </a:cubicBezTo>
                  <a:cubicBezTo>
                    <a:pt x="0" y="13"/>
                    <a:pt x="9" y="0"/>
                    <a:pt x="22" y="0"/>
                  </a:cubicBezTo>
                  <a:lnTo>
                    <a:pt x="421" y="22"/>
                  </a:lnTo>
                  <a:cubicBezTo>
                    <a:pt x="434" y="22"/>
                    <a:pt x="443" y="35"/>
                    <a:pt x="438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8230100" y="2631088"/>
              <a:ext cx="419445" cy="332747"/>
            </a:xfrm>
            <a:custGeom>
              <a:avLst/>
              <a:gdLst/>
              <a:ahLst/>
              <a:cxnLst/>
              <a:rect l="l" t="t" r="r" b="b"/>
              <a:pathLst>
                <a:path w="2356" h="1869" extrusionOk="0">
                  <a:moveTo>
                    <a:pt x="322" y="876"/>
                  </a:moveTo>
                  <a:cubicBezTo>
                    <a:pt x="322" y="876"/>
                    <a:pt x="682" y="1071"/>
                    <a:pt x="1211" y="1058"/>
                  </a:cubicBezTo>
                  <a:cubicBezTo>
                    <a:pt x="1735" y="1045"/>
                    <a:pt x="1891" y="1015"/>
                    <a:pt x="1891" y="1015"/>
                  </a:cubicBezTo>
                  <a:cubicBezTo>
                    <a:pt x="1891" y="1015"/>
                    <a:pt x="1969" y="1149"/>
                    <a:pt x="2034" y="1223"/>
                  </a:cubicBezTo>
                  <a:cubicBezTo>
                    <a:pt x="2121" y="1318"/>
                    <a:pt x="2108" y="1500"/>
                    <a:pt x="1978" y="1852"/>
                  </a:cubicBezTo>
                  <a:cubicBezTo>
                    <a:pt x="1974" y="1860"/>
                    <a:pt x="1987" y="1869"/>
                    <a:pt x="1995" y="1860"/>
                  </a:cubicBezTo>
                  <a:cubicBezTo>
                    <a:pt x="2034" y="1826"/>
                    <a:pt x="2091" y="1774"/>
                    <a:pt x="2104" y="1748"/>
                  </a:cubicBezTo>
                  <a:cubicBezTo>
                    <a:pt x="2130" y="1713"/>
                    <a:pt x="2173" y="1561"/>
                    <a:pt x="2173" y="1561"/>
                  </a:cubicBezTo>
                  <a:cubicBezTo>
                    <a:pt x="2173" y="1561"/>
                    <a:pt x="2355" y="1045"/>
                    <a:pt x="2325" y="919"/>
                  </a:cubicBezTo>
                  <a:cubicBezTo>
                    <a:pt x="2277" y="737"/>
                    <a:pt x="2078" y="772"/>
                    <a:pt x="2078" y="772"/>
                  </a:cubicBezTo>
                  <a:cubicBezTo>
                    <a:pt x="2078" y="772"/>
                    <a:pt x="2108" y="655"/>
                    <a:pt x="2026" y="529"/>
                  </a:cubicBezTo>
                  <a:cubicBezTo>
                    <a:pt x="1835" y="252"/>
                    <a:pt x="898" y="0"/>
                    <a:pt x="378" y="390"/>
                  </a:cubicBezTo>
                  <a:cubicBezTo>
                    <a:pt x="1" y="672"/>
                    <a:pt x="96" y="1245"/>
                    <a:pt x="96" y="1245"/>
                  </a:cubicBezTo>
                  <a:lnTo>
                    <a:pt x="114" y="1587"/>
                  </a:lnTo>
                  <a:cubicBezTo>
                    <a:pt x="114" y="1600"/>
                    <a:pt x="118" y="1613"/>
                    <a:pt x="131" y="1622"/>
                  </a:cubicBezTo>
                  <a:lnTo>
                    <a:pt x="174" y="1656"/>
                  </a:lnTo>
                  <a:cubicBezTo>
                    <a:pt x="183" y="1665"/>
                    <a:pt x="196" y="1661"/>
                    <a:pt x="196" y="1648"/>
                  </a:cubicBezTo>
                  <a:cubicBezTo>
                    <a:pt x="192" y="1535"/>
                    <a:pt x="192" y="1180"/>
                    <a:pt x="322" y="876"/>
                  </a:cubicBezTo>
                  <a:close/>
                </a:path>
              </a:pathLst>
            </a:custGeom>
            <a:solidFill>
              <a:srgbClr val="142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8167611" y="3143635"/>
              <a:ext cx="506502" cy="642350"/>
            </a:xfrm>
            <a:custGeom>
              <a:avLst/>
              <a:gdLst/>
              <a:ahLst/>
              <a:cxnLst/>
              <a:rect l="l" t="t" r="r" b="b"/>
              <a:pathLst>
                <a:path w="2845" h="3608" extrusionOk="0">
                  <a:moveTo>
                    <a:pt x="2437" y="1539"/>
                  </a:moveTo>
                  <a:cubicBezTo>
                    <a:pt x="2498" y="611"/>
                    <a:pt x="2845" y="96"/>
                    <a:pt x="1952" y="52"/>
                  </a:cubicBezTo>
                  <a:cubicBezTo>
                    <a:pt x="1687" y="0"/>
                    <a:pt x="1579" y="96"/>
                    <a:pt x="1440" y="135"/>
                  </a:cubicBezTo>
                  <a:cubicBezTo>
                    <a:pt x="1453" y="182"/>
                    <a:pt x="1436" y="239"/>
                    <a:pt x="1392" y="265"/>
                  </a:cubicBezTo>
                  <a:cubicBezTo>
                    <a:pt x="1392" y="291"/>
                    <a:pt x="1375" y="317"/>
                    <a:pt x="1340" y="317"/>
                  </a:cubicBezTo>
                  <a:cubicBezTo>
                    <a:pt x="1310" y="317"/>
                    <a:pt x="1293" y="299"/>
                    <a:pt x="1288" y="273"/>
                  </a:cubicBezTo>
                  <a:cubicBezTo>
                    <a:pt x="1288" y="273"/>
                    <a:pt x="1288" y="273"/>
                    <a:pt x="1288" y="273"/>
                  </a:cubicBezTo>
                  <a:cubicBezTo>
                    <a:pt x="1232" y="247"/>
                    <a:pt x="1210" y="178"/>
                    <a:pt x="1232" y="122"/>
                  </a:cubicBezTo>
                  <a:cubicBezTo>
                    <a:pt x="1098" y="83"/>
                    <a:pt x="894" y="17"/>
                    <a:pt x="729" y="65"/>
                  </a:cubicBezTo>
                  <a:cubicBezTo>
                    <a:pt x="508" y="130"/>
                    <a:pt x="387" y="61"/>
                    <a:pt x="256" y="221"/>
                  </a:cubicBezTo>
                  <a:cubicBezTo>
                    <a:pt x="1" y="546"/>
                    <a:pt x="213" y="1804"/>
                    <a:pt x="191" y="2216"/>
                  </a:cubicBezTo>
                  <a:cubicBezTo>
                    <a:pt x="178" y="2437"/>
                    <a:pt x="243" y="3035"/>
                    <a:pt x="165" y="3607"/>
                  </a:cubicBezTo>
                  <a:lnTo>
                    <a:pt x="2528" y="3586"/>
                  </a:lnTo>
                  <a:cubicBezTo>
                    <a:pt x="2411" y="2779"/>
                    <a:pt x="2420" y="1804"/>
                    <a:pt x="2437" y="1539"/>
                  </a:cubicBezTo>
                  <a:close/>
                </a:path>
              </a:pathLst>
            </a:custGeom>
            <a:solidFill>
              <a:srgbClr val="F6B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8167611" y="3143635"/>
              <a:ext cx="506502" cy="642350"/>
            </a:xfrm>
            <a:custGeom>
              <a:avLst/>
              <a:gdLst/>
              <a:ahLst/>
              <a:cxnLst/>
              <a:rect l="l" t="t" r="r" b="b"/>
              <a:pathLst>
                <a:path w="2845" h="3608" extrusionOk="0">
                  <a:moveTo>
                    <a:pt x="2437" y="1539"/>
                  </a:moveTo>
                  <a:cubicBezTo>
                    <a:pt x="2498" y="611"/>
                    <a:pt x="2845" y="96"/>
                    <a:pt x="1952" y="52"/>
                  </a:cubicBezTo>
                  <a:cubicBezTo>
                    <a:pt x="1687" y="0"/>
                    <a:pt x="1579" y="96"/>
                    <a:pt x="1440" y="135"/>
                  </a:cubicBezTo>
                  <a:cubicBezTo>
                    <a:pt x="1453" y="182"/>
                    <a:pt x="1436" y="239"/>
                    <a:pt x="1392" y="265"/>
                  </a:cubicBezTo>
                  <a:cubicBezTo>
                    <a:pt x="1392" y="291"/>
                    <a:pt x="1375" y="317"/>
                    <a:pt x="1340" y="317"/>
                  </a:cubicBezTo>
                  <a:cubicBezTo>
                    <a:pt x="1310" y="317"/>
                    <a:pt x="1293" y="299"/>
                    <a:pt x="1288" y="273"/>
                  </a:cubicBezTo>
                  <a:cubicBezTo>
                    <a:pt x="1288" y="273"/>
                    <a:pt x="1288" y="273"/>
                    <a:pt x="1288" y="273"/>
                  </a:cubicBezTo>
                  <a:cubicBezTo>
                    <a:pt x="1232" y="247"/>
                    <a:pt x="1210" y="178"/>
                    <a:pt x="1232" y="122"/>
                  </a:cubicBezTo>
                  <a:cubicBezTo>
                    <a:pt x="1098" y="83"/>
                    <a:pt x="894" y="17"/>
                    <a:pt x="729" y="65"/>
                  </a:cubicBezTo>
                  <a:cubicBezTo>
                    <a:pt x="508" y="130"/>
                    <a:pt x="387" y="61"/>
                    <a:pt x="256" y="221"/>
                  </a:cubicBezTo>
                  <a:cubicBezTo>
                    <a:pt x="1" y="546"/>
                    <a:pt x="213" y="1804"/>
                    <a:pt x="191" y="2216"/>
                  </a:cubicBezTo>
                  <a:cubicBezTo>
                    <a:pt x="178" y="2437"/>
                    <a:pt x="243" y="3035"/>
                    <a:pt x="165" y="3607"/>
                  </a:cubicBezTo>
                  <a:lnTo>
                    <a:pt x="2528" y="3586"/>
                  </a:lnTo>
                  <a:cubicBezTo>
                    <a:pt x="2411" y="2779"/>
                    <a:pt x="2420" y="1804"/>
                    <a:pt x="2437" y="15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8252532" y="3143635"/>
              <a:ext cx="307462" cy="137443"/>
            </a:xfrm>
            <a:custGeom>
              <a:avLst/>
              <a:gdLst/>
              <a:ahLst/>
              <a:cxnLst/>
              <a:rect l="l" t="t" r="r" b="b"/>
              <a:pathLst>
                <a:path w="1727" h="772" extrusionOk="0">
                  <a:moveTo>
                    <a:pt x="157" y="386"/>
                  </a:moveTo>
                  <a:cubicBezTo>
                    <a:pt x="417" y="681"/>
                    <a:pt x="993" y="772"/>
                    <a:pt x="1327" y="568"/>
                  </a:cubicBezTo>
                  <a:cubicBezTo>
                    <a:pt x="1466" y="486"/>
                    <a:pt x="1613" y="299"/>
                    <a:pt x="1726" y="87"/>
                  </a:cubicBezTo>
                  <a:cubicBezTo>
                    <a:pt x="1657" y="70"/>
                    <a:pt x="1574" y="57"/>
                    <a:pt x="1475" y="52"/>
                  </a:cubicBezTo>
                  <a:cubicBezTo>
                    <a:pt x="1210" y="0"/>
                    <a:pt x="1102" y="96"/>
                    <a:pt x="963" y="135"/>
                  </a:cubicBezTo>
                  <a:cubicBezTo>
                    <a:pt x="976" y="182"/>
                    <a:pt x="959" y="239"/>
                    <a:pt x="915" y="265"/>
                  </a:cubicBezTo>
                  <a:cubicBezTo>
                    <a:pt x="915" y="291"/>
                    <a:pt x="898" y="317"/>
                    <a:pt x="863" y="317"/>
                  </a:cubicBezTo>
                  <a:cubicBezTo>
                    <a:pt x="833" y="317"/>
                    <a:pt x="816" y="299"/>
                    <a:pt x="811" y="273"/>
                  </a:cubicBezTo>
                  <a:cubicBezTo>
                    <a:pt x="811" y="273"/>
                    <a:pt x="811" y="273"/>
                    <a:pt x="811" y="273"/>
                  </a:cubicBezTo>
                  <a:cubicBezTo>
                    <a:pt x="755" y="247"/>
                    <a:pt x="733" y="178"/>
                    <a:pt x="755" y="122"/>
                  </a:cubicBezTo>
                  <a:cubicBezTo>
                    <a:pt x="621" y="83"/>
                    <a:pt x="417" y="17"/>
                    <a:pt x="252" y="65"/>
                  </a:cubicBezTo>
                  <a:cubicBezTo>
                    <a:pt x="152" y="96"/>
                    <a:pt x="70" y="96"/>
                    <a:pt x="1" y="104"/>
                  </a:cubicBezTo>
                  <a:cubicBezTo>
                    <a:pt x="44" y="221"/>
                    <a:pt x="96" y="317"/>
                    <a:pt x="157" y="386"/>
                  </a:cubicBez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8346712" y="3155919"/>
              <a:ext cx="102903" cy="49672"/>
            </a:xfrm>
            <a:custGeom>
              <a:avLst/>
              <a:gdLst/>
              <a:ahLst/>
              <a:cxnLst/>
              <a:rect l="l" t="t" r="r" b="b"/>
              <a:pathLst>
                <a:path w="578" h="279" extrusionOk="0">
                  <a:moveTo>
                    <a:pt x="1" y="1"/>
                  </a:moveTo>
                  <a:lnTo>
                    <a:pt x="334" y="278"/>
                  </a:lnTo>
                  <a:lnTo>
                    <a:pt x="577" y="40"/>
                  </a:lnTo>
                  <a:lnTo>
                    <a:pt x="443" y="27"/>
                  </a:lnTo>
                  <a:lnTo>
                    <a:pt x="334" y="235"/>
                  </a:lnTo>
                  <a:lnTo>
                    <a:pt x="235" y="35"/>
                  </a:lnTo>
                  <a:close/>
                </a:path>
              </a:pathLst>
            </a:custGeom>
            <a:solidFill>
              <a:srgbClr val="2A5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8200013" y="3502542"/>
              <a:ext cx="405558" cy="207055"/>
            </a:xfrm>
            <a:custGeom>
              <a:avLst/>
              <a:gdLst/>
              <a:ahLst/>
              <a:cxnLst/>
              <a:rect l="l" t="t" r="r" b="b"/>
              <a:pathLst>
                <a:path w="2278" h="1163" extrusionOk="0">
                  <a:moveTo>
                    <a:pt x="2247" y="187"/>
                  </a:moveTo>
                  <a:cubicBezTo>
                    <a:pt x="2047" y="312"/>
                    <a:pt x="1848" y="451"/>
                    <a:pt x="1653" y="586"/>
                  </a:cubicBezTo>
                  <a:cubicBezTo>
                    <a:pt x="1596" y="547"/>
                    <a:pt x="1523" y="490"/>
                    <a:pt x="1497" y="469"/>
                  </a:cubicBezTo>
                  <a:cubicBezTo>
                    <a:pt x="1445" y="429"/>
                    <a:pt x="1219" y="334"/>
                    <a:pt x="1158" y="247"/>
                  </a:cubicBezTo>
                  <a:cubicBezTo>
                    <a:pt x="1098" y="165"/>
                    <a:pt x="1024" y="143"/>
                    <a:pt x="1007" y="191"/>
                  </a:cubicBezTo>
                  <a:cubicBezTo>
                    <a:pt x="994" y="239"/>
                    <a:pt x="1059" y="369"/>
                    <a:pt x="1119" y="403"/>
                  </a:cubicBezTo>
                  <a:cubicBezTo>
                    <a:pt x="1180" y="438"/>
                    <a:pt x="1206" y="473"/>
                    <a:pt x="1141" y="473"/>
                  </a:cubicBezTo>
                  <a:cubicBezTo>
                    <a:pt x="1137" y="473"/>
                    <a:pt x="1124" y="477"/>
                    <a:pt x="1111" y="477"/>
                  </a:cubicBezTo>
                  <a:lnTo>
                    <a:pt x="1106" y="473"/>
                  </a:lnTo>
                  <a:cubicBezTo>
                    <a:pt x="1054" y="473"/>
                    <a:pt x="1011" y="469"/>
                    <a:pt x="972" y="469"/>
                  </a:cubicBezTo>
                  <a:cubicBezTo>
                    <a:pt x="673" y="321"/>
                    <a:pt x="335" y="161"/>
                    <a:pt x="5" y="0"/>
                  </a:cubicBezTo>
                  <a:cubicBezTo>
                    <a:pt x="9" y="78"/>
                    <a:pt x="9" y="148"/>
                    <a:pt x="9" y="200"/>
                  </a:cubicBezTo>
                  <a:cubicBezTo>
                    <a:pt x="1" y="291"/>
                    <a:pt x="9" y="451"/>
                    <a:pt x="18" y="646"/>
                  </a:cubicBezTo>
                  <a:cubicBezTo>
                    <a:pt x="252" y="742"/>
                    <a:pt x="491" y="828"/>
                    <a:pt x="668" y="889"/>
                  </a:cubicBezTo>
                  <a:cubicBezTo>
                    <a:pt x="677" y="911"/>
                    <a:pt x="690" y="932"/>
                    <a:pt x="721" y="958"/>
                  </a:cubicBezTo>
                  <a:cubicBezTo>
                    <a:pt x="760" y="993"/>
                    <a:pt x="937" y="1010"/>
                    <a:pt x="937" y="1010"/>
                  </a:cubicBezTo>
                  <a:cubicBezTo>
                    <a:pt x="937" y="1010"/>
                    <a:pt x="885" y="1067"/>
                    <a:pt x="985" y="1119"/>
                  </a:cubicBezTo>
                  <a:cubicBezTo>
                    <a:pt x="1072" y="1162"/>
                    <a:pt x="1323" y="1102"/>
                    <a:pt x="1401" y="1080"/>
                  </a:cubicBezTo>
                  <a:cubicBezTo>
                    <a:pt x="1510" y="1054"/>
                    <a:pt x="1653" y="993"/>
                    <a:pt x="1653" y="989"/>
                  </a:cubicBezTo>
                  <a:cubicBezTo>
                    <a:pt x="1696" y="989"/>
                    <a:pt x="1739" y="989"/>
                    <a:pt x="1774" y="989"/>
                  </a:cubicBezTo>
                  <a:cubicBezTo>
                    <a:pt x="1943" y="989"/>
                    <a:pt x="2117" y="967"/>
                    <a:pt x="2277" y="919"/>
                  </a:cubicBezTo>
                  <a:cubicBezTo>
                    <a:pt x="2260" y="659"/>
                    <a:pt x="2251" y="408"/>
                    <a:pt x="2247" y="187"/>
                  </a:cubicBezTo>
                  <a:close/>
                </a:path>
              </a:pathLst>
            </a:custGeom>
            <a:solidFill>
              <a:srgbClr val="F9C4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8314310" y="3117287"/>
              <a:ext cx="74240" cy="80472"/>
            </a:xfrm>
            <a:custGeom>
              <a:avLst/>
              <a:gdLst/>
              <a:ahLst/>
              <a:cxnLst/>
              <a:rect l="l" t="t" r="r" b="b"/>
              <a:pathLst>
                <a:path w="417" h="452" extrusionOk="0">
                  <a:moveTo>
                    <a:pt x="300" y="1"/>
                  </a:moveTo>
                  <a:lnTo>
                    <a:pt x="417" y="252"/>
                  </a:lnTo>
                  <a:lnTo>
                    <a:pt x="157" y="452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8425402" y="3115862"/>
              <a:ext cx="74418" cy="80294"/>
            </a:xfrm>
            <a:custGeom>
              <a:avLst/>
              <a:gdLst/>
              <a:ahLst/>
              <a:cxnLst/>
              <a:rect l="l" t="t" r="r" b="b"/>
              <a:pathLst>
                <a:path w="418" h="451" extrusionOk="0">
                  <a:moveTo>
                    <a:pt x="118" y="0"/>
                  </a:moveTo>
                  <a:lnTo>
                    <a:pt x="1" y="252"/>
                  </a:lnTo>
                  <a:lnTo>
                    <a:pt x="261" y="451"/>
                  </a:lnTo>
                  <a:lnTo>
                    <a:pt x="417" y="200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196986" y="3704784"/>
              <a:ext cx="420869" cy="81184"/>
            </a:xfrm>
            <a:custGeom>
              <a:avLst/>
              <a:gdLst/>
              <a:ahLst/>
              <a:cxnLst/>
              <a:rect l="l" t="t" r="r" b="b"/>
              <a:pathLst>
                <a:path w="2364" h="456" extrusionOk="0">
                  <a:moveTo>
                    <a:pt x="35" y="0"/>
                  </a:moveTo>
                  <a:cubicBezTo>
                    <a:pt x="31" y="148"/>
                    <a:pt x="22" y="304"/>
                    <a:pt x="0" y="455"/>
                  </a:cubicBezTo>
                  <a:lnTo>
                    <a:pt x="2363" y="434"/>
                  </a:lnTo>
                  <a:cubicBezTo>
                    <a:pt x="2342" y="291"/>
                    <a:pt x="2324" y="143"/>
                    <a:pt x="2311" y="0"/>
                  </a:cubicBez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415432" y="3284100"/>
              <a:ext cx="150615" cy="145989"/>
            </a:xfrm>
            <a:custGeom>
              <a:avLst/>
              <a:gdLst/>
              <a:ahLst/>
              <a:cxnLst/>
              <a:rect l="l" t="t" r="r" b="b"/>
              <a:pathLst>
                <a:path w="846" h="820" extrusionOk="0">
                  <a:moveTo>
                    <a:pt x="846" y="820"/>
                  </a:moveTo>
                  <a:lnTo>
                    <a:pt x="0" y="820"/>
                  </a:lnTo>
                  <a:lnTo>
                    <a:pt x="0" y="0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058121" y="3162862"/>
              <a:ext cx="187646" cy="329721"/>
            </a:xfrm>
            <a:custGeom>
              <a:avLst/>
              <a:gdLst/>
              <a:ahLst/>
              <a:cxnLst/>
              <a:rect l="l" t="t" r="r" b="b"/>
              <a:pathLst>
                <a:path w="1054" h="1852" extrusionOk="0">
                  <a:moveTo>
                    <a:pt x="1054" y="1"/>
                  </a:moveTo>
                  <a:cubicBezTo>
                    <a:pt x="1054" y="1"/>
                    <a:pt x="754" y="57"/>
                    <a:pt x="581" y="144"/>
                  </a:cubicBezTo>
                  <a:cubicBezTo>
                    <a:pt x="408" y="230"/>
                    <a:pt x="43" y="1475"/>
                    <a:pt x="22" y="1553"/>
                  </a:cubicBezTo>
                  <a:cubicBezTo>
                    <a:pt x="0" y="1626"/>
                    <a:pt x="273" y="1735"/>
                    <a:pt x="421" y="1770"/>
                  </a:cubicBezTo>
                  <a:cubicBezTo>
                    <a:pt x="564" y="1804"/>
                    <a:pt x="650" y="1852"/>
                    <a:pt x="728" y="1574"/>
                  </a:cubicBezTo>
                  <a:cubicBezTo>
                    <a:pt x="806" y="1293"/>
                    <a:pt x="945" y="829"/>
                    <a:pt x="945" y="8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64174" y="3355134"/>
              <a:ext cx="126759" cy="107355"/>
            </a:xfrm>
            <a:custGeom>
              <a:avLst/>
              <a:gdLst/>
              <a:ahLst/>
              <a:cxnLst/>
              <a:rect l="l" t="t" r="r" b="b"/>
              <a:pathLst>
                <a:path w="712" h="603" extrusionOk="0">
                  <a:moveTo>
                    <a:pt x="96" y="0"/>
                  </a:moveTo>
                  <a:lnTo>
                    <a:pt x="712" y="395"/>
                  </a:lnTo>
                  <a:lnTo>
                    <a:pt x="651" y="603"/>
                  </a:lnTo>
                  <a:lnTo>
                    <a:pt x="1" y="278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8030170" y="3404448"/>
              <a:ext cx="371554" cy="241772"/>
            </a:xfrm>
            <a:custGeom>
              <a:avLst/>
              <a:gdLst/>
              <a:ahLst/>
              <a:cxnLst/>
              <a:rect l="l" t="t" r="r" b="b"/>
              <a:pathLst>
                <a:path w="2087" h="1358" extrusionOk="0">
                  <a:moveTo>
                    <a:pt x="226" y="9"/>
                  </a:moveTo>
                  <a:cubicBezTo>
                    <a:pt x="226" y="9"/>
                    <a:pt x="1" y="491"/>
                    <a:pt x="174" y="629"/>
                  </a:cubicBezTo>
                  <a:cubicBezTo>
                    <a:pt x="487" y="881"/>
                    <a:pt x="1900" y="1358"/>
                    <a:pt x="1900" y="1358"/>
                  </a:cubicBezTo>
                  <a:cubicBezTo>
                    <a:pt x="1948" y="1314"/>
                    <a:pt x="1974" y="1323"/>
                    <a:pt x="2030" y="1189"/>
                  </a:cubicBezTo>
                  <a:cubicBezTo>
                    <a:pt x="2078" y="1076"/>
                    <a:pt x="2086" y="972"/>
                    <a:pt x="2086" y="911"/>
                  </a:cubicBezTo>
                  <a:cubicBezTo>
                    <a:pt x="1518" y="638"/>
                    <a:pt x="760" y="274"/>
                    <a:pt x="192" y="1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8246301" y="3360475"/>
              <a:ext cx="359982" cy="231802"/>
            </a:xfrm>
            <a:custGeom>
              <a:avLst/>
              <a:gdLst/>
              <a:ahLst/>
              <a:cxnLst/>
              <a:rect l="l" t="t" r="r" b="b"/>
              <a:pathLst>
                <a:path w="2022" h="1302" extrusionOk="0">
                  <a:moveTo>
                    <a:pt x="2021" y="1301"/>
                  </a:moveTo>
                  <a:lnTo>
                    <a:pt x="1" y="1301"/>
                  </a:lnTo>
                  <a:lnTo>
                    <a:pt x="1" y="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8246301" y="3360475"/>
              <a:ext cx="359982" cy="55725"/>
            </a:xfrm>
            <a:custGeom>
              <a:avLst/>
              <a:gdLst/>
              <a:ahLst/>
              <a:cxnLst/>
              <a:rect l="l" t="t" r="r" b="b"/>
              <a:pathLst>
                <a:path w="2022" h="313" extrusionOk="0">
                  <a:moveTo>
                    <a:pt x="2021" y="313"/>
                  </a:moveTo>
                  <a:lnTo>
                    <a:pt x="1" y="313"/>
                  </a:lnTo>
                  <a:lnTo>
                    <a:pt x="1" y="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8246301" y="3414418"/>
              <a:ext cx="359982" cy="17982"/>
            </a:xfrm>
            <a:custGeom>
              <a:avLst/>
              <a:gdLst/>
              <a:ahLst/>
              <a:cxnLst/>
              <a:rect l="l" t="t" r="r" b="b"/>
              <a:pathLst>
                <a:path w="2022" h="101" extrusionOk="0">
                  <a:moveTo>
                    <a:pt x="2021" y="101"/>
                  </a:moveTo>
                  <a:lnTo>
                    <a:pt x="1" y="101"/>
                  </a:lnTo>
                  <a:lnTo>
                    <a:pt x="1" y="1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8572101" y="3162862"/>
              <a:ext cx="202423" cy="363013"/>
            </a:xfrm>
            <a:custGeom>
              <a:avLst/>
              <a:gdLst/>
              <a:ahLst/>
              <a:cxnLst/>
              <a:rect l="l" t="t" r="r" b="b"/>
              <a:pathLst>
                <a:path w="1137" h="2039" extrusionOk="0">
                  <a:moveTo>
                    <a:pt x="1" y="1"/>
                  </a:moveTo>
                  <a:cubicBezTo>
                    <a:pt x="1" y="1"/>
                    <a:pt x="300" y="57"/>
                    <a:pt x="473" y="144"/>
                  </a:cubicBezTo>
                  <a:cubicBezTo>
                    <a:pt x="647" y="230"/>
                    <a:pt x="1098" y="1770"/>
                    <a:pt x="1115" y="1848"/>
                  </a:cubicBezTo>
                  <a:cubicBezTo>
                    <a:pt x="1137" y="1921"/>
                    <a:pt x="785" y="1969"/>
                    <a:pt x="642" y="2004"/>
                  </a:cubicBezTo>
                  <a:cubicBezTo>
                    <a:pt x="495" y="2038"/>
                    <a:pt x="404" y="1852"/>
                    <a:pt x="326" y="1574"/>
                  </a:cubicBezTo>
                  <a:cubicBezTo>
                    <a:pt x="248" y="1293"/>
                    <a:pt x="109" y="829"/>
                    <a:pt x="109" y="8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8415432" y="3418334"/>
              <a:ext cx="374580" cy="230199"/>
            </a:xfrm>
            <a:custGeom>
              <a:avLst/>
              <a:gdLst/>
              <a:ahLst/>
              <a:cxnLst/>
              <a:rect l="l" t="t" r="r" b="b"/>
              <a:pathLst>
                <a:path w="2104" h="1293" extrusionOk="0">
                  <a:moveTo>
                    <a:pt x="1895" y="40"/>
                  </a:moveTo>
                  <a:cubicBezTo>
                    <a:pt x="2060" y="256"/>
                    <a:pt x="2103" y="621"/>
                    <a:pt x="1947" y="777"/>
                  </a:cubicBezTo>
                  <a:cubicBezTo>
                    <a:pt x="1787" y="937"/>
                    <a:pt x="1436" y="1085"/>
                    <a:pt x="1158" y="1180"/>
                  </a:cubicBezTo>
                  <a:cubicBezTo>
                    <a:pt x="967" y="1249"/>
                    <a:pt x="768" y="1280"/>
                    <a:pt x="564" y="1280"/>
                  </a:cubicBezTo>
                  <a:cubicBezTo>
                    <a:pt x="456" y="1280"/>
                    <a:pt x="313" y="1284"/>
                    <a:pt x="144" y="1293"/>
                  </a:cubicBezTo>
                  <a:cubicBezTo>
                    <a:pt x="87" y="1184"/>
                    <a:pt x="5" y="1228"/>
                    <a:pt x="0" y="1167"/>
                  </a:cubicBezTo>
                  <a:cubicBezTo>
                    <a:pt x="538" y="837"/>
                    <a:pt x="1032" y="417"/>
                    <a:pt x="1618" y="174"/>
                  </a:cubicBezTo>
                  <a:cubicBezTo>
                    <a:pt x="1665" y="157"/>
                    <a:pt x="1860" y="1"/>
                    <a:pt x="1895" y="4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8623908" y="3376675"/>
              <a:ext cx="126759" cy="106643"/>
            </a:xfrm>
            <a:custGeom>
              <a:avLst/>
              <a:gdLst/>
              <a:ahLst/>
              <a:cxnLst/>
              <a:rect l="l" t="t" r="r" b="b"/>
              <a:pathLst>
                <a:path w="712" h="599" extrusionOk="0">
                  <a:moveTo>
                    <a:pt x="616" y="1"/>
                  </a:moveTo>
                  <a:lnTo>
                    <a:pt x="0" y="395"/>
                  </a:lnTo>
                  <a:lnTo>
                    <a:pt x="61" y="599"/>
                  </a:lnTo>
                  <a:lnTo>
                    <a:pt x="711" y="274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8287249" y="3495599"/>
              <a:ext cx="219514" cy="181596"/>
            </a:xfrm>
            <a:custGeom>
              <a:avLst/>
              <a:gdLst/>
              <a:ahLst/>
              <a:cxnLst/>
              <a:rect l="l" t="t" r="r" b="b"/>
              <a:pathLst>
                <a:path w="1233" h="1020" extrusionOk="0">
                  <a:moveTo>
                    <a:pt x="1167" y="846"/>
                  </a:moveTo>
                  <a:lnTo>
                    <a:pt x="1232" y="490"/>
                  </a:lnTo>
                  <a:cubicBezTo>
                    <a:pt x="1232" y="490"/>
                    <a:pt x="1054" y="364"/>
                    <a:pt x="1007" y="325"/>
                  </a:cubicBezTo>
                  <a:cubicBezTo>
                    <a:pt x="955" y="286"/>
                    <a:pt x="729" y="191"/>
                    <a:pt x="668" y="104"/>
                  </a:cubicBezTo>
                  <a:cubicBezTo>
                    <a:pt x="608" y="22"/>
                    <a:pt x="534" y="0"/>
                    <a:pt x="517" y="48"/>
                  </a:cubicBezTo>
                  <a:cubicBezTo>
                    <a:pt x="504" y="96"/>
                    <a:pt x="569" y="226"/>
                    <a:pt x="629" y="260"/>
                  </a:cubicBezTo>
                  <a:cubicBezTo>
                    <a:pt x="690" y="295"/>
                    <a:pt x="716" y="330"/>
                    <a:pt x="651" y="330"/>
                  </a:cubicBezTo>
                  <a:cubicBezTo>
                    <a:pt x="647" y="330"/>
                    <a:pt x="634" y="334"/>
                    <a:pt x="621" y="334"/>
                  </a:cubicBezTo>
                  <a:lnTo>
                    <a:pt x="616" y="330"/>
                  </a:lnTo>
                  <a:cubicBezTo>
                    <a:pt x="178" y="312"/>
                    <a:pt x="213" y="260"/>
                    <a:pt x="152" y="252"/>
                  </a:cubicBezTo>
                  <a:cubicBezTo>
                    <a:pt x="92" y="243"/>
                    <a:pt x="48" y="299"/>
                    <a:pt x="126" y="386"/>
                  </a:cubicBezTo>
                  <a:cubicBezTo>
                    <a:pt x="204" y="477"/>
                    <a:pt x="404" y="525"/>
                    <a:pt x="404" y="525"/>
                  </a:cubicBezTo>
                  <a:cubicBezTo>
                    <a:pt x="204" y="534"/>
                    <a:pt x="96" y="451"/>
                    <a:pt x="57" y="455"/>
                  </a:cubicBezTo>
                  <a:cubicBezTo>
                    <a:pt x="14" y="455"/>
                    <a:pt x="1" y="499"/>
                    <a:pt x="53" y="590"/>
                  </a:cubicBezTo>
                  <a:cubicBezTo>
                    <a:pt x="105" y="677"/>
                    <a:pt x="174" y="690"/>
                    <a:pt x="174" y="690"/>
                  </a:cubicBezTo>
                  <a:cubicBezTo>
                    <a:pt x="174" y="690"/>
                    <a:pt x="144" y="737"/>
                    <a:pt x="231" y="815"/>
                  </a:cubicBezTo>
                  <a:cubicBezTo>
                    <a:pt x="270" y="850"/>
                    <a:pt x="447" y="867"/>
                    <a:pt x="447" y="867"/>
                  </a:cubicBezTo>
                  <a:cubicBezTo>
                    <a:pt x="447" y="867"/>
                    <a:pt x="395" y="924"/>
                    <a:pt x="495" y="976"/>
                  </a:cubicBezTo>
                  <a:cubicBezTo>
                    <a:pt x="582" y="1019"/>
                    <a:pt x="833" y="958"/>
                    <a:pt x="911" y="937"/>
                  </a:cubicBezTo>
                  <a:cubicBezTo>
                    <a:pt x="1024" y="911"/>
                    <a:pt x="1167" y="846"/>
                    <a:pt x="1167" y="846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8064174" y="3436849"/>
              <a:ext cx="6409" cy="2492"/>
            </a:xfrm>
            <a:custGeom>
              <a:avLst/>
              <a:gdLst/>
              <a:ahLst/>
              <a:cxnLst/>
              <a:rect l="l" t="t" r="r" b="b"/>
              <a:pathLst>
                <a:path w="36" h="14" extrusionOk="0">
                  <a:moveTo>
                    <a:pt x="1" y="1"/>
                  </a:moveTo>
                  <a:cubicBezTo>
                    <a:pt x="9" y="5"/>
                    <a:pt x="22" y="9"/>
                    <a:pt x="31" y="14"/>
                  </a:cubicBezTo>
                  <a:cubicBezTo>
                    <a:pt x="35" y="9"/>
                    <a:pt x="35" y="9"/>
                    <a:pt x="35" y="9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8260188" y="2578569"/>
              <a:ext cx="392384" cy="228597"/>
            </a:xfrm>
            <a:custGeom>
              <a:avLst/>
              <a:gdLst/>
              <a:ahLst/>
              <a:cxnLst/>
              <a:rect l="l" t="t" r="r" b="b"/>
              <a:pathLst>
                <a:path w="2204" h="1284" extrusionOk="0">
                  <a:moveTo>
                    <a:pt x="2204" y="1284"/>
                  </a:moveTo>
                  <a:cubicBezTo>
                    <a:pt x="2199" y="716"/>
                    <a:pt x="2099" y="243"/>
                    <a:pt x="1263" y="130"/>
                  </a:cubicBezTo>
                  <a:cubicBezTo>
                    <a:pt x="348" y="0"/>
                    <a:pt x="192" y="382"/>
                    <a:pt x="1" y="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8388371" y="2595482"/>
              <a:ext cx="264200" cy="211684"/>
            </a:xfrm>
            <a:custGeom>
              <a:avLst/>
              <a:gdLst/>
              <a:ahLst/>
              <a:cxnLst/>
              <a:rect l="l" t="t" r="r" b="b"/>
              <a:pathLst>
                <a:path w="1484" h="1189" extrusionOk="0">
                  <a:moveTo>
                    <a:pt x="61" y="35"/>
                  </a:moveTo>
                  <a:cubicBezTo>
                    <a:pt x="859" y="144"/>
                    <a:pt x="985" y="577"/>
                    <a:pt x="998" y="1106"/>
                  </a:cubicBezTo>
                  <a:lnTo>
                    <a:pt x="1484" y="1189"/>
                  </a:lnTo>
                  <a:cubicBezTo>
                    <a:pt x="1479" y="621"/>
                    <a:pt x="1379" y="148"/>
                    <a:pt x="543" y="35"/>
                  </a:cubicBezTo>
                  <a:cubicBezTo>
                    <a:pt x="322" y="5"/>
                    <a:pt x="144" y="1"/>
                    <a:pt x="1" y="27"/>
                  </a:cubicBezTo>
                  <a:cubicBezTo>
                    <a:pt x="22" y="27"/>
                    <a:pt x="40" y="31"/>
                    <a:pt x="61" y="35"/>
                  </a:cubicBez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8387659" y="2671145"/>
              <a:ext cx="47179" cy="47357"/>
            </a:xfrm>
            <a:custGeom>
              <a:avLst/>
              <a:gdLst/>
              <a:ahLst/>
              <a:cxnLst/>
              <a:rect l="l" t="t" r="r" b="b"/>
              <a:pathLst>
                <a:path w="265" h="266" extrusionOk="0">
                  <a:moveTo>
                    <a:pt x="265" y="131"/>
                  </a:moveTo>
                  <a:cubicBezTo>
                    <a:pt x="265" y="204"/>
                    <a:pt x="208" y="265"/>
                    <a:pt x="135" y="265"/>
                  </a:cubicBezTo>
                  <a:cubicBezTo>
                    <a:pt x="61" y="265"/>
                    <a:pt x="0" y="204"/>
                    <a:pt x="0" y="131"/>
                  </a:cubicBezTo>
                  <a:cubicBezTo>
                    <a:pt x="0" y="57"/>
                    <a:pt x="61" y="1"/>
                    <a:pt x="135" y="1"/>
                  </a:cubicBezTo>
                  <a:cubicBezTo>
                    <a:pt x="208" y="1"/>
                    <a:pt x="265" y="57"/>
                    <a:pt x="265" y="131"/>
                  </a:cubicBezTo>
                  <a:close/>
                </a:path>
              </a:pathLst>
            </a:custGeom>
            <a:solidFill>
              <a:srgbClr val="F9C4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8072719" y="2727580"/>
              <a:ext cx="501161" cy="85101"/>
            </a:xfrm>
            <a:custGeom>
              <a:avLst/>
              <a:gdLst/>
              <a:ahLst/>
              <a:cxnLst/>
              <a:rect l="l" t="t" r="r" b="b"/>
              <a:pathLst>
                <a:path w="2815" h="478" extrusionOk="0">
                  <a:moveTo>
                    <a:pt x="2814" y="360"/>
                  </a:moveTo>
                  <a:lnTo>
                    <a:pt x="1093" y="61"/>
                  </a:lnTo>
                  <a:cubicBezTo>
                    <a:pt x="1093" y="61"/>
                    <a:pt x="0" y="0"/>
                    <a:pt x="438" y="239"/>
                  </a:cubicBezTo>
                  <a:cubicBezTo>
                    <a:pt x="872" y="477"/>
                    <a:pt x="2814" y="360"/>
                    <a:pt x="2814" y="360"/>
                  </a:cubicBezTo>
                  <a:close/>
                </a:path>
              </a:pathLst>
            </a:custGeom>
            <a:solidFill>
              <a:srgbClr val="F6B5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6539680" y="4100009"/>
              <a:ext cx="885534" cy="621520"/>
            </a:xfrm>
            <a:custGeom>
              <a:avLst/>
              <a:gdLst/>
              <a:ahLst/>
              <a:cxnLst/>
              <a:rect l="l" t="t" r="r" b="b"/>
              <a:pathLst>
                <a:path w="4974" h="3491" extrusionOk="0">
                  <a:moveTo>
                    <a:pt x="4974" y="3490"/>
                  </a:moveTo>
                  <a:lnTo>
                    <a:pt x="1" y="3490"/>
                  </a:lnTo>
                  <a:lnTo>
                    <a:pt x="1" y="0"/>
                  </a:lnTo>
                  <a:lnTo>
                    <a:pt x="49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6539680" y="4100009"/>
              <a:ext cx="885534" cy="132814"/>
            </a:xfrm>
            <a:custGeom>
              <a:avLst/>
              <a:gdLst/>
              <a:ahLst/>
              <a:cxnLst/>
              <a:rect l="l" t="t" r="r" b="b"/>
              <a:pathLst>
                <a:path w="4974" h="746" extrusionOk="0">
                  <a:moveTo>
                    <a:pt x="4974" y="746"/>
                  </a:moveTo>
                  <a:lnTo>
                    <a:pt x="1" y="746"/>
                  </a:lnTo>
                  <a:lnTo>
                    <a:pt x="1" y="0"/>
                  </a:lnTo>
                  <a:lnTo>
                    <a:pt x="4974" y="0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6791419" y="3785787"/>
              <a:ext cx="423183" cy="319039"/>
            </a:xfrm>
            <a:custGeom>
              <a:avLst/>
              <a:gdLst/>
              <a:ahLst/>
              <a:cxnLst/>
              <a:rect l="l" t="t" r="r" b="b"/>
              <a:pathLst>
                <a:path w="2377" h="1792" extrusionOk="0">
                  <a:moveTo>
                    <a:pt x="2376" y="1791"/>
                  </a:moveTo>
                  <a:lnTo>
                    <a:pt x="0" y="1791"/>
                  </a:lnTo>
                  <a:lnTo>
                    <a:pt x="113" y="157"/>
                  </a:lnTo>
                  <a:lnTo>
                    <a:pt x="126" y="0"/>
                  </a:lnTo>
                  <a:lnTo>
                    <a:pt x="2237" y="0"/>
                  </a:lnTo>
                  <a:lnTo>
                    <a:pt x="2242" y="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6811358" y="3824420"/>
              <a:ext cx="379209" cy="191566"/>
            </a:xfrm>
            <a:custGeom>
              <a:avLst/>
              <a:gdLst/>
              <a:ahLst/>
              <a:cxnLst/>
              <a:rect l="l" t="t" r="r" b="b"/>
              <a:pathLst>
                <a:path w="2130" h="1076" extrusionOk="0">
                  <a:moveTo>
                    <a:pt x="2130" y="18"/>
                  </a:moveTo>
                  <a:cubicBezTo>
                    <a:pt x="2125" y="603"/>
                    <a:pt x="1648" y="1075"/>
                    <a:pt x="1059" y="1075"/>
                  </a:cubicBezTo>
                  <a:cubicBezTo>
                    <a:pt x="764" y="1075"/>
                    <a:pt x="495" y="958"/>
                    <a:pt x="304" y="763"/>
                  </a:cubicBezTo>
                  <a:cubicBezTo>
                    <a:pt x="144" y="603"/>
                    <a:pt x="36" y="395"/>
                    <a:pt x="1" y="156"/>
                  </a:cubicBezTo>
                  <a:lnTo>
                    <a:pt x="14" y="0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6890227" y="3585148"/>
              <a:ext cx="222363" cy="247113"/>
            </a:xfrm>
            <a:custGeom>
              <a:avLst/>
              <a:gdLst/>
              <a:ahLst/>
              <a:cxnLst/>
              <a:rect l="l" t="t" r="r" b="b"/>
              <a:pathLst>
                <a:path w="1249" h="1388" extrusionOk="0">
                  <a:moveTo>
                    <a:pt x="1249" y="1388"/>
                  </a:moveTo>
                  <a:lnTo>
                    <a:pt x="1062" y="1388"/>
                  </a:lnTo>
                  <a:lnTo>
                    <a:pt x="1062" y="585"/>
                  </a:lnTo>
                  <a:cubicBezTo>
                    <a:pt x="1062" y="360"/>
                    <a:pt x="867" y="174"/>
                    <a:pt x="624" y="174"/>
                  </a:cubicBezTo>
                  <a:cubicBezTo>
                    <a:pt x="382" y="174"/>
                    <a:pt x="187" y="360"/>
                    <a:pt x="187" y="585"/>
                  </a:cubicBezTo>
                  <a:lnTo>
                    <a:pt x="187" y="1388"/>
                  </a:lnTo>
                  <a:lnTo>
                    <a:pt x="0" y="1388"/>
                  </a:lnTo>
                  <a:lnTo>
                    <a:pt x="0" y="585"/>
                  </a:lnTo>
                  <a:cubicBezTo>
                    <a:pt x="0" y="260"/>
                    <a:pt x="282" y="0"/>
                    <a:pt x="624" y="0"/>
                  </a:cubicBezTo>
                  <a:cubicBezTo>
                    <a:pt x="971" y="0"/>
                    <a:pt x="1249" y="260"/>
                    <a:pt x="1249" y="5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6811358" y="3785787"/>
              <a:ext cx="379209" cy="191566"/>
            </a:xfrm>
            <a:custGeom>
              <a:avLst/>
              <a:gdLst/>
              <a:ahLst/>
              <a:cxnLst/>
              <a:rect l="l" t="t" r="r" b="b"/>
              <a:pathLst>
                <a:path w="2130" h="1076" extrusionOk="0">
                  <a:moveTo>
                    <a:pt x="2130" y="18"/>
                  </a:moveTo>
                  <a:cubicBezTo>
                    <a:pt x="2125" y="603"/>
                    <a:pt x="1648" y="1076"/>
                    <a:pt x="1059" y="1076"/>
                  </a:cubicBezTo>
                  <a:cubicBezTo>
                    <a:pt x="764" y="1076"/>
                    <a:pt x="495" y="959"/>
                    <a:pt x="304" y="764"/>
                  </a:cubicBezTo>
                  <a:cubicBezTo>
                    <a:pt x="144" y="603"/>
                    <a:pt x="36" y="395"/>
                    <a:pt x="1" y="157"/>
                  </a:cubicBezTo>
                  <a:lnTo>
                    <a:pt x="14" y="0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976573" y="3896165"/>
              <a:ext cx="47357" cy="47179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265" y="131"/>
                  </a:moveTo>
                  <a:cubicBezTo>
                    <a:pt x="265" y="204"/>
                    <a:pt x="209" y="265"/>
                    <a:pt x="135" y="265"/>
                  </a:cubicBezTo>
                  <a:cubicBezTo>
                    <a:pt x="61" y="265"/>
                    <a:pt x="1" y="204"/>
                    <a:pt x="1" y="131"/>
                  </a:cubicBezTo>
                  <a:cubicBezTo>
                    <a:pt x="1" y="57"/>
                    <a:pt x="61" y="0"/>
                    <a:pt x="135" y="0"/>
                  </a:cubicBezTo>
                  <a:cubicBezTo>
                    <a:pt x="209" y="0"/>
                    <a:pt x="265" y="57"/>
                    <a:pt x="265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116675" y="4290679"/>
              <a:ext cx="748093" cy="430845"/>
            </a:xfrm>
            <a:custGeom>
              <a:avLst/>
              <a:gdLst/>
              <a:ahLst/>
              <a:cxnLst/>
              <a:rect l="l" t="t" r="r" b="b"/>
              <a:pathLst>
                <a:path w="4202" h="2420" extrusionOk="0">
                  <a:moveTo>
                    <a:pt x="4202" y="2419"/>
                  </a:moveTo>
                  <a:lnTo>
                    <a:pt x="1" y="2419"/>
                  </a:lnTo>
                  <a:lnTo>
                    <a:pt x="1" y="0"/>
                  </a:lnTo>
                  <a:lnTo>
                    <a:pt x="4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6116675" y="4290679"/>
              <a:ext cx="748093" cy="102726"/>
            </a:xfrm>
            <a:custGeom>
              <a:avLst/>
              <a:gdLst/>
              <a:ahLst/>
              <a:cxnLst/>
              <a:rect l="l" t="t" r="r" b="b"/>
              <a:pathLst>
                <a:path w="4202" h="577" extrusionOk="0">
                  <a:moveTo>
                    <a:pt x="4202" y="577"/>
                  </a:moveTo>
                  <a:lnTo>
                    <a:pt x="1" y="577"/>
                  </a:lnTo>
                  <a:lnTo>
                    <a:pt x="1" y="0"/>
                  </a:lnTo>
                  <a:lnTo>
                    <a:pt x="4202" y="0"/>
                  </a:lnTo>
                  <a:close/>
                </a:path>
              </a:pathLst>
            </a:custGeom>
            <a:solidFill>
              <a:srgbClr val="04A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7415067" y="4502000"/>
              <a:ext cx="642341" cy="219517"/>
            </a:xfrm>
            <a:custGeom>
              <a:avLst/>
              <a:gdLst/>
              <a:ahLst/>
              <a:cxnLst/>
              <a:rect l="l" t="t" r="r" b="b"/>
              <a:pathLst>
                <a:path w="3608" h="1233" extrusionOk="0">
                  <a:moveTo>
                    <a:pt x="3608" y="1232"/>
                  </a:moveTo>
                  <a:lnTo>
                    <a:pt x="0" y="1232"/>
                  </a:lnTo>
                  <a:lnTo>
                    <a:pt x="0" y="1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7415067" y="4502000"/>
              <a:ext cx="642341" cy="71214"/>
            </a:xfrm>
            <a:custGeom>
              <a:avLst/>
              <a:gdLst/>
              <a:ahLst/>
              <a:cxnLst/>
              <a:rect l="l" t="t" r="r" b="b"/>
              <a:pathLst>
                <a:path w="3608" h="400" extrusionOk="0">
                  <a:moveTo>
                    <a:pt x="3608" y="400"/>
                  </a:moveTo>
                  <a:lnTo>
                    <a:pt x="0" y="400"/>
                  </a:lnTo>
                  <a:lnTo>
                    <a:pt x="0" y="1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7415067" y="4563064"/>
              <a:ext cx="642341" cy="27239"/>
            </a:xfrm>
            <a:custGeom>
              <a:avLst/>
              <a:gdLst/>
              <a:ahLst/>
              <a:cxnLst/>
              <a:rect l="l" t="t" r="r" b="b"/>
              <a:pathLst>
                <a:path w="3608" h="153" extrusionOk="0">
                  <a:moveTo>
                    <a:pt x="3608" y="152"/>
                  </a:moveTo>
                  <a:lnTo>
                    <a:pt x="0" y="152"/>
                  </a:lnTo>
                  <a:lnTo>
                    <a:pt x="0" y="1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6771301" y="1435442"/>
              <a:ext cx="630057" cy="92044"/>
            </a:xfrm>
            <a:custGeom>
              <a:avLst/>
              <a:gdLst/>
              <a:ahLst/>
              <a:cxnLst/>
              <a:rect l="l" t="t" r="r" b="b"/>
              <a:pathLst>
                <a:path w="3539" h="517" extrusionOk="0">
                  <a:moveTo>
                    <a:pt x="3278" y="516"/>
                  </a:moveTo>
                  <a:lnTo>
                    <a:pt x="256" y="516"/>
                  </a:lnTo>
                  <a:cubicBezTo>
                    <a:pt x="113" y="516"/>
                    <a:pt x="0" y="399"/>
                    <a:pt x="0" y="260"/>
                  </a:cubicBezTo>
                  <a:cubicBezTo>
                    <a:pt x="0" y="117"/>
                    <a:pt x="113" y="0"/>
                    <a:pt x="256" y="0"/>
                  </a:cubicBezTo>
                  <a:lnTo>
                    <a:pt x="3278" y="0"/>
                  </a:lnTo>
                  <a:cubicBezTo>
                    <a:pt x="3421" y="0"/>
                    <a:pt x="3538" y="117"/>
                    <a:pt x="3538" y="260"/>
                  </a:cubicBezTo>
                  <a:cubicBezTo>
                    <a:pt x="3538" y="399"/>
                    <a:pt x="3421" y="516"/>
                    <a:pt x="3278" y="5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2432487" y="3766250"/>
            <a:ext cx="1980311" cy="966124"/>
            <a:chOff x="6698475" y="3766250"/>
            <a:chExt cx="1980311" cy="966124"/>
          </a:xfrm>
        </p:grpSpPr>
        <p:grpSp>
          <p:nvGrpSpPr>
            <p:cNvPr id="395" name="Google Shape;395;p19"/>
            <p:cNvGrpSpPr/>
            <p:nvPr/>
          </p:nvGrpSpPr>
          <p:grpSpPr>
            <a:xfrm>
              <a:off x="6698475" y="4086051"/>
              <a:ext cx="1980311" cy="646324"/>
              <a:chOff x="9246138" y="3633626"/>
              <a:chExt cx="1980311" cy="646324"/>
            </a:xfrm>
          </p:grpSpPr>
          <p:sp>
            <p:nvSpPr>
              <p:cNvPr id="396" name="Google Shape;396;p19"/>
              <p:cNvSpPr txBox="1"/>
              <p:nvPr/>
            </p:nvSpPr>
            <p:spPr>
              <a:xfrm>
                <a:off x="9246149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I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Conclusion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97" name="Google Shape;397;p19"/>
              <p:cNvSpPr txBox="1"/>
              <p:nvPr/>
            </p:nvSpPr>
            <p:spPr>
              <a:xfrm>
                <a:off x="9246138" y="3911249"/>
                <a:ext cx="1980300" cy="3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IN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Summary</a:t>
                </a:r>
                <a:endParaRPr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98" name="Google Shape;398;p19"/>
            <p:cNvSpPr/>
            <p:nvPr/>
          </p:nvSpPr>
          <p:spPr>
            <a:xfrm>
              <a:off x="7528763" y="3766250"/>
              <a:ext cx="319800" cy="319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/>
            </a:p>
          </p:txBody>
        </p:sp>
      </p:grpSp>
      <p:grpSp>
        <p:nvGrpSpPr>
          <p:cNvPr id="399" name="Google Shape;399;p19"/>
          <p:cNvGrpSpPr/>
          <p:nvPr/>
        </p:nvGrpSpPr>
        <p:grpSpPr>
          <a:xfrm>
            <a:off x="376699" y="3766250"/>
            <a:ext cx="2060801" cy="966124"/>
            <a:chOff x="4642687" y="3766250"/>
            <a:chExt cx="2060801" cy="966124"/>
          </a:xfrm>
        </p:grpSpPr>
        <p:grpSp>
          <p:nvGrpSpPr>
            <p:cNvPr id="400" name="Google Shape;400;p19"/>
            <p:cNvGrpSpPr/>
            <p:nvPr/>
          </p:nvGrpSpPr>
          <p:grpSpPr>
            <a:xfrm>
              <a:off x="4642687" y="4086051"/>
              <a:ext cx="2060801" cy="646323"/>
              <a:chOff x="9246138" y="3633626"/>
              <a:chExt cx="2060801" cy="646323"/>
            </a:xfrm>
          </p:grpSpPr>
          <p:sp>
            <p:nvSpPr>
              <p:cNvPr id="401" name="Google Shape;401;p19"/>
              <p:cNvSpPr txBox="1"/>
              <p:nvPr/>
            </p:nvSpPr>
            <p:spPr>
              <a:xfrm>
                <a:off x="9246149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02" name="Google Shape;402;p19"/>
              <p:cNvSpPr txBox="1"/>
              <p:nvPr/>
            </p:nvSpPr>
            <p:spPr>
              <a:xfrm>
                <a:off x="9246138" y="3911249"/>
                <a:ext cx="1980300" cy="3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IN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Challenges</a:t>
                </a:r>
                <a:endParaRPr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" name="Google Shape;401;p19">
                <a:extLst>
                  <a:ext uri="{FF2B5EF4-FFF2-40B4-BE49-F238E27FC236}">
                    <a16:creationId xmlns:a16="http://schemas.microsoft.com/office/drawing/2014/main" id="{07CBE0C4-24FF-7FF2-AE8D-1D792BB5DC87}"/>
                  </a:ext>
                </a:extLst>
              </p:cNvPr>
              <p:cNvSpPr txBox="1"/>
              <p:nvPr/>
            </p:nvSpPr>
            <p:spPr>
              <a:xfrm>
                <a:off x="9326639" y="3684520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I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Disadvantages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403" name="Google Shape;403;p19"/>
            <p:cNvSpPr/>
            <p:nvPr/>
          </p:nvSpPr>
          <p:spPr>
            <a:xfrm>
              <a:off x="5472975" y="3766250"/>
              <a:ext cx="319800" cy="319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/>
            </a:p>
          </p:txBody>
        </p:sp>
      </p:grpSp>
      <p:grpSp>
        <p:nvGrpSpPr>
          <p:cNvPr id="404" name="Google Shape;404;p19"/>
          <p:cNvGrpSpPr/>
          <p:nvPr/>
        </p:nvGrpSpPr>
        <p:grpSpPr>
          <a:xfrm>
            <a:off x="2432487" y="2518544"/>
            <a:ext cx="1980311" cy="966124"/>
            <a:chOff x="6698475" y="3766250"/>
            <a:chExt cx="1980311" cy="966124"/>
          </a:xfrm>
        </p:grpSpPr>
        <p:grpSp>
          <p:nvGrpSpPr>
            <p:cNvPr id="405" name="Google Shape;405;p19"/>
            <p:cNvGrpSpPr/>
            <p:nvPr/>
          </p:nvGrpSpPr>
          <p:grpSpPr>
            <a:xfrm>
              <a:off x="6698475" y="4086051"/>
              <a:ext cx="1980311" cy="646324"/>
              <a:chOff x="9246138" y="3633626"/>
              <a:chExt cx="1980311" cy="646324"/>
            </a:xfrm>
          </p:grpSpPr>
          <p:sp>
            <p:nvSpPr>
              <p:cNvPr id="406" name="Google Shape;406;p19"/>
              <p:cNvSpPr txBox="1"/>
              <p:nvPr/>
            </p:nvSpPr>
            <p:spPr>
              <a:xfrm>
                <a:off x="9246149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I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Advantages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07" name="Google Shape;407;p19"/>
              <p:cNvSpPr txBox="1"/>
              <p:nvPr/>
            </p:nvSpPr>
            <p:spPr>
              <a:xfrm>
                <a:off x="9246138" y="3911249"/>
                <a:ext cx="1980300" cy="3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IN" sz="1200" dirty="0">
                    <a:latin typeface="Roboto"/>
                    <a:ea typeface="Roboto"/>
                    <a:cs typeface="Roboto"/>
                    <a:sym typeface="Roboto"/>
                  </a:rPr>
                  <a:t>Benefits</a:t>
                </a:r>
                <a:endParaRPr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08" name="Google Shape;408;p19"/>
            <p:cNvSpPr/>
            <p:nvPr/>
          </p:nvSpPr>
          <p:spPr>
            <a:xfrm>
              <a:off x="7528763" y="3766250"/>
              <a:ext cx="319800" cy="319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</p:grpSp>
      <p:grpSp>
        <p:nvGrpSpPr>
          <p:cNvPr id="409" name="Google Shape;409;p19"/>
          <p:cNvGrpSpPr/>
          <p:nvPr/>
        </p:nvGrpSpPr>
        <p:grpSpPr>
          <a:xfrm>
            <a:off x="376700" y="2518544"/>
            <a:ext cx="1980311" cy="966124"/>
            <a:chOff x="4642688" y="3766250"/>
            <a:chExt cx="1980311" cy="966124"/>
          </a:xfrm>
        </p:grpSpPr>
        <p:grpSp>
          <p:nvGrpSpPr>
            <p:cNvPr id="410" name="Google Shape;410;p19"/>
            <p:cNvGrpSpPr/>
            <p:nvPr/>
          </p:nvGrpSpPr>
          <p:grpSpPr>
            <a:xfrm>
              <a:off x="4642687" y="4086051"/>
              <a:ext cx="1980311" cy="646324"/>
              <a:chOff x="9246138" y="3633626"/>
              <a:chExt cx="1980311" cy="646324"/>
            </a:xfrm>
          </p:grpSpPr>
          <p:sp>
            <p:nvSpPr>
              <p:cNvPr id="411" name="Google Shape;411;p19"/>
              <p:cNvSpPr txBox="1"/>
              <p:nvPr/>
            </p:nvSpPr>
            <p:spPr>
              <a:xfrm>
                <a:off x="9246149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I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Website Pages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12" name="Google Shape;412;p19"/>
              <p:cNvSpPr txBox="1"/>
              <p:nvPr/>
            </p:nvSpPr>
            <p:spPr>
              <a:xfrm>
                <a:off x="9246138" y="3911249"/>
                <a:ext cx="1980300" cy="3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IN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Navigation</a:t>
                </a:r>
                <a:endParaRPr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13" name="Google Shape;413;p19"/>
            <p:cNvSpPr/>
            <p:nvPr/>
          </p:nvSpPr>
          <p:spPr>
            <a:xfrm>
              <a:off x="5472975" y="3766250"/>
              <a:ext cx="319800" cy="319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</p:grpSp>
      <p:grpSp>
        <p:nvGrpSpPr>
          <p:cNvPr id="414" name="Google Shape;414;p19"/>
          <p:cNvGrpSpPr/>
          <p:nvPr/>
        </p:nvGrpSpPr>
        <p:grpSpPr>
          <a:xfrm>
            <a:off x="2432487" y="1270838"/>
            <a:ext cx="1980311" cy="966124"/>
            <a:chOff x="6698475" y="3766250"/>
            <a:chExt cx="1980311" cy="966124"/>
          </a:xfrm>
        </p:grpSpPr>
        <p:grpSp>
          <p:nvGrpSpPr>
            <p:cNvPr id="415" name="Google Shape;415;p19"/>
            <p:cNvGrpSpPr/>
            <p:nvPr/>
          </p:nvGrpSpPr>
          <p:grpSpPr>
            <a:xfrm>
              <a:off x="6698475" y="4086051"/>
              <a:ext cx="1980311" cy="646324"/>
              <a:chOff x="9246138" y="3633626"/>
              <a:chExt cx="1980311" cy="646324"/>
            </a:xfrm>
          </p:grpSpPr>
          <p:sp>
            <p:nvSpPr>
              <p:cNvPr id="416" name="Google Shape;416;p19"/>
              <p:cNvSpPr txBox="1"/>
              <p:nvPr/>
            </p:nvSpPr>
            <p:spPr>
              <a:xfrm>
                <a:off x="9246149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IN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Website Features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17" name="Google Shape;417;p19"/>
              <p:cNvSpPr txBox="1"/>
              <p:nvPr/>
            </p:nvSpPr>
            <p:spPr>
              <a:xfrm>
                <a:off x="9246138" y="3911249"/>
                <a:ext cx="1980300" cy="3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IN" sz="1200" dirty="0">
                    <a:latin typeface="Roboto"/>
                    <a:ea typeface="Roboto"/>
                    <a:cs typeface="Roboto"/>
                    <a:sym typeface="Roboto"/>
                  </a:rPr>
                  <a:t>Highlights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18" name="Google Shape;418;p19"/>
            <p:cNvSpPr/>
            <p:nvPr/>
          </p:nvSpPr>
          <p:spPr>
            <a:xfrm>
              <a:off x="7528763" y="3766250"/>
              <a:ext cx="319800" cy="319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</p:grpSp>
      <p:grpSp>
        <p:nvGrpSpPr>
          <p:cNvPr id="419" name="Google Shape;419;p19"/>
          <p:cNvGrpSpPr/>
          <p:nvPr/>
        </p:nvGrpSpPr>
        <p:grpSpPr>
          <a:xfrm>
            <a:off x="376700" y="1270838"/>
            <a:ext cx="1980311" cy="966124"/>
            <a:chOff x="4642688" y="3766250"/>
            <a:chExt cx="1980311" cy="966124"/>
          </a:xfrm>
        </p:grpSpPr>
        <p:grpSp>
          <p:nvGrpSpPr>
            <p:cNvPr id="420" name="Google Shape;420;p19"/>
            <p:cNvGrpSpPr/>
            <p:nvPr/>
          </p:nvGrpSpPr>
          <p:grpSpPr>
            <a:xfrm>
              <a:off x="4642687" y="4086051"/>
              <a:ext cx="1980311" cy="646324"/>
              <a:chOff x="9246138" y="3633626"/>
              <a:chExt cx="1980311" cy="646324"/>
            </a:xfrm>
          </p:grpSpPr>
          <p:sp>
            <p:nvSpPr>
              <p:cNvPr id="421" name="Google Shape;421;p19"/>
              <p:cNvSpPr txBox="1"/>
              <p:nvPr/>
            </p:nvSpPr>
            <p:spPr>
              <a:xfrm>
                <a:off x="9246149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Introduction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22" name="Google Shape;422;p19"/>
              <p:cNvSpPr txBox="1"/>
              <p:nvPr/>
            </p:nvSpPr>
            <p:spPr>
              <a:xfrm>
                <a:off x="9246138" y="3911249"/>
                <a:ext cx="1980300" cy="36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IN" sz="1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Overview</a:t>
                </a:r>
                <a:endParaRPr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23" name="Google Shape;423;p19"/>
            <p:cNvSpPr/>
            <p:nvPr/>
          </p:nvSpPr>
          <p:spPr>
            <a:xfrm>
              <a:off x="5472975" y="3766250"/>
              <a:ext cx="319800" cy="319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FCF034-EB1C-CB5B-3DA4-8324D002F00E}"/>
              </a:ext>
            </a:extLst>
          </p:cNvPr>
          <p:cNvSpPr txBox="1"/>
          <p:nvPr/>
        </p:nvSpPr>
        <p:spPr>
          <a:xfrm>
            <a:off x="133815" y="667298"/>
            <a:ext cx="8326243" cy="4151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Trendy Threads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Trendy Threads is an online fashion store designed to provide customers with stylish and quality clothing.</a:t>
            </a:r>
          </a:p>
          <a:p>
            <a:pPr>
              <a:lnSpc>
                <a:spcPct val="150000"/>
              </a:lnSpc>
            </a:pPr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B2C Ecommerce Model-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platform follows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B2C (Business-to-Consumer) 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businesses sell directly to individual customers. This model ensures an easy and seamless shopping experience with direct product access, secure payment gateways, and fast delivery services</a:t>
            </a:r>
            <a:r>
              <a:rPr lang="en-US" sz="2400" dirty="0"/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offer a seamless shopping experience for trendy apparel.Bringing a wide variety of fashion collections at affordable prices.Ensuring secure and convenient online purchase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A7570-1B3A-A487-E5FE-AAA0AE774106}"/>
              </a:ext>
            </a:extLst>
          </p:cNvPr>
          <p:cNvSpPr txBox="1"/>
          <p:nvPr/>
        </p:nvSpPr>
        <p:spPr>
          <a:xfrm>
            <a:off x="133815" y="104078"/>
            <a:ext cx="2996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INTRODUCTION: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1"/>
          <p:cNvGrpSpPr/>
          <p:nvPr/>
        </p:nvGrpSpPr>
        <p:grpSpPr>
          <a:xfrm>
            <a:off x="5151300" y="1201450"/>
            <a:ext cx="3535497" cy="3506719"/>
            <a:chOff x="5151300" y="1201450"/>
            <a:chExt cx="3535497" cy="3506719"/>
          </a:xfrm>
        </p:grpSpPr>
        <p:grpSp>
          <p:nvGrpSpPr>
            <p:cNvPr id="589" name="Google Shape;589;p21"/>
            <p:cNvGrpSpPr/>
            <p:nvPr/>
          </p:nvGrpSpPr>
          <p:grpSpPr>
            <a:xfrm>
              <a:off x="5469911" y="1228361"/>
              <a:ext cx="1932075" cy="3479808"/>
              <a:chOff x="5469911" y="1228361"/>
              <a:chExt cx="1932075" cy="3479808"/>
            </a:xfrm>
          </p:grpSpPr>
          <p:sp>
            <p:nvSpPr>
              <p:cNvPr id="590" name="Google Shape;590;p21"/>
              <p:cNvSpPr/>
              <p:nvPr/>
            </p:nvSpPr>
            <p:spPr>
              <a:xfrm>
                <a:off x="5469911" y="1228361"/>
                <a:ext cx="1863713" cy="3479808"/>
              </a:xfrm>
              <a:custGeom>
                <a:avLst/>
                <a:gdLst/>
                <a:ahLst/>
                <a:cxnLst/>
                <a:rect l="l" t="t" r="r" b="b"/>
                <a:pathLst>
                  <a:path w="12050" h="22499" extrusionOk="0">
                    <a:moveTo>
                      <a:pt x="12049" y="954"/>
                    </a:moveTo>
                    <a:lnTo>
                      <a:pt x="12049" y="22498"/>
                    </a:lnTo>
                    <a:lnTo>
                      <a:pt x="0" y="22498"/>
                    </a:lnTo>
                    <a:lnTo>
                      <a:pt x="0" y="954"/>
                    </a:lnTo>
                    <a:cubicBezTo>
                      <a:pt x="0" y="425"/>
                      <a:pt x="429" y="0"/>
                      <a:pt x="954" y="0"/>
                    </a:cubicBezTo>
                    <a:lnTo>
                      <a:pt x="11095" y="0"/>
                    </a:lnTo>
                    <a:cubicBezTo>
                      <a:pt x="11412" y="0"/>
                      <a:pt x="11689" y="152"/>
                      <a:pt x="11863" y="390"/>
                    </a:cubicBezTo>
                    <a:cubicBezTo>
                      <a:pt x="11980" y="546"/>
                      <a:pt x="12049" y="742"/>
                      <a:pt x="12049" y="9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5538892" y="1228361"/>
                <a:ext cx="1863095" cy="347980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22499" extrusionOk="0">
                    <a:moveTo>
                      <a:pt x="12045" y="954"/>
                    </a:moveTo>
                    <a:lnTo>
                      <a:pt x="12045" y="22498"/>
                    </a:lnTo>
                    <a:lnTo>
                      <a:pt x="1" y="22498"/>
                    </a:lnTo>
                    <a:lnTo>
                      <a:pt x="1" y="954"/>
                    </a:lnTo>
                    <a:cubicBezTo>
                      <a:pt x="1" y="425"/>
                      <a:pt x="426" y="0"/>
                      <a:pt x="955" y="0"/>
                    </a:cubicBezTo>
                    <a:lnTo>
                      <a:pt x="11092" y="0"/>
                    </a:lnTo>
                    <a:cubicBezTo>
                      <a:pt x="11621" y="0"/>
                      <a:pt x="12045" y="425"/>
                      <a:pt x="12045" y="9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5585137" y="1275225"/>
                <a:ext cx="1770605" cy="3432944"/>
              </a:xfrm>
              <a:custGeom>
                <a:avLst/>
                <a:gdLst/>
                <a:ahLst/>
                <a:cxnLst/>
                <a:rect l="l" t="t" r="r" b="b"/>
                <a:pathLst>
                  <a:path w="11448" h="22196" extrusionOk="0">
                    <a:moveTo>
                      <a:pt x="11447" y="22195"/>
                    </a:moveTo>
                    <a:lnTo>
                      <a:pt x="11447" y="651"/>
                    </a:lnTo>
                    <a:cubicBezTo>
                      <a:pt x="11447" y="291"/>
                      <a:pt x="11152" y="1"/>
                      <a:pt x="10793" y="1"/>
                    </a:cubicBezTo>
                    <a:lnTo>
                      <a:pt x="656" y="1"/>
                    </a:lnTo>
                    <a:cubicBezTo>
                      <a:pt x="296" y="1"/>
                      <a:pt x="1" y="291"/>
                      <a:pt x="1" y="651"/>
                    </a:cubicBezTo>
                    <a:lnTo>
                      <a:pt x="1" y="221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5620710" y="1310179"/>
                <a:ext cx="1699459" cy="3397990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21970" extrusionOk="0">
                    <a:moveTo>
                      <a:pt x="10987" y="21969"/>
                    </a:moveTo>
                    <a:lnTo>
                      <a:pt x="10987" y="425"/>
                    </a:lnTo>
                    <a:cubicBezTo>
                      <a:pt x="10987" y="191"/>
                      <a:pt x="10797" y="0"/>
                      <a:pt x="10563" y="0"/>
                    </a:cubicBezTo>
                    <a:lnTo>
                      <a:pt x="426" y="0"/>
                    </a:lnTo>
                    <a:cubicBezTo>
                      <a:pt x="192" y="0"/>
                      <a:pt x="1" y="191"/>
                      <a:pt x="1" y="425"/>
                    </a:cubicBezTo>
                    <a:lnTo>
                      <a:pt x="1" y="219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4" name="Google Shape;594;p21"/>
            <p:cNvSpPr/>
            <p:nvPr/>
          </p:nvSpPr>
          <p:spPr>
            <a:xfrm>
              <a:off x="5740738" y="1676113"/>
              <a:ext cx="547500" cy="54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5740738" y="2436288"/>
              <a:ext cx="547500" cy="54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740738" y="3196225"/>
              <a:ext cx="547500" cy="54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740738" y="3956175"/>
              <a:ext cx="547500" cy="54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6115021" y="1257747"/>
              <a:ext cx="710995" cy="193950"/>
            </a:xfrm>
            <a:custGeom>
              <a:avLst/>
              <a:gdLst/>
              <a:ahLst/>
              <a:cxnLst/>
              <a:rect l="l" t="t" r="r" b="b"/>
              <a:pathLst>
                <a:path w="4597" h="1254" extrusionOk="0">
                  <a:moveTo>
                    <a:pt x="3677" y="1254"/>
                  </a:moveTo>
                  <a:lnTo>
                    <a:pt x="919" y="1254"/>
                  </a:lnTo>
                  <a:cubicBezTo>
                    <a:pt x="690" y="1254"/>
                    <a:pt x="477" y="1115"/>
                    <a:pt x="386" y="903"/>
                  </a:cubicBezTo>
                  <a:lnTo>
                    <a:pt x="0" y="1"/>
                  </a:lnTo>
                  <a:lnTo>
                    <a:pt x="4596" y="1"/>
                  </a:lnTo>
                  <a:lnTo>
                    <a:pt x="4210" y="903"/>
                  </a:lnTo>
                  <a:cubicBezTo>
                    <a:pt x="4119" y="1115"/>
                    <a:pt x="3907" y="1254"/>
                    <a:pt x="3677" y="1254"/>
                  </a:cubicBezTo>
                  <a:close/>
                </a:path>
              </a:pathLst>
            </a:custGeom>
            <a:solidFill>
              <a:srgbClr val="4F4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6222977" y="1310179"/>
              <a:ext cx="63877" cy="63722"/>
            </a:xfrm>
            <a:custGeom>
              <a:avLst/>
              <a:gdLst/>
              <a:ahLst/>
              <a:cxnLst/>
              <a:rect l="l" t="t" r="r" b="b"/>
              <a:pathLst>
                <a:path w="413" h="412" extrusionOk="0">
                  <a:moveTo>
                    <a:pt x="412" y="208"/>
                  </a:moveTo>
                  <a:cubicBezTo>
                    <a:pt x="412" y="321"/>
                    <a:pt x="321" y="412"/>
                    <a:pt x="208" y="412"/>
                  </a:cubicBezTo>
                  <a:cubicBezTo>
                    <a:pt x="91" y="412"/>
                    <a:pt x="0" y="321"/>
                    <a:pt x="0" y="208"/>
                  </a:cubicBezTo>
                  <a:cubicBezTo>
                    <a:pt x="0" y="91"/>
                    <a:pt x="91" y="0"/>
                    <a:pt x="208" y="0"/>
                  </a:cubicBezTo>
                  <a:cubicBezTo>
                    <a:pt x="321" y="0"/>
                    <a:pt x="412" y="91"/>
                    <a:pt x="412" y="208"/>
                  </a:cubicBezTo>
                  <a:close/>
                </a:path>
              </a:pathLst>
            </a:custGeom>
            <a:solidFill>
              <a:srgbClr val="38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6326139" y="1310179"/>
              <a:ext cx="391766" cy="63722"/>
            </a:xfrm>
            <a:custGeom>
              <a:avLst/>
              <a:gdLst/>
              <a:ahLst/>
              <a:cxnLst/>
              <a:rect l="l" t="t" r="r" b="b"/>
              <a:pathLst>
                <a:path w="2533" h="412" extrusionOk="0">
                  <a:moveTo>
                    <a:pt x="2325" y="412"/>
                  </a:moveTo>
                  <a:lnTo>
                    <a:pt x="209" y="412"/>
                  </a:lnTo>
                  <a:cubicBezTo>
                    <a:pt x="92" y="412"/>
                    <a:pt x="1" y="321"/>
                    <a:pt x="1" y="208"/>
                  </a:cubicBezTo>
                  <a:cubicBezTo>
                    <a:pt x="1" y="91"/>
                    <a:pt x="92" y="0"/>
                    <a:pt x="209" y="0"/>
                  </a:cubicBezTo>
                  <a:lnTo>
                    <a:pt x="2325" y="0"/>
                  </a:lnTo>
                  <a:cubicBezTo>
                    <a:pt x="2442" y="0"/>
                    <a:pt x="2533" y="91"/>
                    <a:pt x="2533" y="208"/>
                  </a:cubicBezTo>
                  <a:cubicBezTo>
                    <a:pt x="2533" y="321"/>
                    <a:pt x="2442" y="412"/>
                    <a:pt x="2325" y="412"/>
                  </a:cubicBezTo>
                  <a:close/>
                </a:path>
              </a:pathLst>
            </a:custGeom>
            <a:solidFill>
              <a:srgbClr val="38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6373776" y="1676270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0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6955937" y="2125571"/>
              <a:ext cx="245608" cy="98058"/>
            </a:xfrm>
            <a:custGeom>
              <a:avLst/>
              <a:gdLst/>
              <a:ahLst/>
              <a:cxnLst/>
              <a:rect l="l" t="t" r="r" b="b"/>
              <a:pathLst>
                <a:path w="1588" h="634" extrusionOk="0">
                  <a:moveTo>
                    <a:pt x="1587" y="633"/>
                  </a:moveTo>
                  <a:lnTo>
                    <a:pt x="0" y="633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6373776" y="1883521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6373776" y="1941829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6373776" y="2000138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6373776" y="2058447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6373776" y="2435983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1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6955937" y="2885284"/>
              <a:ext cx="245608" cy="98831"/>
            </a:xfrm>
            <a:custGeom>
              <a:avLst/>
              <a:gdLst/>
              <a:ahLst/>
              <a:cxnLst/>
              <a:rect l="l" t="t" r="r" b="b"/>
              <a:pathLst>
                <a:path w="1588" h="639" extrusionOk="0">
                  <a:moveTo>
                    <a:pt x="1587" y="638"/>
                  </a:moveTo>
                  <a:lnTo>
                    <a:pt x="0" y="638"/>
                  </a:lnTo>
                  <a:lnTo>
                    <a:pt x="0" y="1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6373776" y="2643234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6373776" y="2701542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6373776" y="2760624"/>
              <a:ext cx="827767" cy="25520"/>
            </a:xfrm>
            <a:custGeom>
              <a:avLst/>
              <a:gdLst/>
              <a:ahLst/>
              <a:cxnLst/>
              <a:rect l="l" t="t" r="r" b="b"/>
              <a:pathLst>
                <a:path w="5352" h="165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6373776" y="2818933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6373776" y="3196469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0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6955937" y="3645152"/>
              <a:ext cx="245608" cy="98676"/>
            </a:xfrm>
            <a:custGeom>
              <a:avLst/>
              <a:gdLst/>
              <a:ahLst/>
              <a:cxnLst/>
              <a:rect l="l" t="t" r="r" b="b"/>
              <a:pathLst>
                <a:path w="1588" h="638" extrusionOk="0">
                  <a:moveTo>
                    <a:pt x="1587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6373776" y="3402947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6373776" y="3462029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6373776" y="3520337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6373776" y="3578646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6373776" y="3956182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1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6955937" y="4404864"/>
              <a:ext cx="245608" cy="98676"/>
            </a:xfrm>
            <a:custGeom>
              <a:avLst/>
              <a:gdLst/>
              <a:ahLst/>
              <a:cxnLst/>
              <a:rect l="l" t="t" r="r" b="b"/>
              <a:pathLst>
                <a:path w="1588" h="638" extrusionOk="0">
                  <a:moveTo>
                    <a:pt x="1587" y="638"/>
                  </a:moveTo>
                  <a:lnTo>
                    <a:pt x="0" y="638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6373776" y="4163433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6373776" y="4221741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6373776" y="4280050"/>
              <a:ext cx="827767" cy="26448"/>
            </a:xfrm>
            <a:custGeom>
              <a:avLst/>
              <a:gdLst/>
              <a:ahLst/>
              <a:cxnLst/>
              <a:rect l="l" t="t" r="r" b="b"/>
              <a:pathLst>
                <a:path w="5352" h="171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6373776" y="4338513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5151300" y="1688334"/>
              <a:ext cx="331447" cy="152964"/>
            </a:xfrm>
            <a:custGeom>
              <a:avLst/>
              <a:gdLst/>
              <a:ahLst/>
              <a:cxnLst/>
              <a:rect l="l" t="t" r="r" b="b"/>
              <a:pathLst>
                <a:path w="2143" h="989" extrusionOk="0">
                  <a:moveTo>
                    <a:pt x="2078" y="0"/>
                  </a:moveTo>
                  <a:lnTo>
                    <a:pt x="1" y="0"/>
                  </a:lnTo>
                  <a:lnTo>
                    <a:pt x="22" y="135"/>
                  </a:lnTo>
                  <a:cubicBezTo>
                    <a:pt x="87" y="612"/>
                    <a:pt x="517" y="989"/>
                    <a:pt x="981" y="989"/>
                  </a:cubicBezTo>
                  <a:lnTo>
                    <a:pt x="1340" y="989"/>
                  </a:lnTo>
                  <a:cubicBezTo>
                    <a:pt x="1804" y="989"/>
                    <a:pt x="2143" y="612"/>
                    <a:pt x="2091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5472540" y="1688334"/>
              <a:ext cx="328044" cy="152964"/>
            </a:xfrm>
            <a:custGeom>
              <a:avLst/>
              <a:gdLst/>
              <a:ahLst/>
              <a:cxnLst/>
              <a:rect l="l" t="t" r="r" b="b"/>
              <a:pathLst>
                <a:path w="2121" h="989" extrusionOk="0">
                  <a:moveTo>
                    <a:pt x="2077" y="0"/>
                  </a:moveTo>
                  <a:lnTo>
                    <a:pt x="1" y="0"/>
                  </a:lnTo>
                  <a:lnTo>
                    <a:pt x="14" y="135"/>
                  </a:lnTo>
                  <a:cubicBezTo>
                    <a:pt x="66" y="612"/>
                    <a:pt x="482" y="989"/>
                    <a:pt x="946" y="989"/>
                  </a:cubicBezTo>
                  <a:lnTo>
                    <a:pt x="1306" y="989"/>
                  </a:lnTo>
                  <a:cubicBezTo>
                    <a:pt x="1770" y="989"/>
                    <a:pt x="2121" y="612"/>
                    <a:pt x="2086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5793781" y="1688334"/>
              <a:ext cx="324642" cy="152964"/>
            </a:xfrm>
            <a:custGeom>
              <a:avLst/>
              <a:gdLst/>
              <a:ahLst/>
              <a:cxnLst/>
              <a:rect l="l" t="t" r="r" b="b"/>
              <a:pathLst>
                <a:path w="2099" h="989" extrusionOk="0">
                  <a:moveTo>
                    <a:pt x="2077" y="0"/>
                  </a:moveTo>
                  <a:lnTo>
                    <a:pt x="0" y="0"/>
                  </a:lnTo>
                  <a:lnTo>
                    <a:pt x="9" y="135"/>
                  </a:lnTo>
                  <a:cubicBezTo>
                    <a:pt x="44" y="612"/>
                    <a:pt x="447" y="989"/>
                    <a:pt x="911" y="989"/>
                  </a:cubicBezTo>
                  <a:lnTo>
                    <a:pt x="1271" y="989"/>
                  </a:lnTo>
                  <a:cubicBezTo>
                    <a:pt x="1735" y="989"/>
                    <a:pt x="2099" y="612"/>
                    <a:pt x="2082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6115021" y="1688334"/>
              <a:ext cx="321239" cy="152964"/>
            </a:xfrm>
            <a:custGeom>
              <a:avLst/>
              <a:gdLst/>
              <a:ahLst/>
              <a:cxnLst/>
              <a:rect l="l" t="t" r="r" b="b"/>
              <a:pathLst>
                <a:path w="2077" h="989" extrusionOk="0">
                  <a:moveTo>
                    <a:pt x="2077" y="0"/>
                  </a:moveTo>
                  <a:lnTo>
                    <a:pt x="0" y="0"/>
                  </a:lnTo>
                  <a:lnTo>
                    <a:pt x="5" y="135"/>
                  </a:lnTo>
                  <a:cubicBezTo>
                    <a:pt x="22" y="612"/>
                    <a:pt x="412" y="989"/>
                    <a:pt x="876" y="989"/>
                  </a:cubicBezTo>
                  <a:lnTo>
                    <a:pt x="1236" y="989"/>
                  </a:lnTo>
                  <a:cubicBezTo>
                    <a:pt x="1700" y="989"/>
                    <a:pt x="2077" y="612"/>
                    <a:pt x="2077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6436106" y="1688334"/>
              <a:ext cx="321394" cy="152964"/>
            </a:xfrm>
            <a:custGeom>
              <a:avLst/>
              <a:gdLst/>
              <a:ahLst/>
              <a:cxnLst/>
              <a:rect l="l" t="t" r="r" b="b"/>
              <a:pathLst>
                <a:path w="2078" h="989" extrusionOk="0">
                  <a:moveTo>
                    <a:pt x="2078" y="0"/>
                  </a:moveTo>
                  <a:lnTo>
                    <a:pt x="1" y="0"/>
                  </a:lnTo>
                  <a:lnTo>
                    <a:pt x="1" y="135"/>
                  </a:lnTo>
                  <a:cubicBezTo>
                    <a:pt x="1" y="612"/>
                    <a:pt x="378" y="989"/>
                    <a:pt x="842" y="989"/>
                  </a:cubicBezTo>
                  <a:lnTo>
                    <a:pt x="1198" y="989"/>
                  </a:lnTo>
                  <a:cubicBezTo>
                    <a:pt x="1666" y="989"/>
                    <a:pt x="2056" y="612"/>
                    <a:pt x="2073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6754099" y="1688334"/>
              <a:ext cx="324642" cy="152964"/>
            </a:xfrm>
            <a:custGeom>
              <a:avLst/>
              <a:gdLst/>
              <a:ahLst/>
              <a:cxnLst/>
              <a:rect l="l" t="t" r="r" b="b"/>
              <a:pathLst>
                <a:path w="2099" h="989" extrusionOk="0">
                  <a:moveTo>
                    <a:pt x="2099" y="0"/>
                  </a:moveTo>
                  <a:lnTo>
                    <a:pt x="22" y="0"/>
                  </a:lnTo>
                  <a:lnTo>
                    <a:pt x="17" y="135"/>
                  </a:lnTo>
                  <a:cubicBezTo>
                    <a:pt x="0" y="612"/>
                    <a:pt x="364" y="989"/>
                    <a:pt x="828" y="989"/>
                  </a:cubicBezTo>
                  <a:lnTo>
                    <a:pt x="1184" y="989"/>
                  </a:lnTo>
                  <a:cubicBezTo>
                    <a:pt x="1652" y="989"/>
                    <a:pt x="2055" y="612"/>
                    <a:pt x="2090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7071936" y="1688334"/>
              <a:ext cx="328044" cy="152964"/>
            </a:xfrm>
            <a:custGeom>
              <a:avLst/>
              <a:gdLst/>
              <a:ahLst/>
              <a:cxnLst/>
              <a:rect l="l" t="t" r="r" b="b"/>
              <a:pathLst>
                <a:path w="2121" h="989" extrusionOk="0">
                  <a:moveTo>
                    <a:pt x="2120" y="0"/>
                  </a:moveTo>
                  <a:lnTo>
                    <a:pt x="44" y="0"/>
                  </a:lnTo>
                  <a:lnTo>
                    <a:pt x="35" y="135"/>
                  </a:lnTo>
                  <a:cubicBezTo>
                    <a:pt x="0" y="612"/>
                    <a:pt x="351" y="989"/>
                    <a:pt x="815" y="989"/>
                  </a:cubicBezTo>
                  <a:lnTo>
                    <a:pt x="1171" y="989"/>
                  </a:lnTo>
                  <a:cubicBezTo>
                    <a:pt x="1639" y="989"/>
                    <a:pt x="2055" y="612"/>
                    <a:pt x="2103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7389774" y="1688334"/>
              <a:ext cx="331447" cy="152964"/>
            </a:xfrm>
            <a:custGeom>
              <a:avLst/>
              <a:gdLst/>
              <a:ahLst/>
              <a:cxnLst/>
              <a:rect l="l" t="t" r="r" b="b"/>
              <a:pathLst>
                <a:path w="2143" h="989" extrusionOk="0">
                  <a:moveTo>
                    <a:pt x="2142" y="0"/>
                  </a:moveTo>
                  <a:lnTo>
                    <a:pt x="65" y="0"/>
                  </a:lnTo>
                  <a:lnTo>
                    <a:pt x="48" y="135"/>
                  </a:lnTo>
                  <a:cubicBezTo>
                    <a:pt x="0" y="612"/>
                    <a:pt x="339" y="989"/>
                    <a:pt x="803" y="989"/>
                  </a:cubicBezTo>
                  <a:lnTo>
                    <a:pt x="1158" y="989"/>
                  </a:lnTo>
                  <a:cubicBezTo>
                    <a:pt x="1626" y="989"/>
                    <a:pt x="2056" y="612"/>
                    <a:pt x="2121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5151300" y="1228361"/>
              <a:ext cx="574890" cy="460128"/>
            </a:xfrm>
            <a:custGeom>
              <a:avLst/>
              <a:gdLst/>
              <a:ahLst/>
              <a:cxnLst/>
              <a:rect l="l" t="t" r="r" b="b"/>
              <a:pathLst>
                <a:path w="3717" h="2975" extrusionOk="0">
                  <a:moveTo>
                    <a:pt x="3716" y="0"/>
                  </a:moveTo>
                  <a:lnTo>
                    <a:pt x="2190" y="0"/>
                  </a:lnTo>
                  <a:lnTo>
                    <a:pt x="1" y="2974"/>
                  </a:lnTo>
                  <a:lnTo>
                    <a:pt x="2078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5472540" y="1228361"/>
              <a:ext cx="490288" cy="460128"/>
            </a:xfrm>
            <a:custGeom>
              <a:avLst/>
              <a:gdLst/>
              <a:ahLst/>
              <a:cxnLst/>
              <a:rect l="l" t="t" r="r" b="b"/>
              <a:pathLst>
                <a:path w="3170" h="2975" extrusionOk="0">
                  <a:moveTo>
                    <a:pt x="3170" y="0"/>
                  </a:moveTo>
                  <a:lnTo>
                    <a:pt x="1639" y="0"/>
                  </a:lnTo>
                  <a:lnTo>
                    <a:pt x="1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5793781" y="1228361"/>
              <a:ext cx="405841" cy="460128"/>
            </a:xfrm>
            <a:custGeom>
              <a:avLst/>
              <a:gdLst/>
              <a:ahLst/>
              <a:cxnLst/>
              <a:rect l="l" t="t" r="r" b="b"/>
              <a:pathLst>
                <a:path w="2624" h="2975" extrusionOk="0">
                  <a:moveTo>
                    <a:pt x="2623" y="0"/>
                  </a:moveTo>
                  <a:lnTo>
                    <a:pt x="1093" y="0"/>
                  </a:lnTo>
                  <a:lnTo>
                    <a:pt x="0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6115021" y="1228361"/>
              <a:ext cx="321239" cy="460128"/>
            </a:xfrm>
            <a:custGeom>
              <a:avLst/>
              <a:gdLst/>
              <a:ahLst/>
              <a:cxnLst/>
              <a:rect l="l" t="t" r="r" b="b"/>
              <a:pathLst>
                <a:path w="2077" h="2975" extrusionOk="0">
                  <a:moveTo>
                    <a:pt x="2077" y="0"/>
                  </a:moveTo>
                  <a:lnTo>
                    <a:pt x="546" y="0"/>
                  </a:lnTo>
                  <a:lnTo>
                    <a:pt x="0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6436106" y="1228361"/>
              <a:ext cx="321394" cy="460128"/>
            </a:xfrm>
            <a:custGeom>
              <a:avLst/>
              <a:gdLst/>
              <a:ahLst/>
              <a:cxnLst/>
              <a:rect l="l" t="t" r="r" b="b"/>
              <a:pathLst>
                <a:path w="2078" h="2975" extrusionOk="0">
                  <a:moveTo>
                    <a:pt x="1532" y="0"/>
                  </a:moveTo>
                  <a:lnTo>
                    <a:pt x="1" y="0"/>
                  </a:lnTo>
                  <a:lnTo>
                    <a:pt x="1" y="2974"/>
                  </a:lnTo>
                  <a:lnTo>
                    <a:pt x="2078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6672899" y="1228361"/>
              <a:ext cx="405841" cy="460128"/>
            </a:xfrm>
            <a:custGeom>
              <a:avLst/>
              <a:gdLst/>
              <a:ahLst/>
              <a:cxnLst/>
              <a:rect l="l" t="t" r="r" b="b"/>
              <a:pathLst>
                <a:path w="2624" h="2975" extrusionOk="0">
                  <a:moveTo>
                    <a:pt x="1527" y="0"/>
                  </a:moveTo>
                  <a:lnTo>
                    <a:pt x="1" y="0"/>
                  </a:lnTo>
                  <a:lnTo>
                    <a:pt x="547" y="2974"/>
                  </a:lnTo>
                  <a:lnTo>
                    <a:pt x="2624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6908919" y="1228361"/>
              <a:ext cx="491061" cy="460128"/>
            </a:xfrm>
            <a:custGeom>
              <a:avLst/>
              <a:gdLst/>
              <a:ahLst/>
              <a:cxnLst/>
              <a:rect l="l" t="t" r="r" b="b"/>
              <a:pathLst>
                <a:path w="3175" h="2975" extrusionOk="0">
                  <a:moveTo>
                    <a:pt x="1531" y="0"/>
                  </a:moveTo>
                  <a:lnTo>
                    <a:pt x="1" y="0"/>
                  </a:lnTo>
                  <a:lnTo>
                    <a:pt x="1098" y="2974"/>
                  </a:lnTo>
                  <a:lnTo>
                    <a:pt x="3174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7145712" y="1228361"/>
              <a:ext cx="575508" cy="460128"/>
            </a:xfrm>
            <a:custGeom>
              <a:avLst/>
              <a:gdLst/>
              <a:ahLst/>
              <a:cxnLst/>
              <a:rect l="l" t="t" r="r" b="b"/>
              <a:pathLst>
                <a:path w="3721" h="2975" extrusionOk="0">
                  <a:moveTo>
                    <a:pt x="1531" y="0"/>
                  </a:moveTo>
                  <a:lnTo>
                    <a:pt x="0" y="0"/>
                  </a:lnTo>
                  <a:lnTo>
                    <a:pt x="1643" y="2974"/>
                  </a:lnTo>
                  <a:lnTo>
                    <a:pt x="3720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7945642" y="2616477"/>
              <a:ext cx="430742" cy="857772"/>
            </a:xfrm>
            <a:custGeom>
              <a:avLst/>
              <a:gdLst/>
              <a:ahLst/>
              <a:cxnLst/>
              <a:rect l="l" t="t" r="r" b="b"/>
              <a:pathLst>
                <a:path w="2785" h="5546" extrusionOk="0">
                  <a:moveTo>
                    <a:pt x="1588" y="5181"/>
                  </a:moveTo>
                  <a:cubicBezTo>
                    <a:pt x="1358" y="5056"/>
                    <a:pt x="1141" y="4847"/>
                    <a:pt x="955" y="4609"/>
                  </a:cubicBezTo>
                  <a:cubicBezTo>
                    <a:pt x="911" y="4557"/>
                    <a:pt x="872" y="4501"/>
                    <a:pt x="833" y="4444"/>
                  </a:cubicBezTo>
                  <a:cubicBezTo>
                    <a:pt x="547" y="4037"/>
                    <a:pt x="335" y="3564"/>
                    <a:pt x="231" y="3217"/>
                  </a:cubicBezTo>
                  <a:cubicBezTo>
                    <a:pt x="92" y="2749"/>
                    <a:pt x="31" y="1539"/>
                    <a:pt x="9" y="997"/>
                  </a:cubicBezTo>
                  <a:cubicBezTo>
                    <a:pt x="1" y="833"/>
                    <a:pt x="1" y="728"/>
                    <a:pt x="1" y="728"/>
                  </a:cubicBezTo>
                  <a:lnTo>
                    <a:pt x="668" y="399"/>
                  </a:lnTo>
                  <a:lnTo>
                    <a:pt x="1475" y="0"/>
                  </a:lnTo>
                  <a:cubicBezTo>
                    <a:pt x="1475" y="0"/>
                    <a:pt x="1544" y="156"/>
                    <a:pt x="1648" y="403"/>
                  </a:cubicBezTo>
                  <a:cubicBezTo>
                    <a:pt x="1674" y="455"/>
                    <a:pt x="1696" y="516"/>
                    <a:pt x="1722" y="577"/>
                  </a:cubicBezTo>
                  <a:cubicBezTo>
                    <a:pt x="1731" y="590"/>
                    <a:pt x="1735" y="607"/>
                    <a:pt x="1744" y="624"/>
                  </a:cubicBezTo>
                  <a:cubicBezTo>
                    <a:pt x="1809" y="780"/>
                    <a:pt x="1882" y="963"/>
                    <a:pt x="1956" y="1158"/>
                  </a:cubicBezTo>
                  <a:cubicBezTo>
                    <a:pt x="2277" y="1973"/>
                    <a:pt x="2645" y="3048"/>
                    <a:pt x="2693" y="3737"/>
                  </a:cubicBezTo>
                  <a:cubicBezTo>
                    <a:pt x="2784" y="4977"/>
                    <a:pt x="2242" y="5545"/>
                    <a:pt x="1588" y="518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7945642" y="2678033"/>
              <a:ext cx="128991" cy="625929"/>
            </a:xfrm>
            <a:custGeom>
              <a:avLst/>
              <a:gdLst/>
              <a:ahLst/>
              <a:cxnLst/>
              <a:rect l="l" t="t" r="r" b="b"/>
              <a:pathLst>
                <a:path w="834" h="4047" extrusionOk="0">
                  <a:moveTo>
                    <a:pt x="833" y="4046"/>
                  </a:moveTo>
                  <a:cubicBezTo>
                    <a:pt x="547" y="3639"/>
                    <a:pt x="335" y="3166"/>
                    <a:pt x="231" y="2819"/>
                  </a:cubicBezTo>
                  <a:cubicBezTo>
                    <a:pt x="92" y="2351"/>
                    <a:pt x="31" y="1141"/>
                    <a:pt x="9" y="599"/>
                  </a:cubicBezTo>
                  <a:cubicBezTo>
                    <a:pt x="1" y="435"/>
                    <a:pt x="1" y="330"/>
                    <a:pt x="1" y="330"/>
                  </a:cubicBezTo>
                  <a:lnTo>
                    <a:pt x="668" y="1"/>
                  </a:lnTo>
                  <a:cubicBezTo>
                    <a:pt x="703" y="738"/>
                    <a:pt x="738" y="1557"/>
                    <a:pt x="738" y="1748"/>
                  </a:cubicBezTo>
                  <a:cubicBezTo>
                    <a:pt x="738" y="1956"/>
                    <a:pt x="794" y="3205"/>
                    <a:pt x="833" y="404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8086542" y="2705564"/>
              <a:ext cx="289842" cy="768685"/>
            </a:xfrm>
            <a:custGeom>
              <a:avLst/>
              <a:gdLst/>
              <a:ahLst/>
              <a:cxnLst/>
              <a:rect l="l" t="t" r="r" b="b"/>
              <a:pathLst>
                <a:path w="1874" h="4970" extrusionOk="0">
                  <a:moveTo>
                    <a:pt x="677" y="4605"/>
                  </a:moveTo>
                  <a:cubicBezTo>
                    <a:pt x="447" y="4480"/>
                    <a:pt x="230" y="4271"/>
                    <a:pt x="44" y="4033"/>
                  </a:cubicBezTo>
                  <a:cubicBezTo>
                    <a:pt x="13" y="3786"/>
                    <a:pt x="0" y="3474"/>
                    <a:pt x="18" y="3079"/>
                  </a:cubicBezTo>
                  <a:cubicBezTo>
                    <a:pt x="65" y="2112"/>
                    <a:pt x="494" y="833"/>
                    <a:pt x="811" y="1"/>
                  </a:cubicBezTo>
                  <a:cubicBezTo>
                    <a:pt x="820" y="14"/>
                    <a:pt x="824" y="31"/>
                    <a:pt x="833" y="48"/>
                  </a:cubicBezTo>
                  <a:cubicBezTo>
                    <a:pt x="1171" y="868"/>
                    <a:pt x="1721" y="2307"/>
                    <a:pt x="1782" y="3161"/>
                  </a:cubicBezTo>
                  <a:cubicBezTo>
                    <a:pt x="1873" y="4401"/>
                    <a:pt x="1331" y="4969"/>
                    <a:pt x="677" y="460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7969770" y="2678807"/>
              <a:ext cx="278552" cy="169049"/>
            </a:xfrm>
            <a:custGeom>
              <a:avLst/>
              <a:gdLst/>
              <a:ahLst/>
              <a:cxnLst/>
              <a:rect l="l" t="t" r="r" b="b"/>
              <a:pathLst>
                <a:path w="1801" h="1093" extrusionOk="0">
                  <a:moveTo>
                    <a:pt x="1800" y="755"/>
                  </a:moveTo>
                  <a:cubicBezTo>
                    <a:pt x="1111" y="937"/>
                    <a:pt x="361" y="1045"/>
                    <a:pt x="14" y="1093"/>
                  </a:cubicBezTo>
                  <a:cubicBezTo>
                    <a:pt x="5" y="876"/>
                    <a:pt x="1" y="737"/>
                    <a:pt x="1" y="737"/>
                  </a:cubicBezTo>
                  <a:lnTo>
                    <a:pt x="1492" y="0"/>
                  </a:lnTo>
                  <a:cubicBezTo>
                    <a:pt x="1518" y="52"/>
                    <a:pt x="1540" y="113"/>
                    <a:pt x="1566" y="174"/>
                  </a:cubicBezTo>
                  <a:cubicBezTo>
                    <a:pt x="1575" y="187"/>
                    <a:pt x="1579" y="204"/>
                    <a:pt x="1588" y="221"/>
                  </a:cubicBezTo>
                  <a:cubicBezTo>
                    <a:pt x="1653" y="377"/>
                    <a:pt x="1726" y="560"/>
                    <a:pt x="1800" y="75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7955076" y="2131603"/>
              <a:ext cx="296493" cy="692126"/>
            </a:xfrm>
            <a:custGeom>
              <a:avLst/>
              <a:gdLst/>
              <a:ahLst/>
              <a:cxnLst/>
              <a:rect l="l" t="t" r="r" b="b"/>
              <a:pathLst>
                <a:path w="1917" h="4475" extrusionOk="0">
                  <a:moveTo>
                    <a:pt x="1717" y="3889"/>
                  </a:moveTo>
                  <a:cubicBezTo>
                    <a:pt x="1496" y="3994"/>
                    <a:pt x="1132" y="4158"/>
                    <a:pt x="720" y="4293"/>
                  </a:cubicBezTo>
                  <a:cubicBezTo>
                    <a:pt x="703" y="4301"/>
                    <a:pt x="685" y="4306"/>
                    <a:pt x="668" y="4310"/>
                  </a:cubicBezTo>
                  <a:cubicBezTo>
                    <a:pt x="464" y="4375"/>
                    <a:pt x="252" y="4431"/>
                    <a:pt x="35" y="4475"/>
                  </a:cubicBezTo>
                  <a:cubicBezTo>
                    <a:pt x="35" y="4475"/>
                    <a:pt x="0" y="3178"/>
                    <a:pt x="48" y="1960"/>
                  </a:cubicBezTo>
                  <a:cubicBezTo>
                    <a:pt x="48" y="1934"/>
                    <a:pt x="48" y="1908"/>
                    <a:pt x="48" y="1882"/>
                  </a:cubicBezTo>
                  <a:cubicBezTo>
                    <a:pt x="78" y="1132"/>
                    <a:pt x="139" y="425"/>
                    <a:pt x="256" y="83"/>
                  </a:cubicBezTo>
                  <a:cubicBezTo>
                    <a:pt x="261" y="74"/>
                    <a:pt x="265" y="65"/>
                    <a:pt x="269" y="52"/>
                  </a:cubicBezTo>
                  <a:cubicBezTo>
                    <a:pt x="269" y="48"/>
                    <a:pt x="274" y="44"/>
                    <a:pt x="274" y="35"/>
                  </a:cubicBezTo>
                  <a:cubicBezTo>
                    <a:pt x="278" y="31"/>
                    <a:pt x="278" y="26"/>
                    <a:pt x="282" y="22"/>
                  </a:cubicBezTo>
                  <a:cubicBezTo>
                    <a:pt x="282" y="13"/>
                    <a:pt x="287" y="9"/>
                    <a:pt x="291" y="0"/>
                  </a:cubicBezTo>
                  <a:cubicBezTo>
                    <a:pt x="291" y="0"/>
                    <a:pt x="1340" y="581"/>
                    <a:pt x="1891" y="3525"/>
                  </a:cubicBezTo>
                  <a:cubicBezTo>
                    <a:pt x="1917" y="3673"/>
                    <a:pt x="1852" y="3824"/>
                    <a:pt x="1717" y="3889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7955076" y="2131603"/>
              <a:ext cx="103471" cy="692126"/>
            </a:xfrm>
            <a:custGeom>
              <a:avLst/>
              <a:gdLst/>
              <a:ahLst/>
              <a:cxnLst/>
              <a:rect l="l" t="t" r="r" b="b"/>
              <a:pathLst>
                <a:path w="669" h="4475" extrusionOk="0">
                  <a:moveTo>
                    <a:pt x="668" y="4310"/>
                  </a:moveTo>
                  <a:cubicBezTo>
                    <a:pt x="464" y="4375"/>
                    <a:pt x="252" y="4431"/>
                    <a:pt x="35" y="4475"/>
                  </a:cubicBezTo>
                  <a:cubicBezTo>
                    <a:pt x="35" y="4475"/>
                    <a:pt x="0" y="3178"/>
                    <a:pt x="48" y="1960"/>
                  </a:cubicBezTo>
                  <a:cubicBezTo>
                    <a:pt x="48" y="1934"/>
                    <a:pt x="48" y="1908"/>
                    <a:pt x="48" y="1882"/>
                  </a:cubicBezTo>
                  <a:cubicBezTo>
                    <a:pt x="87" y="1110"/>
                    <a:pt x="148" y="412"/>
                    <a:pt x="256" y="83"/>
                  </a:cubicBezTo>
                  <a:cubicBezTo>
                    <a:pt x="261" y="74"/>
                    <a:pt x="265" y="65"/>
                    <a:pt x="269" y="52"/>
                  </a:cubicBezTo>
                  <a:cubicBezTo>
                    <a:pt x="269" y="48"/>
                    <a:pt x="274" y="44"/>
                    <a:pt x="274" y="35"/>
                  </a:cubicBezTo>
                  <a:cubicBezTo>
                    <a:pt x="278" y="31"/>
                    <a:pt x="278" y="26"/>
                    <a:pt x="282" y="22"/>
                  </a:cubicBezTo>
                  <a:cubicBezTo>
                    <a:pt x="282" y="13"/>
                    <a:pt x="287" y="9"/>
                    <a:pt x="291" y="0"/>
                  </a:cubicBezTo>
                  <a:cubicBezTo>
                    <a:pt x="291" y="0"/>
                    <a:pt x="495" y="1852"/>
                    <a:pt x="538" y="2389"/>
                  </a:cubicBezTo>
                  <a:cubicBezTo>
                    <a:pt x="555" y="2589"/>
                    <a:pt x="625" y="3599"/>
                    <a:pt x="668" y="431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8114691" y="2535896"/>
              <a:ext cx="403830" cy="958459"/>
            </a:xfrm>
            <a:custGeom>
              <a:avLst/>
              <a:gdLst/>
              <a:ahLst/>
              <a:cxnLst/>
              <a:rect l="l" t="t" r="r" b="b"/>
              <a:pathLst>
                <a:path w="2611" h="6197" extrusionOk="0">
                  <a:moveTo>
                    <a:pt x="2610" y="521"/>
                  </a:moveTo>
                  <a:cubicBezTo>
                    <a:pt x="2610" y="521"/>
                    <a:pt x="2606" y="781"/>
                    <a:pt x="2593" y="1163"/>
                  </a:cubicBezTo>
                  <a:cubicBezTo>
                    <a:pt x="2563" y="1987"/>
                    <a:pt x="2480" y="3387"/>
                    <a:pt x="2294" y="4068"/>
                  </a:cubicBezTo>
                  <a:cubicBezTo>
                    <a:pt x="1934" y="5394"/>
                    <a:pt x="1240" y="6197"/>
                    <a:pt x="620" y="5763"/>
                  </a:cubicBezTo>
                  <a:cubicBezTo>
                    <a:pt x="0" y="5329"/>
                    <a:pt x="200" y="4163"/>
                    <a:pt x="321" y="3066"/>
                  </a:cubicBezTo>
                  <a:cubicBezTo>
                    <a:pt x="421" y="2169"/>
                    <a:pt x="880" y="694"/>
                    <a:pt x="1045" y="183"/>
                  </a:cubicBezTo>
                  <a:cubicBezTo>
                    <a:pt x="1084" y="66"/>
                    <a:pt x="1106" y="1"/>
                    <a:pt x="1106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8276317" y="2535896"/>
              <a:ext cx="242205" cy="197971"/>
            </a:xfrm>
            <a:custGeom>
              <a:avLst/>
              <a:gdLst/>
              <a:ahLst/>
              <a:cxnLst/>
              <a:rect l="l" t="t" r="r" b="b"/>
              <a:pathLst>
                <a:path w="1566" h="1280" extrusionOk="0">
                  <a:moveTo>
                    <a:pt x="1565" y="521"/>
                  </a:moveTo>
                  <a:cubicBezTo>
                    <a:pt x="1565" y="521"/>
                    <a:pt x="1561" y="781"/>
                    <a:pt x="1548" y="1163"/>
                  </a:cubicBezTo>
                  <a:cubicBezTo>
                    <a:pt x="616" y="1280"/>
                    <a:pt x="390" y="573"/>
                    <a:pt x="265" y="473"/>
                  </a:cubicBezTo>
                  <a:cubicBezTo>
                    <a:pt x="191" y="417"/>
                    <a:pt x="87" y="291"/>
                    <a:pt x="0" y="183"/>
                  </a:cubicBezTo>
                  <a:cubicBezTo>
                    <a:pt x="39" y="66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8293639" y="1791650"/>
              <a:ext cx="330210" cy="584170"/>
            </a:xfrm>
            <a:custGeom>
              <a:avLst/>
              <a:gdLst/>
              <a:ahLst/>
              <a:cxnLst/>
              <a:rect l="l" t="t" r="r" b="b"/>
              <a:pathLst>
                <a:path w="2135" h="3777" extrusionOk="0">
                  <a:moveTo>
                    <a:pt x="2004" y="169"/>
                  </a:moveTo>
                  <a:lnTo>
                    <a:pt x="1154" y="44"/>
                  </a:lnTo>
                  <a:cubicBezTo>
                    <a:pt x="1141" y="44"/>
                    <a:pt x="1128" y="39"/>
                    <a:pt x="1115" y="39"/>
                  </a:cubicBezTo>
                  <a:cubicBezTo>
                    <a:pt x="885" y="0"/>
                    <a:pt x="794" y="104"/>
                    <a:pt x="794" y="104"/>
                  </a:cubicBezTo>
                  <a:lnTo>
                    <a:pt x="846" y="312"/>
                  </a:lnTo>
                  <a:lnTo>
                    <a:pt x="907" y="308"/>
                  </a:lnTo>
                  <a:lnTo>
                    <a:pt x="23" y="3235"/>
                  </a:lnTo>
                  <a:cubicBezTo>
                    <a:pt x="1" y="3304"/>
                    <a:pt x="40" y="3373"/>
                    <a:pt x="105" y="3399"/>
                  </a:cubicBezTo>
                  <a:lnTo>
                    <a:pt x="703" y="3603"/>
                  </a:lnTo>
                  <a:lnTo>
                    <a:pt x="764" y="3725"/>
                  </a:lnTo>
                  <a:cubicBezTo>
                    <a:pt x="764" y="3725"/>
                    <a:pt x="898" y="3777"/>
                    <a:pt x="1068" y="3685"/>
                  </a:cubicBezTo>
                  <a:lnTo>
                    <a:pt x="1068" y="3685"/>
                  </a:lnTo>
                  <a:cubicBezTo>
                    <a:pt x="1068" y="3685"/>
                    <a:pt x="1068" y="3685"/>
                    <a:pt x="1068" y="3685"/>
                  </a:cubicBezTo>
                  <a:lnTo>
                    <a:pt x="1068" y="3685"/>
                  </a:lnTo>
                  <a:cubicBezTo>
                    <a:pt x="1098" y="3672"/>
                    <a:pt x="1124" y="3642"/>
                    <a:pt x="1133" y="3607"/>
                  </a:cubicBezTo>
                  <a:lnTo>
                    <a:pt x="2112" y="338"/>
                  </a:lnTo>
                  <a:cubicBezTo>
                    <a:pt x="2134" y="260"/>
                    <a:pt x="2082" y="182"/>
                    <a:pt x="2004" y="169"/>
                  </a:cubicBezTo>
                  <a:close/>
                </a:path>
              </a:pathLst>
            </a:custGeom>
            <a:solidFill>
              <a:srgbClr val="4F4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8263479" y="1800311"/>
              <a:ext cx="330055" cy="570869"/>
            </a:xfrm>
            <a:custGeom>
              <a:avLst/>
              <a:gdLst/>
              <a:ahLst/>
              <a:cxnLst/>
              <a:rect l="l" t="t" r="r" b="b"/>
              <a:pathLst>
                <a:path w="2134" h="3691" extrusionOk="0">
                  <a:moveTo>
                    <a:pt x="959" y="105"/>
                  </a:moveTo>
                  <a:lnTo>
                    <a:pt x="23" y="3205"/>
                  </a:lnTo>
                  <a:cubicBezTo>
                    <a:pt x="1" y="3274"/>
                    <a:pt x="40" y="3348"/>
                    <a:pt x="105" y="3369"/>
                  </a:cubicBezTo>
                  <a:lnTo>
                    <a:pt x="959" y="3669"/>
                  </a:lnTo>
                  <a:cubicBezTo>
                    <a:pt x="1033" y="3690"/>
                    <a:pt x="1111" y="3651"/>
                    <a:pt x="1132" y="3577"/>
                  </a:cubicBezTo>
                  <a:lnTo>
                    <a:pt x="2112" y="313"/>
                  </a:lnTo>
                  <a:cubicBezTo>
                    <a:pt x="2134" y="235"/>
                    <a:pt x="2082" y="152"/>
                    <a:pt x="2004" y="144"/>
                  </a:cubicBezTo>
                  <a:lnTo>
                    <a:pt x="1106" y="9"/>
                  </a:lnTo>
                  <a:cubicBezTo>
                    <a:pt x="1037" y="1"/>
                    <a:pt x="976" y="40"/>
                    <a:pt x="959" y="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8248786" y="2006789"/>
              <a:ext cx="438011" cy="663358"/>
            </a:xfrm>
            <a:custGeom>
              <a:avLst/>
              <a:gdLst/>
              <a:ahLst/>
              <a:cxnLst/>
              <a:rect l="l" t="t" r="r" b="b"/>
              <a:pathLst>
                <a:path w="2832" h="4289" extrusionOk="0">
                  <a:moveTo>
                    <a:pt x="2689" y="2750"/>
                  </a:moveTo>
                  <a:cubicBezTo>
                    <a:pt x="2689" y="2750"/>
                    <a:pt x="2806" y="2338"/>
                    <a:pt x="2758" y="2060"/>
                  </a:cubicBezTo>
                  <a:cubicBezTo>
                    <a:pt x="2715" y="1783"/>
                    <a:pt x="2619" y="1609"/>
                    <a:pt x="2619" y="1609"/>
                  </a:cubicBezTo>
                  <a:cubicBezTo>
                    <a:pt x="2619" y="1609"/>
                    <a:pt x="2715" y="1167"/>
                    <a:pt x="2459" y="1011"/>
                  </a:cubicBezTo>
                  <a:cubicBezTo>
                    <a:pt x="2459" y="1011"/>
                    <a:pt x="2498" y="608"/>
                    <a:pt x="2363" y="369"/>
                  </a:cubicBezTo>
                  <a:cubicBezTo>
                    <a:pt x="2229" y="127"/>
                    <a:pt x="2017" y="1"/>
                    <a:pt x="1882" y="140"/>
                  </a:cubicBezTo>
                  <a:cubicBezTo>
                    <a:pt x="1748" y="283"/>
                    <a:pt x="1917" y="565"/>
                    <a:pt x="1917" y="565"/>
                  </a:cubicBezTo>
                  <a:cubicBezTo>
                    <a:pt x="1917" y="565"/>
                    <a:pt x="1943" y="699"/>
                    <a:pt x="1930" y="855"/>
                  </a:cubicBezTo>
                  <a:cubicBezTo>
                    <a:pt x="1895" y="894"/>
                    <a:pt x="1852" y="942"/>
                    <a:pt x="1817" y="994"/>
                  </a:cubicBezTo>
                  <a:cubicBezTo>
                    <a:pt x="1691" y="998"/>
                    <a:pt x="1457" y="1024"/>
                    <a:pt x="1253" y="1146"/>
                  </a:cubicBezTo>
                  <a:cubicBezTo>
                    <a:pt x="967" y="1319"/>
                    <a:pt x="937" y="1354"/>
                    <a:pt x="946" y="1462"/>
                  </a:cubicBezTo>
                  <a:cubicBezTo>
                    <a:pt x="950" y="1570"/>
                    <a:pt x="1097" y="1727"/>
                    <a:pt x="1475" y="1635"/>
                  </a:cubicBezTo>
                  <a:lnTo>
                    <a:pt x="1609" y="1592"/>
                  </a:lnTo>
                  <a:lnTo>
                    <a:pt x="1509" y="1935"/>
                  </a:lnTo>
                  <a:cubicBezTo>
                    <a:pt x="1509" y="1935"/>
                    <a:pt x="1193" y="2039"/>
                    <a:pt x="1123" y="2043"/>
                  </a:cubicBezTo>
                  <a:cubicBezTo>
                    <a:pt x="1058" y="2052"/>
                    <a:pt x="915" y="2147"/>
                    <a:pt x="993" y="2308"/>
                  </a:cubicBezTo>
                  <a:lnTo>
                    <a:pt x="230" y="2043"/>
                  </a:lnTo>
                  <a:cubicBezTo>
                    <a:pt x="230" y="2043"/>
                    <a:pt x="78" y="1995"/>
                    <a:pt x="118" y="1870"/>
                  </a:cubicBezTo>
                  <a:lnTo>
                    <a:pt x="529" y="508"/>
                  </a:lnTo>
                  <a:cubicBezTo>
                    <a:pt x="534" y="487"/>
                    <a:pt x="356" y="283"/>
                    <a:pt x="222" y="413"/>
                  </a:cubicBezTo>
                  <a:cubicBezTo>
                    <a:pt x="87" y="543"/>
                    <a:pt x="61" y="768"/>
                    <a:pt x="35" y="885"/>
                  </a:cubicBezTo>
                  <a:cubicBezTo>
                    <a:pt x="5" y="1002"/>
                    <a:pt x="13" y="1202"/>
                    <a:pt x="35" y="1375"/>
                  </a:cubicBezTo>
                  <a:cubicBezTo>
                    <a:pt x="57" y="1553"/>
                    <a:pt x="0" y="1891"/>
                    <a:pt x="13" y="2017"/>
                  </a:cubicBezTo>
                  <a:cubicBezTo>
                    <a:pt x="31" y="2138"/>
                    <a:pt x="26" y="2407"/>
                    <a:pt x="13" y="2633"/>
                  </a:cubicBezTo>
                  <a:cubicBezTo>
                    <a:pt x="0" y="2858"/>
                    <a:pt x="65" y="3361"/>
                    <a:pt x="308" y="3565"/>
                  </a:cubicBezTo>
                  <a:cubicBezTo>
                    <a:pt x="547" y="3769"/>
                    <a:pt x="599" y="3769"/>
                    <a:pt x="655" y="3864"/>
                  </a:cubicBezTo>
                  <a:cubicBezTo>
                    <a:pt x="712" y="3959"/>
                    <a:pt x="915" y="4233"/>
                    <a:pt x="1227" y="4259"/>
                  </a:cubicBezTo>
                  <a:cubicBezTo>
                    <a:pt x="1540" y="4289"/>
                    <a:pt x="1926" y="4102"/>
                    <a:pt x="2086" y="3877"/>
                  </a:cubicBezTo>
                  <a:cubicBezTo>
                    <a:pt x="2242" y="3647"/>
                    <a:pt x="2697" y="3430"/>
                    <a:pt x="2762" y="3209"/>
                  </a:cubicBezTo>
                  <a:cubicBezTo>
                    <a:pt x="2832" y="2988"/>
                    <a:pt x="2762" y="2819"/>
                    <a:pt x="2689" y="275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7584344" y="2662357"/>
              <a:ext cx="88167" cy="17659"/>
            </a:xfrm>
            <a:custGeom>
              <a:avLst/>
              <a:gdLst/>
              <a:ahLst/>
              <a:cxnLst/>
              <a:rect l="l" t="t" r="r" b="b"/>
              <a:pathLst>
                <a:path w="694" h="139" extrusionOk="0">
                  <a:moveTo>
                    <a:pt x="668" y="139"/>
                  </a:moveTo>
                  <a:cubicBezTo>
                    <a:pt x="663" y="139"/>
                    <a:pt x="655" y="134"/>
                    <a:pt x="650" y="130"/>
                  </a:cubicBezTo>
                  <a:cubicBezTo>
                    <a:pt x="585" y="69"/>
                    <a:pt x="234" y="91"/>
                    <a:pt x="26" y="121"/>
                  </a:cubicBezTo>
                  <a:cubicBezTo>
                    <a:pt x="13" y="121"/>
                    <a:pt x="4" y="113"/>
                    <a:pt x="0" y="104"/>
                  </a:cubicBezTo>
                  <a:cubicBezTo>
                    <a:pt x="0" y="91"/>
                    <a:pt x="9" y="78"/>
                    <a:pt x="22" y="78"/>
                  </a:cubicBezTo>
                  <a:cubicBezTo>
                    <a:pt x="78" y="69"/>
                    <a:pt x="581" y="0"/>
                    <a:pt x="685" y="100"/>
                  </a:cubicBezTo>
                  <a:cubicBezTo>
                    <a:pt x="694" y="108"/>
                    <a:pt x="694" y="121"/>
                    <a:pt x="685" y="130"/>
                  </a:cubicBezTo>
                  <a:cubicBezTo>
                    <a:pt x="681" y="134"/>
                    <a:pt x="672" y="139"/>
                    <a:pt x="668" y="139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7545215" y="2728419"/>
              <a:ext cx="141652" cy="68984"/>
            </a:xfrm>
            <a:custGeom>
              <a:avLst/>
              <a:gdLst/>
              <a:ahLst/>
              <a:cxnLst/>
              <a:rect l="l" t="t" r="r" b="b"/>
              <a:pathLst>
                <a:path w="1115" h="543" extrusionOk="0">
                  <a:moveTo>
                    <a:pt x="26" y="542"/>
                  </a:moveTo>
                  <a:cubicBezTo>
                    <a:pt x="13" y="542"/>
                    <a:pt x="5" y="538"/>
                    <a:pt x="5" y="525"/>
                  </a:cubicBezTo>
                  <a:cubicBezTo>
                    <a:pt x="0" y="516"/>
                    <a:pt x="5" y="503"/>
                    <a:pt x="18" y="499"/>
                  </a:cubicBezTo>
                  <a:cubicBezTo>
                    <a:pt x="22" y="499"/>
                    <a:pt x="252" y="425"/>
                    <a:pt x="490" y="282"/>
                  </a:cubicBezTo>
                  <a:lnTo>
                    <a:pt x="551" y="243"/>
                  </a:lnTo>
                  <a:cubicBezTo>
                    <a:pt x="768" y="113"/>
                    <a:pt x="954" y="0"/>
                    <a:pt x="1106" y="152"/>
                  </a:cubicBezTo>
                  <a:cubicBezTo>
                    <a:pt x="1115" y="161"/>
                    <a:pt x="1115" y="174"/>
                    <a:pt x="1106" y="182"/>
                  </a:cubicBezTo>
                  <a:cubicBezTo>
                    <a:pt x="1097" y="191"/>
                    <a:pt x="1080" y="191"/>
                    <a:pt x="1071" y="182"/>
                  </a:cubicBezTo>
                  <a:cubicBezTo>
                    <a:pt x="945" y="57"/>
                    <a:pt x="781" y="156"/>
                    <a:pt x="577" y="282"/>
                  </a:cubicBezTo>
                  <a:lnTo>
                    <a:pt x="512" y="321"/>
                  </a:lnTo>
                  <a:cubicBezTo>
                    <a:pt x="269" y="469"/>
                    <a:pt x="35" y="542"/>
                    <a:pt x="31" y="542"/>
                  </a:cubicBezTo>
                  <a:cubicBezTo>
                    <a:pt x="31" y="542"/>
                    <a:pt x="26" y="542"/>
                    <a:pt x="26" y="542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7557792" y="2744426"/>
              <a:ext cx="87786" cy="11688"/>
            </a:xfrm>
            <a:custGeom>
              <a:avLst/>
              <a:gdLst/>
              <a:ahLst/>
              <a:cxnLst/>
              <a:rect l="l" t="t" r="r" b="b"/>
              <a:pathLst>
                <a:path w="691" h="92" extrusionOk="0">
                  <a:moveTo>
                    <a:pt x="27" y="78"/>
                  </a:moveTo>
                  <a:cubicBezTo>
                    <a:pt x="18" y="78"/>
                    <a:pt x="10" y="69"/>
                    <a:pt x="5" y="56"/>
                  </a:cubicBezTo>
                  <a:cubicBezTo>
                    <a:pt x="1" y="48"/>
                    <a:pt x="10" y="35"/>
                    <a:pt x="23" y="30"/>
                  </a:cubicBezTo>
                  <a:lnTo>
                    <a:pt x="157" y="0"/>
                  </a:lnTo>
                  <a:cubicBezTo>
                    <a:pt x="161" y="0"/>
                    <a:pt x="161" y="0"/>
                    <a:pt x="166" y="0"/>
                  </a:cubicBezTo>
                  <a:cubicBezTo>
                    <a:pt x="170" y="0"/>
                    <a:pt x="469" y="48"/>
                    <a:pt x="660" y="0"/>
                  </a:cubicBezTo>
                  <a:cubicBezTo>
                    <a:pt x="673" y="0"/>
                    <a:pt x="686" y="4"/>
                    <a:pt x="686" y="17"/>
                  </a:cubicBezTo>
                  <a:cubicBezTo>
                    <a:pt x="690" y="30"/>
                    <a:pt x="682" y="43"/>
                    <a:pt x="669" y="48"/>
                  </a:cubicBezTo>
                  <a:cubicBezTo>
                    <a:pt x="482" y="91"/>
                    <a:pt x="205" y="52"/>
                    <a:pt x="166" y="48"/>
                  </a:cubicBezTo>
                  <a:lnTo>
                    <a:pt x="31" y="74"/>
                  </a:lnTo>
                  <a:cubicBezTo>
                    <a:pt x="31" y="78"/>
                    <a:pt x="27" y="78"/>
                    <a:pt x="27" y="7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8398348" y="2328800"/>
              <a:ext cx="226739" cy="63722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339" y="412"/>
                  </a:moveTo>
                  <a:cubicBezTo>
                    <a:pt x="273" y="412"/>
                    <a:pt x="217" y="403"/>
                    <a:pt x="165" y="382"/>
                  </a:cubicBezTo>
                  <a:cubicBezTo>
                    <a:pt x="39" y="330"/>
                    <a:pt x="5" y="239"/>
                    <a:pt x="5" y="234"/>
                  </a:cubicBezTo>
                  <a:cubicBezTo>
                    <a:pt x="0" y="226"/>
                    <a:pt x="5" y="212"/>
                    <a:pt x="18" y="208"/>
                  </a:cubicBezTo>
                  <a:cubicBezTo>
                    <a:pt x="26" y="204"/>
                    <a:pt x="39" y="208"/>
                    <a:pt x="44" y="221"/>
                  </a:cubicBezTo>
                  <a:cubicBezTo>
                    <a:pt x="48" y="221"/>
                    <a:pt x="78" y="299"/>
                    <a:pt x="182" y="343"/>
                  </a:cubicBezTo>
                  <a:cubicBezTo>
                    <a:pt x="282" y="382"/>
                    <a:pt x="469" y="395"/>
                    <a:pt x="794" y="243"/>
                  </a:cubicBezTo>
                  <a:cubicBezTo>
                    <a:pt x="798" y="243"/>
                    <a:pt x="798" y="243"/>
                    <a:pt x="802" y="243"/>
                  </a:cubicBezTo>
                  <a:cubicBezTo>
                    <a:pt x="802" y="243"/>
                    <a:pt x="1132" y="247"/>
                    <a:pt x="1427" y="9"/>
                  </a:cubicBezTo>
                  <a:cubicBezTo>
                    <a:pt x="1435" y="0"/>
                    <a:pt x="1448" y="0"/>
                    <a:pt x="1457" y="9"/>
                  </a:cubicBezTo>
                  <a:cubicBezTo>
                    <a:pt x="1466" y="22"/>
                    <a:pt x="1466" y="35"/>
                    <a:pt x="1453" y="43"/>
                  </a:cubicBezTo>
                  <a:cubicBezTo>
                    <a:pt x="1162" y="278"/>
                    <a:pt x="854" y="286"/>
                    <a:pt x="807" y="286"/>
                  </a:cubicBezTo>
                  <a:cubicBezTo>
                    <a:pt x="625" y="373"/>
                    <a:pt x="469" y="412"/>
                    <a:pt x="339" y="412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8420465" y="2362208"/>
              <a:ext cx="248237" cy="116153"/>
            </a:xfrm>
            <a:custGeom>
              <a:avLst/>
              <a:gdLst/>
              <a:ahLst/>
              <a:cxnLst/>
              <a:rect l="l" t="t" r="r" b="b"/>
              <a:pathLst>
                <a:path w="1605" h="751" extrusionOk="0">
                  <a:moveTo>
                    <a:pt x="230" y="751"/>
                  </a:moveTo>
                  <a:cubicBezTo>
                    <a:pt x="152" y="751"/>
                    <a:pt x="83" y="716"/>
                    <a:pt x="44" y="647"/>
                  </a:cubicBezTo>
                  <a:cubicBezTo>
                    <a:pt x="5" y="582"/>
                    <a:pt x="0" y="491"/>
                    <a:pt x="31" y="439"/>
                  </a:cubicBezTo>
                  <a:cubicBezTo>
                    <a:pt x="83" y="361"/>
                    <a:pt x="274" y="222"/>
                    <a:pt x="391" y="192"/>
                  </a:cubicBezTo>
                  <a:cubicBezTo>
                    <a:pt x="421" y="187"/>
                    <a:pt x="473" y="166"/>
                    <a:pt x="529" y="148"/>
                  </a:cubicBezTo>
                  <a:cubicBezTo>
                    <a:pt x="698" y="88"/>
                    <a:pt x="928" y="1"/>
                    <a:pt x="1076" y="27"/>
                  </a:cubicBezTo>
                  <a:cubicBezTo>
                    <a:pt x="1275" y="62"/>
                    <a:pt x="1583" y="421"/>
                    <a:pt x="1596" y="439"/>
                  </a:cubicBezTo>
                  <a:cubicBezTo>
                    <a:pt x="1605" y="447"/>
                    <a:pt x="1605" y="460"/>
                    <a:pt x="1596" y="469"/>
                  </a:cubicBezTo>
                  <a:cubicBezTo>
                    <a:pt x="1587" y="478"/>
                    <a:pt x="1570" y="478"/>
                    <a:pt x="1561" y="469"/>
                  </a:cubicBezTo>
                  <a:cubicBezTo>
                    <a:pt x="1561" y="465"/>
                    <a:pt x="1249" y="101"/>
                    <a:pt x="1067" y="70"/>
                  </a:cubicBezTo>
                  <a:cubicBezTo>
                    <a:pt x="933" y="49"/>
                    <a:pt x="698" y="135"/>
                    <a:pt x="547" y="187"/>
                  </a:cubicBezTo>
                  <a:cubicBezTo>
                    <a:pt x="486" y="213"/>
                    <a:pt x="434" y="231"/>
                    <a:pt x="404" y="235"/>
                  </a:cubicBezTo>
                  <a:cubicBezTo>
                    <a:pt x="291" y="265"/>
                    <a:pt x="113" y="400"/>
                    <a:pt x="70" y="465"/>
                  </a:cubicBezTo>
                  <a:cubicBezTo>
                    <a:pt x="48" y="495"/>
                    <a:pt x="52" y="569"/>
                    <a:pt x="83" y="625"/>
                  </a:cubicBezTo>
                  <a:cubicBezTo>
                    <a:pt x="109" y="664"/>
                    <a:pt x="156" y="712"/>
                    <a:pt x="248" y="708"/>
                  </a:cubicBezTo>
                  <a:cubicBezTo>
                    <a:pt x="438" y="695"/>
                    <a:pt x="577" y="630"/>
                    <a:pt x="581" y="630"/>
                  </a:cubicBezTo>
                  <a:cubicBezTo>
                    <a:pt x="581" y="630"/>
                    <a:pt x="586" y="630"/>
                    <a:pt x="590" y="630"/>
                  </a:cubicBezTo>
                  <a:cubicBezTo>
                    <a:pt x="594" y="630"/>
                    <a:pt x="872" y="647"/>
                    <a:pt x="1067" y="569"/>
                  </a:cubicBezTo>
                  <a:cubicBezTo>
                    <a:pt x="1080" y="564"/>
                    <a:pt x="1093" y="569"/>
                    <a:pt x="1097" y="577"/>
                  </a:cubicBezTo>
                  <a:cubicBezTo>
                    <a:pt x="1102" y="590"/>
                    <a:pt x="1097" y="603"/>
                    <a:pt x="1084" y="608"/>
                  </a:cubicBezTo>
                  <a:cubicBezTo>
                    <a:pt x="894" y="690"/>
                    <a:pt x="638" y="677"/>
                    <a:pt x="594" y="673"/>
                  </a:cubicBezTo>
                  <a:cubicBezTo>
                    <a:pt x="564" y="686"/>
                    <a:pt x="430" y="742"/>
                    <a:pt x="248" y="751"/>
                  </a:cubicBezTo>
                  <a:cubicBezTo>
                    <a:pt x="243" y="751"/>
                    <a:pt x="239" y="751"/>
                    <a:pt x="230" y="75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7612420" y="2917330"/>
              <a:ext cx="60091" cy="37605"/>
            </a:xfrm>
            <a:custGeom>
              <a:avLst/>
              <a:gdLst/>
              <a:ahLst/>
              <a:cxnLst/>
              <a:rect l="l" t="t" r="r" b="b"/>
              <a:pathLst>
                <a:path w="473" h="296" extrusionOk="0">
                  <a:moveTo>
                    <a:pt x="447" y="295"/>
                  </a:moveTo>
                  <a:cubicBezTo>
                    <a:pt x="442" y="295"/>
                    <a:pt x="442" y="295"/>
                    <a:pt x="438" y="295"/>
                  </a:cubicBezTo>
                  <a:cubicBezTo>
                    <a:pt x="122" y="187"/>
                    <a:pt x="13" y="48"/>
                    <a:pt x="9" y="40"/>
                  </a:cubicBezTo>
                  <a:cubicBezTo>
                    <a:pt x="0" y="31"/>
                    <a:pt x="5" y="18"/>
                    <a:pt x="13" y="9"/>
                  </a:cubicBezTo>
                  <a:cubicBezTo>
                    <a:pt x="22" y="0"/>
                    <a:pt x="39" y="5"/>
                    <a:pt x="44" y="14"/>
                  </a:cubicBezTo>
                  <a:cubicBezTo>
                    <a:pt x="48" y="14"/>
                    <a:pt x="148" y="148"/>
                    <a:pt x="455" y="252"/>
                  </a:cubicBezTo>
                  <a:cubicBezTo>
                    <a:pt x="464" y="256"/>
                    <a:pt x="473" y="269"/>
                    <a:pt x="468" y="282"/>
                  </a:cubicBezTo>
                  <a:cubicBezTo>
                    <a:pt x="464" y="291"/>
                    <a:pt x="455" y="295"/>
                    <a:pt x="447" y="29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7596921" y="2919490"/>
              <a:ext cx="40400" cy="70636"/>
            </a:xfrm>
            <a:custGeom>
              <a:avLst/>
              <a:gdLst/>
              <a:ahLst/>
              <a:cxnLst/>
              <a:rect l="l" t="t" r="r" b="b"/>
              <a:pathLst>
                <a:path w="318" h="556" extrusionOk="0">
                  <a:moveTo>
                    <a:pt x="291" y="556"/>
                  </a:moveTo>
                  <a:cubicBezTo>
                    <a:pt x="287" y="556"/>
                    <a:pt x="283" y="556"/>
                    <a:pt x="278" y="551"/>
                  </a:cubicBezTo>
                  <a:cubicBezTo>
                    <a:pt x="1" y="313"/>
                    <a:pt x="31" y="36"/>
                    <a:pt x="36" y="23"/>
                  </a:cubicBezTo>
                  <a:cubicBezTo>
                    <a:pt x="36" y="10"/>
                    <a:pt x="49" y="1"/>
                    <a:pt x="62" y="1"/>
                  </a:cubicBezTo>
                  <a:cubicBezTo>
                    <a:pt x="75" y="5"/>
                    <a:pt x="83" y="14"/>
                    <a:pt x="79" y="27"/>
                  </a:cubicBezTo>
                  <a:cubicBezTo>
                    <a:pt x="79" y="31"/>
                    <a:pt x="49" y="296"/>
                    <a:pt x="309" y="517"/>
                  </a:cubicBezTo>
                  <a:cubicBezTo>
                    <a:pt x="317" y="525"/>
                    <a:pt x="317" y="538"/>
                    <a:pt x="309" y="547"/>
                  </a:cubicBezTo>
                  <a:cubicBezTo>
                    <a:pt x="304" y="551"/>
                    <a:pt x="300" y="556"/>
                    <a:pt x="291" y="55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6632068" y="3914577"/>
              <a:ext cx="1489424" cy="793586"/>
            </a:xfrm>
            <a:custGeom>
              <a:avLst/>
              <a:gdLst/>
              <a:ahLst/>
              <a:cxnLst/>
              <a:rect l="l" t="t" r="r" b="b"/>
              <a:pathLst>
                <a:path w="9630" h="5131" extrusionOk="0">
                  <a:moveTo>
                    <a:pt x="0" y="5130"/>
                  </a:moveTo>
                  <a:lnTo>
                    <a:pt x="269" y="3279"/>
                  </a:lnTo>
                  <a:cubicBezTo>
                    <a:pt x="238" y="2646"/>
                    <a:pt x="451" y="1302"/>
                    <a:pt x="581" y="547"/>
                  </a:cubicBezTo>
                  <a:cubicBezTo>
                    <a:pt x="637" y="218"/>
                    <a:pt x="676" y="1"/>
                    <a:pt x="676" y="1"/>
                  </a:cubicBezTo>
                  <a:lnTo>
                    <a:pt x="9088" y="1"/>
                  </a:lnTo>
                  <a:lnTo>
                    <a:pt x="9205" y="1120"/>
                  </a:lnTo>
                  <a:lnTo>
                    <a:pt x="9630" y="51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7010844" y="1201450"/>
              <a:ext cx="583551" cy="555402"/>
            </a:xfrm>
            <a:custGeom>
              <a:avLst/>
              <a:gdLst/>
              <a:ahLst/>
              <a:cxnLst/>
              <a:rect l="l" t="t" r="r" b="b"/>
              <a:pathLst>
                <a:path w="3773" h="3591" extrusionOk="0">
                  <a:moveTo>
                    <a:pt x="538" y="3448"/>
                  </a:moveTo>
                  <a:lnTo>
                    <a:pt x="66" y="2086"/>
                  </a:lnTo>
                  <a:cubicBezTo>
                    <a:pt x="5" y="1921"/>
                    <a:pt x="1" y="1739"/>
                    <a:pt x="53" y="1570"/>
                  </a:cubicBezTo>
                  <a:cubicBezTo>
                    <a:pt x="178" y="1150"/>
                    <a:pt x="530" y="400"/>
                    <a:pt x="1414" y="235"/>
                  </a:cubicBezTo>
                  <a:cubicBezTo>
                    <a:pt x="2663" y="1"/>
                    <a:pt x="3066" y="521"/>
                    <a:pt x="3331" y="538"/>
                  </a:cubicBezTo>
                  <a:cubicBezTo>
                    <a:pt x="3591" y="551"/>
                    <a:pt x="3773" y="1570"/>
                    <a:pt x="3109" y="2030"/>
                  </a:cubicBezTo>
                  <a:cubicBezTo>
                    <a:pt x="2450" y="2489"/>
                    <a:pt x="1323" y="3183"/>
                    <a:pt x="1323" y="3183"/>
                  </a:cubicBezTo>
                  <a:lnTo>
                    <a:pt x="1037" y="3591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7486285" y="4190190"/>
              <a:ext cx="46399" cy="517973"/>
            </a:xfrm>
            <a:custGeom>
              <a:avLst/>
              <a:gdLst/>
              <a:ahLst/>
              <a:cxnLst/>
              <a:rect l="l" t="t" r="r" b="b"/>
              <a:pathLst>
                <a:path w="300" h="3349" extrusionOk="0">
                  <a:moveTo>
                    <a:pt x="300" y="3348"/>
                  </a:moveTo>
                  <a:lnTo>
                    <a:pt x="1" y="3348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6721928" y="3914577"/>
              <a:ext cx="1333831" cy="173225"/>
            </a:xfrm>
            <a:custGeom>
              <a:avLst/>
              <a:gdLst/>
              <a:ahLst/>
              <a:cxnLst/>
              <a:rect l="l" t="t" r="r" b="b"/>
              <a:pathLst>
                <a:path w="8624" h="1120" extrusionOk="0">
                  <a:moveTo>
                    <a:pt x="8624" y="1120"/>
                  </a:moveTo>
                  <a:cubicBezTo>
                    <a:pt x="7050" y="1063"/>
                    <a:pt x="1054" y="842"/>
                    <a:pt x="317" y="647"/>
                  </a:cubicBezTo>
                  <a:cubicBezTo>
                    <a:pt x="191" y="612"/>
                    <a:pt x="87" y="582"/>
                    <a:pt x="0" y="547"/>
                  </a:cubicBezTo>
                  <a:cubicBezTo>
                    <a:pt x="56" y="218"/>
                    <a:pt x="95" y="1"/>
                    <a:pt x="95" y="1"/>
                  </a:cubicBezTo>
                  <a:lnTo>
                    <a:pt x="8507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6611188" y="2019626"/>
              <a:ext cx="1499632" cy="1971669"/>
            </a:xfrm>
            <a:custGeom>
              <a:avLst/>
              <a:gdLst/>
              <a:ahLst/>
              <a:cxnLst/>
              <a:rect l="l" t="t" r="r" b="b"/>
              <a:pathLst>
                <a:path w="9696" h="12748" extrusionOk="0">
                  <a:moveTo>
                    <a:pt x="8989" y="12747"/>
                  </a:moveTo>
                  <a:lnTo>
                    <a:pt x="1015" y="12747"/>
                  </a:lnTo>
                  <a:cubicBezTo>
                    <a:pt x="1015" y="12747"/>
                    <a:pt x="521" y="12570"/>
                    <a:pt x="699" y="11910"/>
                  </a:cubicBezTo>
                  <a:cubicBezTo>
                    <a:pt x="881" y="11256"/>
                    <a:pt x="1106" y="7007"/>
                    <a:pt x="1106" y="7007"/>
                  </a:cubicBezTo>
                  <a:lnTo>
                    <a:pt x="1" y="1019"/>
                  </a:lnTo>
                  <a:cubicBezTo>
                    <a:pt x="1" y="1019"/>
                    <a:pt x="2077" y="386"/>
                    <a:pt x="2845" y="226"/>
                  </a:cubicBezTo>
                  <a:cubicBezTo>
                    <a:pt x="3617" y="70"/>
                    <a:pt x="5876" y="0"/>
                    <a:pt x="6374" y="113"/>
                  </a:cubicBezTo>
                  <a:cubicBezTo>
                    <a:pt x="6868" y="226"/>
                    <a:pt x="8980" y="724"/>
                    <a:pt x="8980" y="724"/>
                  </a:cubicBezTo>
                  <a:cubicBezTo>
                    <a:pt x="8980" y="724"/>
                    <a:pt x="9132" y="10467"/>
                    <a:pt x="9197" y="10918"/>
                  </a:cubicBezTo>
                  <a:cubicBezTo>
                    <a:pt x="9266" y="11369"/>
                    <a:pt x="9626" y="11845"/>
                    <a:pt x="9652" y="12002"/>
                  </a:cubicBezTo>
                  <a:cubicBezTo>
                    <a:pt x="9652" y="12010"/>
                    <a:pt x="9652" y="12015"/>
                    <a:pt x="9652" y="12023"/>
                  </a:cubicBezTo>
                  <a:cubicBezTo>
                    <a:pt x="9695" y="12413"/>
                    <a:pt x="9379" y="12747"/>
                    <a:pt x="8989" y="12747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7400446" y="2215431"/>
              <a:ext cx="118164" cy="1781895"/>
            </a:xfrm>
            <a:custGeom>
              <a:avLst/>
              <a:gdLst/>
              <a:ahLst/>
              <a:cxnLst/>
              <a:rect l="l" t="t" r="r" b="b"/>
              <a:pathLst>
                <a:path w="764" h="11521" extrusionOk="0">
                  <a:moveTo>
                    <a:pt x="707" y="11520"/>
                  </a:moveTo>
                  <a:lnTo>
                    <a:pt x="707" y="11520"/>
                  </a:lnTo>
                  <a:cubicBezTo>
                    <a:pt x="686" y="11520"/>
                    <a:pt x="668" y="11503"/>
                    <a:pt x="668" y="11481"/>
                  </a:cubicBezTo>
                  <a:cubicBezTo>
                    <a:pt x="668" y="11429"/>
                    <a:pt x="690" y="6014"/>
                    <a:pt x="551" y="4002"/>
                  </a:cubicBezTo>
                  <a:cubicBezTo>
                    <a:pt x="413" y="1995"/>
                    <a:pt x="9" y="65"/>
                    <a:pt x="5" y="44"/>
                  </a:cubicBezTo>
                  <a:cubicBezTo>
                    <a:pt x="1" y="26"/>
                    <a:pt x="14" y="5"/>
                    <a:pt x="31" y="5"/>
                  </a:cubicBezTo>
                  <a:cubicBezTo>
                    <a:pt x="53" y="0"/>
                    <a:pt x="70" y="9"/>
                    <a:pt x="74" y="31"/>
                  </a:cubicBezTo>
                  <a:cubicBezTo>
                    <a:pt x="79" y="48"/>
                    <a:pt x="486" y="1986"/>
                    <a:pt x="625" y="3998"/>
                  </a:cubicBezTo>
                  <a:cubicBezTo>
                    <a:pt x="764" y="6010"/>
                    <a:pt x="742" y="11429"/>
                    <a:pt x="742" y="11481"/>
                  </a:cubicBezTo>
                  <a:cubicBezTo>
                    <a:pt x="742" y="11503"/>
                    <a:pt x="725" y="11520"/>
                    <a:pt x="707" y="1152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6611188" y="2177229"/>
              <a:ext cx="1352700" cy="1814066"/>
            </a:xfrm>
            <a:custGeom>
              <a:avLst/>
              <a:gdLst/>
              <a:ahLst/>
              <a:cxnLst/>
              <a:rect l="l" t="t" r="r" b="b"/>
              <a:pathLst>
                <a:path w="8746" h="11729" extrusionOk="0">
                  <a:moveTo>
                    <a:pt x="8520" y="1500"/>
                  </a:moveTo>
                  <a:lnTo>
                    <a:pt x="6964" y="2571"/>
                  </a:lnTo>
                  <a:lnTo>
                    <a:pt x="6270" y="2589"/>
                  </a:lnTo>
                  <a:cubicBezTo>
                    <a:pt x="6270" y="2589"/>
                    <a:pt x="5910" y="2554"/>
                    <a:pt x="5555" y="2662"/>
                  </a:cubicBezTo>
                  <a:cubicBezTo>
                    <a:pt x="5203" y="2775"/>
                    <a:pt x="5017" y="3161"/>
                    <a:pt x="5017" y="3161"/>
                  </a:cubicBezTo>
                  <a:lnTo>
                    <a:pt x="5290" y="5069"/>
                  </a:lnTo>
                  <a:lnTo>
                    <a:pt x="1826" y="8355"/>
                  </a:lnTo>
                  <a:cubicBezTo>
                    <a:pt x="1835" y="6816"/>
                    <a:pt x="1587" y="5533"/>
                    <a:pt x="1696" y="5520"/>
                  </a:cubicBezTo>
                  <a:cubicBezTo>
                    <a:pt x="1830" y="5502"/>
                    <a:pt x="1943" y="5259"/>
                    <a:pt x="1943" y="5259"/>
                  </a:cubicBezTo>
                  <a:cubicBezTo>
                    <a:pt x="1943" y="5259"/>
                    <a:pt x="2034" y="4314"/>
                    <a:pt x="1696" y="2359"/>
                  </a:cubicBezTo>
                  <a:cubicBezTo>
                    <a:pt x="1353" y="403"/>
                    <a:pt x="1" y="0"/>
                    <a:pt x="1" y="0"/>
                  </a:cubicBezTo>
                  <a:lnTo>
                    <a:pt x="1106" y="5988"/>
                  </a:lnTo>
                  <a:cubicBezTo>
                    <a:pt x="1106" y="5988"/>
                    <a:pt x="881" y="10237"/>
                    <a:pt x="699" y="10891"/>
                  </a:cubicBezTo>
                  <a:cubicBezTo>
                    <a:pt x="521" y="11551"/>
                    <a:pt x="1015" y="11728"/>
                    <a:pt x="1015" y="11728"/>
                  </a:cubicBezTo>
                  <a:lnTo>
                    <a:pt x="1748" y="11728"/>
                  </a:lnTo>
                  <a:cubicBezTo>
                    <a:pt x="1666" y="11290"/>
                    <a:pt x="1627" y="10657"/>
                    <a:pt x="1735" y="9799"/>
                  </a:cubicBezTo>
                  <a:cubicBezTo>
                    <a:pt x="2064" y="9617"/>
                    <a:pt x="2702" y="9240"/>
                    <a:pt x="3105" y="8858"/>
                  </a:cubicBezTo>
                  <a:cubicBezTo>
                    <a:pt x="3673" y="8329"/>
                    <a:pt x="5650" y="5931"/>
                    <a:pt x="5815" y="5771"/>
                  </a:cubicBezTo>
                  <a:cubicBezTo>
                    <a:pt x="5980" y="5615"/>
                    <a:pt x="6925" y="5242"/>
                    <a:pt x="7246" y="4882"/>
                  </a:cubicBezTo>
                  <a:cubicBezTo>
                    <a:pt x="7562" y="4518"/>
                    <a:pt x="7605" y="3490"/>
                    <a:pt x="7605" y="3417"/>
                  </a:cubicBezTo>
                  <a:cubicBezTo>
                    <a:pt x="7605" y="3339"/>
                    <a:pt x="7731" y="3005"/>
                    <a:pt x="7762" y="2905"/>
                  </a:cubicBezTo>
                  <a:cubicBezTo>
                    <a:pt x="7796" y="2810"/>
                    <a:pt x="8295" y="2372"/>
                    <a:pt x="8520" y="2012"/>
                  </a:cubicBezTo>
                  <a:cubicBezTo>
                    <a:pt x="8746" y="1648"/>
                    <a:pt x="8520" y="1500"/>
                    <a:pt x="8520" y="150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6341606" y="2373035"/>
              <a:ext cx="1617023" cy="1443179"/>
            </a:xfrm>
            <a:custGeom>
              <a:avLst/>
              <a:gdLst/>
              <a:ahLst/>
              <a:cxnLst/>
              <a:rect l="l" t="t" r="r" b="b"/>
              <a:pathLst>
                <a:path w="10455" h="9331" extrusionOk="0">
                  <a:moveTo>
                    <a:pt x="7614" y="1739"/>
                  </a:moveTo>
                  <a:cubicBezTo>
                    <a:pt x="7514" y="1713"/>
                    <a:pt x="7436" y="1734"/>
                    <a:pt x="7389" y="1739"/>
                  </a:cubicBezTo>
                  <a:cubicBezTo>
                    <a:pt x="7341" y="1743"/>
                    <a:pt x="7298" y="1704"/>
                    <a:pt x="7298" y="1704"/>
                  </a:cubicBezTo>
                  <a:cubicBezTo>
                    <a:pt x="7363" y="1691"/>
                    <a:pt x="7610" y="1435"/>
                    <a:pt x="7610" y="1435"/>
                  </a:cubicBezTo>
                  <a:cubicBezTo>
                    <a:pt x="7640" y="1435"/>
                    <a:pt x="7723" y="1409"/>
                    <a:pt x="7723" y="1409"/>
                  </a:cubicBezTo>
                  <a:cubicBezTo>
                    <a:pt x="7679" y="1565"/>
                    <a:pt x="7814" y="1604"/>
                    <a:pt x="7814" y="1604"/>
                  </a:cubicBezTo>
                  <a:close/>
                  <a:moveTo>
                    <a:pt x="10250" y="100"/>
                  </a:moveTo>
                  <a:cubicBezTo>
                    <a:pt x="10051" y="0"/>
                    <a:pt x="9609" y="304"/>
                    <a:pt x="9335" y="516"/>
                  </a:cubicBezTo>
                  <a:cubicBezTo>
                    <a:pt x="9067" y="733"/>
                    <a:pt x="8672" y="1093"/>
                    <a:pt x="8672" y="1093"/>
                  </a:cubicBezTo>
                  <a:cubicBezTo>
                    <a:pt x="8672" y="1093"/>
                    <a:pt x="8295" y="1119"/>
                    <a:pt x="8173" y="1127"/>
                  </a:cubicBezTo>
                  <a:cubicBezTo>
                    <a:pt x="8048" y="1140"/>
                    <a:pt x="7913" y="1197"/>
                    <a:pt x="7913" y="1197"/>
                  </a:cubicBezTo>
                  <a:cubicBezTo>
                    <a:pt x="7913" y="1197"/>
                    <a:pt x="7983" y="880"/>
                    <a:pt x="7779" y="880"/>
                  </a:cubicBezTo>
                  <a:cubicBezTo>
                    <a:pt x="7575" y="880"/>
                    <a:pt x="7423" y="898"/>
                    <a:pt x="7350" y="919"/>
                  </a:cubicBezTo>
                  <a:cubicBezTo>
                    <a:pt x="7259" y="950"/>
                    <a:pt x="6626" y="1288"/>
                    <a:pt x="6465" y="1695"/>
                  </a:cubicBezTo>
                  <a:cubicBezTo>
                    <a:pt x="6309" y="2099"/>
                    <a:pt x="6162" y="2970"/>
                    <a:pt x="6162" y="2970"/>
                  </a:cubicBezTo>
                  <a:cubicBezTo>
                    <a:pt x="6162" y="2970"/>
                    <a:pt x="4159" y="4913"/>
                    <a:pt x="2750" y="5368"/>
                  </a:cubicBezTo>
                  <a:lnTo>
                    <a:pt x="2893" y="4254"/>
                  </a:lnTo>
                  <a:lnTo>
                    <a:pt x="2975" y="3616"/>
                  </a:lnTo>
                  <a:cubicBezTo>
                    <a:pt x="2975" y="3616"/>
                    <a:pt x="1618" y="3096"/>
                    <a:pt x="183" y="3525"/>
                  </a:cubicBezTo>
                  <a:cubicBezTo>
                    <a:pt x="183" y="3525"/>
                    <a:pt x="170" y="3664"/>
                    <a:pt x="157" y="3898"/>
                  </a:cubicBezTo>
                  <a:cubicBezTo>
                    <a:pt x="105" y="4887"/>
                    <a:pt x="1" y="7557"/>
                    <a:pt x="469" y="8529"/>
                  </a:cubicBezTo>
                  <a:cubicBezTo>
                    <a:pt x="855" y="9331"/>
                    <a:pt x="3439" y="8225"/>
                    <a:pt x="4748" y="7050"/>
                  </a:cubicBezTo>
                  <a:cubicBezTo>
                    <a:pt x="6058" y="5875"/>
                    <a:pt x="7358" y="4202"/>
                    <a:pt x="7358" y="4202"/>
                  </a:cubicBezTo>
                  <a:cubicBezTo>
                    <a:pt x="7358" y="4202"/>
                    <a:pt x="8555" y="3660"/>
                    <a:pt x="8772" y="3399"/>
                  </a:cubicBezTo>
                  <a:cubicBezTo>
                    <a:pt x="8984" y="3139"/>
                    <a:pt x="9166" y="2133"/>
                    <a:pt x="9110" y="2055"/>
                  </a:cubicBezTo>
                  <a:lnTo>
                    <a:pt x="9301" y="1457"/>
                  </a:lnTo>
                  <a:cubicBezTo>
                    <a:pt x="9301" y="1457"/>
                    <a:pt x="10151" y="564"/>
                    <a:pt x="10250" y="473"/>
                  </a:cubicBezTo>
                  <a:cubicBezTo>
                    <a:pt x="10354" y="382"/>
                    <a:pt x="10454" y="200"/>
                    <a:pt x="10250" y="10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6365734" y="2851722"/>
              <a:ext cx="436001" cy="179257"/>
            </a:xfrm>
            <a:custGeom>
              <a:avLst/>
              <a:gdLst/>
              <a:ahLst/>
              <a:cxnLst/>
              <a:rect l="l" t="t" r="r" b="b"/>
              <a:pathLst>
                <a:path w="2819" h="1159" extrusionOk="0">
                  <a:moveTo>
                    <a:pt x="2819" y="521"/>
                  </a:moveTo>
                  <a:lnTo>
                    <a:pt x="2737" y="1159"/>
                  </a:lnTo>
                  <a:cubicBezTo>
                    <a:pt x="1917" y="781"/>
                    <a:pt x="560" y="781"/>
                    <a:pt x="1" y="803"/>
                  </a:cubicBezTo>
                  <a:cubicBezTo>
                    <a:pt x="14" y="569"/>
                    <a:pt x="27" y="430"/>
                    <a:pt x="27" y="430"/>
                  </a:cubicBezTo>
                  <a:cubicBezTo>
                    <a:pt x="1462" y="1"/>
                    <a:pt x="2819" y="521"/>
                    <a:pt x="2819" y="52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6326913" y="2177229"/>
              <a:ext cx="532512" cy="806887"/>
            </a:xfrm>
            <a:custGeom>
              <a:avLst/>
              <a:gdLst/>
              <a:ahLst/>
              <a:cxnLst/>
              <a:rect l="l" t="t" r="r" b="b"/>
              <a:pathLst>
                <a:path w="3443" h="5217" extrusionOk="0">
                  <a:moveTo>
                    <a:pt x="1839" y="0"/>
                  </a:moveTo>
                  <a:cubicBezTo>
                    <a:pt x="1839" y="0"/>
                    <a:pt x="0" y="226"/>
                    <a:pt x="0" y="4800"/>
                  </a:cubicBezTo>
                  <a:cubicBezTo>
                    <a:pt x="0" y="4939"/>
                    <a:pt x="117" y="5051"/>
                    <a:pt x="256" y="5030"/>
                  </a:cubicBezTo>
                  <a:cubicBezTo>
                    <a:pt x="846" y="4947"/>
                    <a:pt x="2385" y="4874"/>
                    <a:pt x="3126" y="5160"/>
                  </a:cubicBezTo>
                  <a:cubicBezTo>
                    <a:pt x="3269" y="5216"/>
                    <a:pt x="3430" y="5108"/>
                    <a:pt x="3430" y="4952"/>
                  </a:cubicBezTo>
                  <a:cubicBezTo>
                    <a:pt x="3443" y="3829"/>
                    <a:pt x="3347" y="577"/>
                    <a:pt x="1839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7531912" y="2553992"/>
              <a:ext cx="37738" cy="41141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27" y="265"/>
                  </a:moveTo>
                  <a:cubicBezTo>
                    <a:pt x="18" y="265"/>
                    <a:pt x="9" y="261"/>
                    <a:pt x="5" y="252"/>
                  </a:cubicBezTo>
                  <a:cubicBezTo>
                    <a:pt x="1" y="239"/>
                    <a:pt x="5" y="226"/>
                    <a:pt x="14" y="222"/>
                  </a:cubicBezTo>
                  <a:cubicBezTo>
                    <a:pt x="170" y="144"/>
                    <a:pt x="196" y="27"/>
                    <a:pt x="196" y="23"/>
                  </a:cubicBezTo>
                  <a:cubicBezTo>
                    <a:pt x="196" y="10"/>
                    <a:pt x="209" y="1"/>
                    <a:pt x="222" y="5"/>
                  </a:cubicBezTo>
                  <a:cubicBezTo>
                    <a:pt x="235" y="5"/>
                    <a:pt x="243" y="18"/>
                    <a:pt x="239" y="31"/>
                  </a:cubicBezTo>
                  <a:cubicBezTo>
                    <a:pt x="239" y="36"/>
                    <a:pt x="209" y="174"/>
                    <a:pt x="35" y="261"/>
                  </a:cubicBezTo>
                  <a:cubicBezTo>
                    <a:pt x="31" y="261"/>
                    <a:pt x="27" y="265"/>
                    <a:pt x="27" y="26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7442670" y="2632562"/>
              <a:ext cx="31706" cy="20880"/>
            </a:xfrm>
            <a:custGeom>
              <a:avLst/>
              <a:gdLst/>
              <a:ahLst/>
              <a:cxnLst/>
              <a:rect l="l" t="t" r="r" b="b"/>
              <a:pathLst>
                <a:path w="205" h="135" extrusionOk="0">
                  <a:moveTo>
                    <a:pt x="27" y="135"/>
                  </a:moveTo>
                  <a:cubicBezTo>
                    <a:pt x="18" y="135"/>
                    <a:pt x="14" y="135"/>
                    <a:pt x="10" y="130"/>
                  </a:cubicBezTo>
                  <a:cubicBezTo>
                    <a:pt x="1" y="122"/>
                    <a:pt x="1" y="104"/>
                    <a:pt x="10" y="96"/>
                  </a:cubicBezTo>
                  <a:cubicBezTo>
                    <a:pt x="79" y="30"/>
                    <a:pt x="170" y="4"/>
                    <a:pt x="174" y="4"/>
                  </a:cubicBezTo>
                  <a:cubicBezTo>
                    <a:pt x="187" y="0"/>
                    <a:pt x="200" y="9"/>
                    <a:pt x="200" y="22"/>
                  </a:cubicBezTo>
                  <a:cubicBezTo>
                    <a:pt x="205" y="35"/>
                    <a:pt x="196" y="43"/>
                    <a:pt x="187" y="48"/>
                  </a:cubicBezTo>
                  <a:cubicBezTo>
                    <a:pt x="183" y="48"/>
                    <a:pt x="101" y="69"/>
                    <a:pt x="40" y="130"/>
                  </a:cubicBezTo>
                  <a:cubicBezTo>
                    <a:pt x="36" y="135"/>
                    <a:pt x="31" y="135"/>
                    <a:pt x="27" y="13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7545986" y="2538680"/>
              <a:ext cx="140281" cy="85994"/>
            </a:xfrm>
            <a:custGeom>
              <a:avLst/>
              <a:gdLst/>
              <a:ahLst/>
              <a:cxnLst/>
              <a:rect l="l" t="t" r="r" b="b"/>
              <a:pathLst>
                <a:path w="907" h="556" extrusionOk="0">
                  <a:moveTo>
                    <a:pt x="27" y="555"/>
                  </a:moveTo>
                  <a:cubicBezTo>
                    <a:pt x="22" y="555"/>
                    <a:pt x="14" y="551"/>
                    <a:pt x="9" y="546"/>
                  </a:cubicBezTo>
                  <a:cubicBezTo>
                    <a:pt x="1" y="533"/>
                    <a:pt x="5" y="520"/>
                    <a:pt x="14" y="512"/>
                  </a:cubicBezTo>
                  <a:cubicBezTo>
                    <a:pt x="31" y="503"/>
                    <a:pt x="400" y="260"/>
                    <a:pt x="547" y="213"/>
                  </a:cubicBezTo>
                  <a:cubicBezTo>
                    <a:pt x="690" y="165"/>
                    <a:pt x="868" y="9"/>
                    <a:pt x="868" y="4"/>
                  </a:cubicBezTo>
                  <a:cubicBezTo>
                    <a:pt x="876" y="0"/>
                    <a:pt x="889" y="0"/>
                    <a:pt x="898" y="9"/>
                  </a:cubicBezTo>
                  <a:cubicBezTo>
                    <a:pt x="907" y="17"/>
                    <a:pt x="907" y="30"/>
                    <a:pt x="898" y="39"/>
                  </a:cubicBezTo>
                  <a:cubicBezTo>
                    <a:pt x="889" y="48"/>
                    <a:pt x="712" y="204"/>
                    <a:pt x="564" y="256"/>
                  </a:cubicBezTo>
                  <a:cubicBezTo>
                    <a:pt x="421" y="299"/>
                    <a:pt x="44" y="546"/>
                    <a:pt x="40" y="551"/>
                  </a:cubicBezTo>
                  <a:cubicBezTo>
                    <a:pt x="35" y="555"/>
                    <a:pt x="31" y="555"/>
                    <a:pt x="27" y="55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7684102" y="2594205"/>
              <a:ext cx="100068" cy="101460"/>
            </a:xfrm>
            <a:custGeom>
              <a:avLst/>
              <a:gdLst/>
              <a:ahLst/>
              <a:cxnLst/>
              <a:rect l="l" t="t" r="r" b="b"/>
              <a:pathLst>
                <a:path w="647" h="656" extrusionOk="0">
                  <a:moveTo>
                    <a:pt x="27" y="656"/>
                  </a:moveTo>
                  <a:cubicBezTo>
                    <a:pt x="22" y="656"/>
                    <a:pt x="22" y="656"/>
                    <a:pt x="18" y="651"/>
                  </a:cubicBezTo>
                  <a:cubicBezTo>
                    <a:pt x="5" y="647"/>
                    <a:pt x="1" y="634"/>
                    <a:pt x="5" y="621"/>
                  </a:cubicBezTo>
                  <a:cubicBezTo>
                    <a:pt x="9" y="617"/>
                    <a:pt x="57" y="513"/>
                    <a:pt x="114" y="456"/>
                  </a:cubicBezTo>
                  <a:cubicBezTo>
                    <a:pt x="166" y="404"/>
                    <a:pt x="590" y="27"/>
                    <a:pt x="608" y="10"/>
                  </a:cubicBezTo>
                  <a:cubicBezTo>
                    <a:pt x="616" y="1"/>
                    <a:pt x="629" y="1"/>
                    <a:pt x="638" y="10"/>
                  </a:cubicBezTo>
                  <a:cubicBezTo>
                    <a:pt x="647" y="18"/>
                    <a:pt x="647" y="36"/>
                    <a:pt x="638" y="44"/>
                  </a:cubicBezTo>
                  <a:cubicBezTo>
                    <a:pt x="634" y="49"/>
                    <a:pt x="196" y="439"/>
                    <a:pt x="144" y="491"/>
                  </a:cubicBezTo>
                  <a:cubicBezTo>
                    <a:pt x="96" y="539"/>
                    <a:pt x="48" y="643"/>
                    <a:pt x="48" y="643"/>
                  </a:cubicBezTo>
                  <a:cubicBezTo>
                    <a:pt x="44" y="651"/>
                    <a:pt x="35" y="656"/>
                    <a:pt x="27" y="65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7709004" y="2686849"/>
              <a:ext cx="45626" cy="90634"/>
            </a:xfrm>
            <a:custGeom>
              <a:avLst/>
              <a:gdLst/>
              <a:ahLst/>
              <a:cxnLst/>
              <a:rect l="l" t="t" r="r" b="b"/>
              <a:pathLst>
                <a:path w="295" h="586" extrusionOk="0">
                  <a:moveTo>
                    <a:pt x="26" y="586"/>
                  </a:moveTo>
                  <a:cubicBezTo>
                    <a:pt x="22" y="586"/>
                    <a:pt x="18" y="581"/>
                    <a:pt x="13" y="581"/>
                  </a:cubicBezTo>
                  <a:cubicBezTo>
                    <a:pt x="5" y="573"/>
                    <a:pt x="0" y="560"/>
                    <a:pt x="5" y="551"/>
                  </a:cubicBezTo>
                  <a:cubicBezTo>
                    <a:pt x="5" y="551"/>
                    <a:pt x="52" y="464"/>
                    <a:pt x="91" y="339"/>
                  </a:cubicBezTo>
                  <a:cubicBezTo>
                    <a:pt x="126" y="208"/>
                    <a:pt x="247" y="22"/>
                    <a:pt x="252" y="13"/>
                  </a:cubicBezTo>
                  <a:cubicBezTo>
                    <a:pt x="256" y="5"/>
                    <a:pt x="269" y="0"/>
                    <a:pt x="282" y="9"/>
                  </a:cubicBezTo>
                  <a:cubicBezTo>
                    <a:pt x="291" y="13"/>
                    <a:pt x="295" y="26"/>
                    <a:pt x="291" y="39"/>
                  </a:cubicBezTo>
                  <a:cubicBezTo>
                    <a:pt x="286" y="39"/>
                    <a:pt x="169" y="230"/>
                    <a:pt x="135" y="352"/>
                  </a:cubicBezTo>
                  <a:cubicBezTo>
                    <a:pt x="96" y="482"/>
                    <a:pt x="48" y="568"/>
                    <a:pt x="44" y="573"/>
                  </a:cubicBezTo>
                  <a:cubicBezTo>
                    <a:pt x="39" y="581"/>
                    <a:pt x="31" y="586"/>
                    <a:pt x="26" y="58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7597644" y="2553992"/>
              <a:ext cx="39749" cy="38357"/>
            </a:xfrm>
            <a:custGeom>
              <a:avLst/>
              <a:gdLst/>
              <a:ahLst/>
              <a:cxnLst/>
              <a:rect l="l" t="t" r="r" b="b"/>
              <a:pathLst>
                <a:path w="257" h="248" extrusionOk="0">
                  <a:moveTo>
                    <a:pt x="26" y="248"/>
                  </a:moveTo>
                  <a:cubicBezTo>
                    <a:pt x="22" y="248"/>
                    <a:pt x="13" y="248"/>
                    <a:pt x="9" y="239"/>
                  </a:cubicBezTo>
                  <a:cubicBezTo>
                    <a:pt x="0" y="231"/>
                    <a:pt x="5" y="218"/>
                    <a:pt x="13" y="209"/>
                  </a:cubicBezTo>
                  <a:cubicBezTo>
                    <a:pt x="61" y="179"/>
                    <a:pt x="183" y="79"/>
                    <a:pt x="209" y="18"/>
                  </a:cubicBezTo>
                  <a:cubicBezTo>
                    <a:pt x="213" y="5"/>
                    <a:pt x="226" y="1"/>
                    <a:pt x="239" y="5"/>
                  </a:cubicBezTo>
                  <a:cubicBezTo>
                    <a:pt x="248" y="10"/>
                    <a:pt x="256" y="23"/>
                    <a:pt x="248" y="36"/>
                  </a:cubicBezTo>
                  <a:cubicBezTo>
                    <a:pt x="213" y="122"/>
                    <a:pt x="48" y="239"/>
                    <a:pt x="39" y="244"/>
                  </a:cubicBezTo>
                  <a:cubicBezTo>
                    <a:pt x="35" y="248"/>
                    <a:pt x="31" y="248"/>
                    <a:pt x="26" y="24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6484517" y="3181003"/>
              <a:ext cx="285821" cy="200755"/>
            </a:xfrm>
            <a:custGeom>
              <a:avLst/>
              <a:gdLst/>
              <a:ahLst/>
              <a:cxnLst/>
              <a:rect l="l" t="t" r="r" b="b"/>
              <a:pathLst>
                <a:path w="1848" h="1298" extrusionOk="0">
                  <a:moveTo>
                    <a:pt x="26" y="1297"/>
                  </a:moveTo>
                  <a:cubicBezTo>
                    <a:pt x="22" y="1297"/>
                    <a:pt x="13" y="1293"/>
                    <a:pt x="9" y="1288"/>
                  </a:cubicBezTo>
                  <a:cubicBezTo>
                    <a:pt x="0" y="1280"/>
                    <a:pt x="0" y="1267"/>
                    <a:pt x="13" y="1258"/>
                  </a:cubicBezTo>
                  <a:cubicBezTo>
                    <a:pt x="18" y="1249"/>
                    <a:pt x="733" y="573"/>
                    <a:pt x="1730" y="157"/>
                  </a:cubicBezTo>
                  <a:cubicBezTo>
                    <a:pt x="1505" y="139"/>
                    <a:pt x="889" y="131"/>
                    <a:pt x="390" y="465"/>
                  </a:cubicBezTo>
                  <a:cubicBezTo>
                    <a:pt x="382" y="473"/>
                    <a:pt x="364" y="469"/>
                    <a:pt x="360" y="460"/>
                  </a:cubicBezTo>
                  <a:cubicBezTo>
                    <a:pt x="351" y="452"/>
                    <a:pt x="356" y="434"/>
                    <a:pt x="364" y="430"/>
                  </a:cubicBezTo>
                  <a:cubicBezTo>
                    <a:pt x="997" y="1"/>
                    <a:pt x="1817" y="118"/>
                    <a:pt x="1826" y="122"/>
                  </a:cubicBezTo>
                  <a:cubicBezTo>
                    <a:pt x="1839" y="122"/>
                    <a:pt x="1847" y="131"/>
                    <a:pt x="1847" y="139"/>
                  </a:cubicBezTo>
                  <a:cubicBezTo>
                    <a:pt x="1847" y="148"/>
                    <a:pt x="1843" y="161"/>
                    <a:pt x="1834" y="165"/>
                  </a:cubicBezTo>
                  <a:cubicBezTo>
                    <a:pt x="798" y="573"/>
                    <a:pt x="48" y="1280"/>
                    <a:pt x="44" y="1288"/>
                  </a:cubicBezTo>
                  <a:cubicBezTo>
                    <a:pt x="39" y="1293"/>
                    <a:pt x="31" y="1297"/>
                    <a:pt x="26" y="1297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7164426" y="1726536"/>
              <a:ext cx="293863" cy="513178"/>
            </a:xfrm>
            <a:custGeom>
              <a:avLst/>
              <a:gdLst/>
              <a:ahLst/>
              <a:cxnLst/>
              <a:rect l="l" t="t" r="r" b="b"/>
              <a:pathLst>
                <a:path w="1900" h="3318" extrusionOk="0">
                  <a:moveTo>
                    <a:pt x="1869" y="1457"/>
                  </a:moveTo>
                  <a:lnTo>
                    <a:pt x="1657" y="412"/>
                  </a:lnTo>
                  <a:lnTo>
                    <a:pt x="274" y="70"/>
                  </a:lnTo>
                  <a:lnTo>
                    <a:pt x="1" y="1"/>
                  </a:lnTo>
                  <a:lnTo>
                    <a:pt x="40" y="178"/>
                  </a:lnTo>
                  <a:lnTo>
                    <a:pt x="139" y="647"/>
                  </a:lnTo>
                  <a:lnTo>
                    <a:pt x="313" y="1453"/>
                  </a:lnTo>
                  <a:lnTo>
                    <a:pt x="1206" y="2121"/>
                  </a:lnTo>
                  <a:lnTo>
                    <a:pt x="1635" y="3317"/>
                  </a:lnTo>
                  <a:lnTo>
                    <a:pt x="1653" y="2073"/>
                  </a:lnTo>
                  <a:lnTo>
                    <a:pt x="1900" y="1600"/>
                  </a:ln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7170458" y="1737208"/>
              <a:ext cx="283192" cy="238339"/>
            </a:xfrm>
            <a:custGeom>
              <a:avLst/>
              <a:gdLst/>
              <a:ahLst/>
              <a:cxnLst/>
              <a:rect l="l" t="t" r="r" b="b"/>
              <a:pathLst>
                <a:path w="1831" h="1541" extrusionOk="0">
                  <a:moveTo>
                    <a:pt x="1" y="109"/>
                  </a:moveTo>
                  <a:lnTo>
                    <a:pt x="235" y="1"/>
                  </a:lnTo>
                  <a:lnTo>
                    <a:pt x="1618" y="343"/>
                  </a:lnTo>
                  <a:lnTo>
                    <a:pt x="1830" y="1388"/>
                  </a:lnTo>
                  <a:cubicBezTo>
                    <a:pt x="920" y="1540"/>
                    <a:pt x="373" y="989"/>
                    <a:pt x="100" y="57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7049819" y="1678281"/>
              <a:ext cx="142292" cy="116153"/>
            </a:xfrm>
            <a:custGeom>
              <a:avLst/>
              <a:gdLst/>
              <a:ahLst/>
              <a:cxnLst/>
              <a:rect l="l" t="t" r="r" b="b"/>
              <a:pathLst>
                <a:path w="920" h="751" extrusionOk="0">
                  <a:moveTo>
                    <a:pt x="625" y="716"/>
                  </a:moveTo>
                  <a:cubicBezTo>
                    <a:pt x="716" y="742"/>
                    <a:pt x="815" y="750"/>
                    <a:pt x="919" y="729"/>
                  </a:cubicBezTo>
                  <a:lnTo>
                    <a:pt x="572" y="139"/>
                  </a:lnTo>
                  <a:cubicBezTo>
                    <a:pt x="572" y="139"/>
                    <a:pt x="412" y="13"/>
                    <a:pt x="269" y="5"/>
                  </a:cubicBezTo>
                  <a:cubicBezTo>
                    <a:pt x="213" y="0"/>
                    <a:pt x="156" y="18"/>
                    <a:pt x="113" y="65"/>
                  </a:cubicBezTo>
                  <a:cubicBezTo>
                    <a:pt x="0" y="204"/>
                    <a:pt x="243" y="616"/>
                    <a:pt x="625" y="71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7091270" y="1678899"/>
              <a:ext cx="100842" cy="115535"/>
            </a:xfrm>
            <a:custGeom>
              <a:avLst/>
              <a:gdLst/>
              <a:ahLst/>
              <a:cxnLst/>
              <a:rect l="l" t="t" r="r" b="b"/>
              <a:pathLst>
                <a:path w="652" h="747" extrusionOk="0">
                  <a:moveTo>
                    <a:pt x="1" y="1"/>
                  </a:moveTo>
                  <a:cubicBezTo>
                    <a:pt x="57" y="192"/>
                    <a:pt x="170" y="512"/>
                    <a:pt x="357" y="712"/>
                  </a:cubicBezTo>
                  <a:cubicBezTo>
                    <a:pt x="448" y="738"/>
                    <a:pt x="547" y="746"/>
                    <a:pt x="651" y="725"/>
                  </a:cubicBezTo>
                  <a:lnTo>
                    <a:pt x="304" y="135"/>
                  </a:lnTo>
                  <a:cubicBezTo>
                    <a:pt x="304" y="135"/>
                    <a:pt x="144" y="9"/>
                    <a:pt x="1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7103488" y="1358434"/>
              <a:ext cx="461366" cy="549370"/>
            </a:xfrm>
            <a:custGeom>
              <a:avLst/>
              <a:gdLst/>
              <a:ahLst/>
              <a:cxnLst/>
              <a:rect l="l" t="t" r="r" b="b"/>
              <a:pathLst>
                <a:path w="2983" h="3552" extrusionOk="0">
                  <a:moveTo>
                    <a:pt x="2198" y="3334"/>
                  </a:moveTo>
                  <a:cubicBezTo>
                    <a:pt x="2086" y="3408"/>
                    <a:pt x="1964" y="3465"/>
                    <a:pt x="1830" y="3495"/>
                  </a:cubicBezTo>
                  <a:cubicBezTo>
                    <a:pt x="1583" y="3551"/>
                    <a:pt x="1335" y="3525"/>
                    <a:pt x="1101" y="3430"/>
                  </a:cubicBezTo>
                  <a:cubicBezTo>
                    <a:pt x="815" y="3317"/>
                    <a:pt x="555" y="3096"/>
                    <a:pt x="356" y="2801"/>
                  </a:cubicBezTo>
                  <a:cubicBezTo>
                    <a:pt x="225" y="2606"/>
                    <a:pt x="121" y="2376"/>
                    <a:pt x="61" y="2125"/>
                  </a:cubicBezTo>
                  <a:cubicBezTo>
                    <a:pt x="61" y="2120"/>
                    <a:pt x="61" y="2116"/>
                    <a:pt x="56" y="2107"/>
                  </a:cubicBezTo>
                  <a:cubicBezTo>
                    <a:pt x="56" y="2107"/>
                    <a:pt x="56" y="2107"/>
                    <a:pt x="56" y="2103"/>
                  </a:cubicBezTo>
                  <a:cubicBezTo>
                    <a:pt x="17" y="1938"/>
                    <a:pt x="0" y="1774"/>
                    <a:pt x="0" y="1609"/>
                  </a:cubicBezTo>
                  <a:cubicBezTo>
                    <a:pt x="0" y="1596"/>
                    <a:pt x="0" y="1583"/>
                    <a:pt x="0" y="1570"/>
                  </a:cubicBezTo>
                  <a:cubicBezTo>
                    <a:pt x="0" y="1513"/>
                    <a:pt x="4" y="1461"/>
                    <a:pt x="9" y="1405"/>
                  </a:cubicBezTo>
                  <a:cubicBezTo>
                    <a:pt x="39" y="1106"/>
                    <a:pt x="134" y="833"/>
                    <a:pt x="286" y="607"/>
                  </a:cubicBezTo>
                  <a:cubicBezTo>
                    <a:pt x="438" y="382"/>
                    <a:pt x="642" y="208"/>
                    <a:pt x="889" y="117"/>
                  </a:cubicBezTo>
                  <a:cubicBezTo>
                    <a:pt x="932" y="100"/>
                    <a:pt x="980" y="87"/>
                    <a:pt x="1028" y="74"/>
                  </a:cubicBezTo>
                  <a:cubicBezTo>
                    <a:pt x="1348" y="0"/>
                    <a:pt x="1674" y="65"/>
                    <a:pt x="1960" y="239"/>
                  </a:cubicBezTo>
                  <a:cubicBezTo>
                    <a:pt x="2229" y="404"/>
                    <a:pt x="2467" y="664"/>
                    <a:pt x="2627" y="989"/>
                  </a:cubicBezTo>
                  <a:cubicBezTo>
                    <a:pt x="2632" y="993"/>
                    <a:pt x="2636" y="997"/>
                    <a:pt x="2636" y="1002"/>
                  </a:cubicBezTo>
                  <a:cubicBezTo>
                    <a:pt x="2658" y="1050"/>
                    <a:pt x="2680" y="1093"/>
                    <a:pt x="2701" y="1145"/>
                  </a:cubicBezTo>
                  <a:cubicBezTo>
                    <a:pt x="2740" y="1245"/>
                    <a:pt x="2775" y="1353"/>
                    <a:pt x="2801" y="1461"/>
                  </a:cubicBezTo>
                  <a:cubicBezTo>
                    <a:pt x="2983" y="2238"/>
                    <a:pt x="2719" y="2992"/>
                    <a:pt x="2198" y="3334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7104725" y="1358434"/>
              <a:ext cx="301906" cy="243597"/>
            </a:xfrm>
            <a:custGeom>
              <a:avLst/>
              <a:gdLst/>
              <a:ahLst/>
              <a:cxnLst/>
              <a:rect l="l" t="t" r="r" b="b"/>
              <a:pathLst>
                <a:path w="1952" h="1575" extrusionOk="0">
                  <a:moveTo>
                    <a:pt x="204" y="1574"/>
                  </a:moveTo>
                  <a:lnTo>
                    <a:pt x="1" y="1405"/>
                  </a:lnTo>
                  <a:cubicBezTo>
                    <a:pt x="31" y="1106"/>
                    <a:pt x="126" y="833"/>
                    <a:pt x="278" y="607"/>
                  </a:cubicBezTo>
                  <a:cubicBezTo>
                    <a:pt x="430" y="382"/>
                    <a:pt x="634" y="208"/>
                    <a:pt x="881" y="117"/>
                  </a:cubicBezTo>
                  <a:cubicBezTo>
                    <a:pt x="924" y="100"/>
                    <a:pt x="972" y="87"/>
                    <a:pt x="1020" y="74"/>
                  </a:cubicBezTo>
                  <a:cubicBezTo>
                    <a:pt x="1340" y="0"/>
                    <a:pt x="1666" y="65"/>
                    <a:pt x="1952" y="239"/>
                  </a:cubicBezTo>
                  <a:cubicBezTo>
                    <a:pt x="157" y="299"/>
                    <a:pt x="204" y="1561"/>
                    <a:pt x="204" y="1574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7119573" y="1951264"/>
              <a:ext cx="297885" cy="322631"/>
            </a:xfrm>
            <a:custGeom>
              <a:avLst/>
              <a:gdLst/>
              <a:ahLst/>
              <a:cxnLst/>
              <a:rect l="l" t="t" r="r" b="b"/>
              <a:pathLst>
                <a:path w="1926" h="2086" extrusionOk="0">
                  <a:moveTo>
                    <a:pt x="603" y="0"/>
                  </a:moveTo>
                  <a:lnTo>
                    <a:pt x="0" y="603"/>
                  </a:lnTo>
                  <a:lnTo>
                    <a:pt x="802" y="2086"/>
                  </a:lnTo>
                  <a:lnTo>
                    <a:pt x="1153" y="1041"/>
                  </a:lnTo>
                  <a:lnTo>
                    <a:pt x="1327" y="850"/>
                  </a:lnTo>
                  <a:lnTo>
                    <a:pt x="1925" y="1864"/>
                  </a:lnTo>
                  <a:lnTo>
                    <a:pt x="1496" y="668"/>
                  </a:lnTo>
                  <a:close/>
                </a:path>
              </a:pathLst>
            </a:custGeom>
            <a:solidFill>
              <a:srgbClr val="FFD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7417304" y="1974000"/>
              <a:ext cx="148324" cy="265714"/>
            </a:xfrm>
            <a:custGeom>
              <a:avLst/>
              <a:gdLst/>
              <a:ahLst/>
              <a:cxnLst/>
              <a:rect l="l" t="t" r="r" b="b"/>
              <a:pathLst>
                <a:path w="959" h="1718" extrusionOk="0">
                  <a:moveTo>
                    <a:pt x="0" y="1717"/>
                  </a:moveTo>
                  <a:lnTo>
                    <a:pt x="18" y="473"/>
                  </a:lnTo>
                  <a:lnTo>
                    <a:pt x="265" y="0"/>
                  </a:lnTo>
                  <a:lnTo>
                    <a:pt x="811" y="352"/>
                  </a:lnTo>
                  <a:lnTo>
                    <a:pt x="958" y="1470"/>
                  </a:lnTo>
                  <a:lnTo>
                    <a:pt x="265" y="633"/>
                  </a:lnTo>
                  <a:close/>
                </a:path>
              </a:pathLst>
            </a:custGeom>
            <a:solidFill>
              <a:srgbClr val="FFD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7055851" y="1334306"/>
              <a:ext cx="325415" cy="534522"/>
            </a:xfrm>
            <a:custGeom>
              <a:avLst/>
              <a:gdLst/>
              <a:ahLst/>
              <a:cxnLst/>
              <a:rect l="l" t="t" r="r" b="b"/>
              <a:pathLst>
                <a:path w="2104" h="3456" extrusionOk="0">
                  <a:moveTo>
                    <a:pt x="2103" y="226"/>
                  </a:moveTo>
                  <a:cubicBezTo>
                    <a:pt x="2103" y="226"/>
                    <a:pt x="902" y="451"/>
                    <a:pt x="677" y="1093"/>
                  </a:cubicBezTo>
                  <a:cubicBezTo>
                    <a:pt x="547" y="1474"/>
                    <a:pt x="677" y="1604"/>
                    <a:pt x="720" y="1791"/>
                  </a:cubicBezTo>
                  <a:cubicBezTo>
                    <a:pt x="768" y="1973"/>
                    <a:pt x="555" y="2133"/>
                    <a:pt x="555" y="2133"/>
                  </a:cubicBezTo>
                  <a:cubicBezTo>
                    <a:pt x="555" y="2133"/>
                    <a:pt x="724" y="2740"/>
                    <a:pt x="963" y="2914"/>
                  </a:cubicBezTo>
                  <a:cubicBezTo>
                    <a:pt x="984" y="2931"/>
                    <a:pt x="1010" y="2948"/>
                    <a:pt x="1032" y="2961"/>
                  </a:cubicBezTo>
                  <a:cubicBezTo>
                    <a:pt x="1197" y="3070"/>
                    <a:pt x="1253" y="3282"/>
                    <a:pt x="1162" y="3456"/>
                  </a:cubicBezTo>
                  <a:cubicBezTo>
                    <a:pt x="1162" y="3456"/>
                    <a:pt x="486" y="3113"/>
                    <a:pt x="243" y="2047"/>
                  </a:cubicBezTo>
                  <a:cubicBezTo>
                    <a:pt x="0" y="980"/>
                    <a:pt x="599" y="347"/>
                    <a:pt x="599" y="347"/>
                  </a:cubicBezTo>
                  <a:lnTo>
                    <a:pt x="1461" y="0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1"/>
          <p:cNvSpPr txBox="1">
            <a:spLocks noGrp="1"/>
          </p:cNvSpPr>
          <p:nvPr>
            <p:ph type="title"/>
          </p:nvPr>
        </p:nvSpPr>
        <p:spPr>
          <a:xfrm>
            <a:off x="286215" y="165073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WEBSITE FEATURES:</a:t>
            </a:r>
            <a:endParaRPr sz="3200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86" name="Google Shape;686;p21"/>
          <p:cNvSpPr/>
          <p:nvPr/>
        </p:nvSpPr>
        <p:spPr>
          <a:xfrm>
            <a:off x="5810485" y="1789639"/>
            <a:ext cx="405841" cy="321239"/>
          </a:xfrm>
          <a:custGeom>
            <a:avLst/>
            <a:gdLst/>
            <a:ahLst/>
            <a:cxnLst/>
            <a:rect l="l" t="t" r="r" b="b"/>
            <a:pathLst>
              <a:path w="2624" h="2077" extrusionOk="0">
                <a:moveTo>
                  <a:pt x="2624" y="460"/>
                </a:moveTo>
                <a:lnTo>
                  <a:pt x="2385" y="954"/>
                </a:lnTo>
                <a:lnTo>
                  <a:pt x="1939" y="681"/>
                </a:lnTo>
                <a:lnTo>
                  <a:pt x="1939" y="2077"/>
                </a:lnTo>
                <a:lnTo>
                  <a:pt x="686" y="2077"/>
                </a:lnTo>
                <a:lnTo>
                  <a:pt x="686" y="681"/>
                </a:lnTo>
                <a:lnTo>
                  <a:pt x="239" y="954"/>
                </a:lnTo>
                <a:lnTo>
                  <a:pt x="1" y="460"/>
                </a:lnTo>
                <a:lnTo>
                  <a:pt x="651" y="0"/>
                </a:lnTo>
                <a:lnTo>
                  <a:pt x="985" y="0"/>
                </a:lnTo>
                <a:cubicBezTo>
                  <a:pt x="1041" y="126"/>
                  <a:pt x="1167" y="213"/>
                  <a:pt x="1310" y="213"/>
                </a:cubicBezTo>
                <a:cubicBezTo>
                  <a:pt x="1458" y="213"/>
                  <a:pt x="1583" y="126"/>
                  <a:pt x="1640" y="0"/>
                </a:cubicBezTo>
                <a:lnTo>
                  <a:pt x="19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7" name="Google Shape;687;p21"/>
          <p:cNvGrpSpPr/>
          <p:nvPr/>
        </p:nvGrpSpPr>
        <p:grpSpPr>
          <a:xfrm>
            <a:off x="5815279" y="2549352"/>
            <a:ext cx="396406" cy="321393"/>
            <a:chOff x="5815279" y="2549352"/>
            <a:chExt cx="396406" cy="321393"/>
          </a:xfrm>
        </p:grpSpPr>
        <p:sp>
          <p:nvSpPr>
            <p:cNvPr id="688" name="Google Shape;688;p21"/>
            <p:cNvSpPr/>
            <p:nvPr/>
          </p:nvSpPr>
          <p:spPr>
            <a:xfrm>
              <a:off x="5946590" y="2824965"/>
              <a:ext cx="133631" cy="45781"/>
            </a:xfrm>
            <a:custGeom>
              <a:avLst/>
              <a:gdLst/>
              <a:ahLst/>
              <a:cxnLst/>
              <a:rect l="l" t="t" r="r" b="b"/>
              <a:pathLst>
                <a:path w="864" h="296" extrusionOk="0">
                  <a:moveTo>
                    <a:pt x="864" y="243"/>
                  </a:moveTo>
                  <a:lnTo>
                    <a:pt x="864" y="295"/>
                  </a:lnTo>
                  <a:lnTo>
                    <a:pt x="1" y="295"/>
                  </a:lnTo>
                  <a:lnTo>
                    <a:pt x="1" y="243"/>
                  </a:lnTo>
                  <a:cubicBezTo>
                    <a:pt x="62" y="213"/>
                    <a:pt x="96" y="148"/>
                    <a:pt x="96" y="148"/>
                  </a:cubicBezTo>
                  <a:lnTo>
                    <a:pt x="96" y="0"/>
                  </a:lnTo>
                  <a:lnTo>
                    <a:pt x="768" y="0"/>
                  </a:lnTo>
                  <a:lnTo>
                    <a:pt x="768" y="148"/>
                  </a:lnTo>
                  <a:cubicBezTo>
                    <a:pt x="768" y="148"/>
                    <a:pt x="803" y="213"/>
                    <a:pt x="864" y="2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5939940" y="2861156"/>
              <a:ext cx="146313" cy="9589"/>
            </a:xfrm>
            <a:custGeom>
              <a:avLst/>
              <a:gdLst/>
              <a:ahLst/>
              <a:cxnLst/>
              <a:rect l="l" t="t" r="r" b="b"/>
              <a:pathLst>
                <a:path w="946" h="62" extrusionOk="0">
                  <a:moveTo>
                    <a:pt x="946" y="27"/>
                  </a:moveTo>
                  <a:lnTo>
                    <a:pt x="946" y="35"/>
                  </a:lnTo>
                  <a:cubicBezTo>
                    <a:pt x="946" y="48"/>
                    <a:pt x="937" y="61"/>
                    <a:pt x="920" y="61"/>
                  </a:cubicBezTo>
                  <a:lnTo>
                    <a:pt x="27" y="61"/>
                  </a:lnTo>
                  <a:cubicBezTo>
                    <a:pt x="14" y="61"/>
                    <a:pt x="1" y="48"/>
                    <a:pt x="1" y="35"/>
                  </a:cubicBezTo>
                  <a:lnTo>
                    <a:pt x="1" y="27"/>
                  </a:lnTo>
                  <a:cubicBezTo>
                    <a:pt x="1" y="14"/>
                    <a:pt x="14" y="1"/>
                    <a:pt x="27" y="1"/>
                  </a:cubicBezTo>
                  <a:lnTo>
                    <a:pt x="920" y="1"/>
                  </a:lnTo>
                  <a:cubicBezTo>
                    <a:pt x="937" y="1"/>
                    <a:pt x="946" y="14"/>
                    <a:pt x="946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5961438" y="2824965"/>
              <a:ext cx="104090" cy="14848"/>
            </a:xfrm>
            <a:custGeom>
              <a:avLst/>
              <a:gdLst/>
              <a:ahLst/>
              <a:cxnLst/>
              <a:rect l="l" t="t" r="r" b="b"/>
              <a:pathLst>
                <a:path w="673" h="96" extrusionOk="0">
                  <a:moveTo>
                    <a:pt x="672" y="96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5815279" y="2549352"/>
              <a:ext cx="396406" cy="283810"/>
            </a:xfrm>
            <a:custGeom>
              <a:avLst/>
              <a:gdLst/>
              <a:ahLst/>
              <a:cxnLst/>
              <a:rect l="l" t="t" r="r" b="b"/>
              <a:pathLst>
                <a:path w="2563" h="1835" extrusionOk="0">
                  <a:moveTo>
                    <a:pt x="2563" y="217"/>
                  </a:moveTo>
                  <a:lnTo>
                    <a:pt x="2563" y="1639"/>
                  </a:lnTo>
                  <a:cubicBezTo>
                    <a:pt x="2563" y="1743"/>
                    <a:pt x="2467" y="1834"/>
                    <a:pt x="2354" y="1834"/>
                  </a:cubicBezTo>
                  <a:lnTo>
                    <a:pt x="208" y="1834"/>
                  </a:lnTo>
                  <a:cubicBezTo>
                    <a:pt x="96" y="1834"/>
                    <a:pt x="0" y="1743"/>
                    <a:pt x="0" y="1639"/>
                  </a:cubicBezTo>
                  <a:lnTo>
                    <a:pt x="0" y="217"/>
                  </a:lnTo>
                  <a:cubicBezTo>
                    <a:pt x="0" y="96"/>
                    <a:pt x="91" y="0"/>
                    <a:pt x="208" y="0"/>
                  </a:cubicBezTo>
                  <a:lnTo>
                    <a:pt x="2354" y="0"/>
                  </a:lnTo>
                  <a:cubicBezTo>
                    <a:pt x="2471" y="0"/>
                    <a:pt x="2563" y="96"/>
                    <a:pt x="2563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5819300" y="2553374"/>
              <a:ext cx="388364" cy="276386"/>
            </a:xfrm>
            <a:custGeom>
              <a:avLst/>
              <a:gdLst/>
              <a:ahLst/>
              <a:cxnLst/>
              <a:rect l="l" t="t" r="r" b="b"/>
              <a:pathLst>
                <a:path w="2511" h="1787" extrusionOk="0">
                  <a:moveTo>
                    <a:pt x="2511" y="191"/>
                  </a:moveTo>
                  <a:lnTo>
                    <a:pt x="2511" y="1613"/>
                  </a:lnTo>
                  <a:cubicBezTo>
                    <a:pt x="2511" y="1704"/>
                    <a:pt x="2428" y="1787"/>
                    <a:pt x="2328" y="1787"/>
                  </a:cubicBezTo>
                  <a:lnTo>
                    <a:pt x="182" y="1787"/>
                  </a:lnTo>
                  <a:cubicBezTo>
                    <a:pt x="83" y="1787"/>
                    <a:pt x="0" y="1704"/>
                    <a:pt x="0" y="1613"/>
                  </a:cubicBezTo>
                  <a:lnTo>
                    <a:pt x="0" y="191"/>
                  </a:lnTo>
                  <a:cubicBezTo>
                    <a:pt x="0" y="83"/>
                    <a:pt x="83" y="1"/>
                    <a:pt x="182" y="1"/>
                  </a:cubicBezTo>
                  <a:lnTo>
                    <a:pt x="2328" y="1"/>
                  </a:lnTo>
                  <a:cubicBezTo>
                    <a:pt x="2428" y="1"/>
                    <a:pt x="2511" y="83"/>
                    <a:pt x="2511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5831364" y="2566056"/>
              <a:ext cx="363617" cy="199363"/>
            </a:xfrm>
            <a:custGeom>
              <a:avLst/>
              <a:gdLst/>
              <a:ahLst/>
              <a:cxnLst/>
              <a:rect l="l" t="t" r="r" b="b"/>
              <a:pathLst>
                <a:path w="2351" h="1289" extrusionOk="0">
                  <a:moveTo>
                    <a:pt x="2350" y="101"/>
                  </a:moveTo>
                  <a:lnTo>
                    <a:pt x="2350" y="1289"/>
                  </a:lnTo>
                  <a:lnTo>
                    <a:pt x="0" y="1289"/>
                  </a:lnTo>
                  <a:lnTo>
                    <a:pt x="0" y="101"/>
                  </a:lnTo>
                  <a:cubicBezTo>
                    <a:pt x="0" y="44"/>
                    <a:pt x="48" y="1"/>
                    <a:pt x="104" y="1"/>
                  </a:cubicBezTo>
                  <a:lnTo>
                    <a:pt x="2250" y="1"/>
                  </a:lnTo>
                  <a:cubicBezTo>
                    <a:pt x="2307" y="1"/>
                    <a:pt x="2350" y="44"/>
                    <a:pt x="2350" y="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5815279" y="2778720"/>
              <a:ext cx="396406" cy="54442"/>
            </a:xfrm>
            <a:custGeom>
              <a:avLst/>
              <a:gdLst/>
              <a:ahLst/>
              <a:cxnLst/>
              <a:rect l="l" t="t" r="r" b="b"/>
              <a:pathLst>
                <a:path w="2563" h="352" extrusionOk="0">
                  <a:moveTo>
                    <a:pt x="2563" y="0"/>
                  </a:moveTo>
                  <a:lnTo>
                    <a:pt x="2563" y="156"/>
                  </a:lnTo>
                  <a:cubicBezTo>
                    <a:pt x="2563" y="260"/>
                    <a:pt x="2467" y="351"/>
                    <a:pt x="2354" y="351"/>
                  </a:cubicBezTo>
                  <a:lnTo>
                    <a:pt x="208" y="351"/>
                  </a:lnTo>
                  <a:cubicBezTo>
                    <a:pt x="96" y="351"/>
                    <a:pt x="0" y="260"/>
                    <a:pt x="0" y="1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21"/>
          <p:cNvGrpSpPr/>
          <p:nvPr/>
        </p:nvGrpSpPr>
        <p:grpSpPr>
          <a:xfrm>
            <a:off x="5866164" y="3309065"/>
            <a:ext cx="293864" cy="321394"/>
            <a:chOff x="5866164" y="3309065"/>
            <a:chExt cx="293864" cy="321394"/>
          </a:xfrm>
        </p:grpSpPr>
        <p:sp>
          <p:nvSpPr>
            <p:cNvPr id="696" name="Google Shape;696;p21"/>
            <p:cNvSpPr/>
            <p:nvPr/>
          </p:nvSpPr>
          <p:spPr>
            <a:xfrm>
              <a:off x="5866164" y="3309065"/>
              <a:ext cx="293864" cy="321394"/>
            </a:xfrm>
            <a:custGeom>
              <a:avLst/>
              <a:gdLst/>
              <a:ahLst/>
              <a:cxnLst/>
              <a:rect l="l" t="t" r="r" b="b"/>
              <a:pathLst>
                <a:path w="1900" h="2078" extrusionOk="0">
                  <a:moveTo>
                    <a:pt x="1900" y="2078"/>
                  </a:moveTo>
                  <a:lnTo>
                    <a:pt x="1375" y="2078"/>
                  </a:lnTo>
                  <a:lnTo>
                    <a:pt x="1353" y="1991"/>
                  </a:lnTo>
                  <a:lnTo>
                    <a:pt x="985" y="651"/>
                  </a:lnTo>
                  <a:lnTo>
                    <a:pt x="920" y="651"/>
                  </a:lnTo>
                  <a:lnTo>
                    <a:pt x="551" y="1991"/>
                  </a:lnTo>
                  <a:lnTo>
                    <a:pt x="525" y="2078"/>
                  </a:lnTo>
                  <a:lnTo>
                    <a:pt x="1" y="2078"/>
                  </a:lnTo>
                  <a:lnTo>
                    <a:pt x="18" y="1991"/>
                  </a:lnTo>
                  <a:lnTo>
                    <a:pt x="369" y="105"/>
                  </a:lnTo>
                  <a:lnTo>
                    <a:pt x="391" y="1"/>
                  </a:lnTo>
                  <a:lnTo>
                    <a:pt x="1514" y="1"/>
                  </a:lnTo>
                  <a:lnTo>
                    <a:pt x="1535" y="105"/>
                  </a:lnTo>
                  <a:lnTo>
                    <a:pt x="1887" y="19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5923236" y="3309065"/>
              <a:ext cx="180494" cy="16240"/>
            </a:xfrm>
            <a:custGeom>
              <a:avLst/>
              <a:gdLst/>
              <a:ahLst/>
              <a:cxnLst/>
              <a:rect l="l" t="t" r="r" b="b"/>
              <a:pathLst>
                <a:path w="1167" h="105" extrusionOk="0">
                  <a:moveTo>
                    <a:pt x="1166" y="105"/>
                  </a:moveTo>
                  <a:lnTo>
                    <a:pt x="0" y="105"/>
                  </a:lnTo>
                  <a:lnTo>
                    <a:pt x="22" y="1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21"/>
          <p:cNvGrpSpPr/>
          <p:nvPr/>
        </p:nvGrpSpPr>
        <p:grpSpPr>
          <a:xfrm>
            <a:off x="5888281" y="4068933"/>
            <a:ext cx="249629" cy="321393"/>
            <a:chOff x="5888281" y="4068933"/>
            <a:chExt cx="249629" cy="321393"/>
          </a:xfrm>
        </p:grpSpPr>
        <p:sp>
          <p:nvSpPr>
            <p:cNvPr id="699" name="Google Shape;699;p21"/>
            <p:cNvSpPr/>
            <p:nvPr/>
          </p:nvSpPr>
          <p:spPr>
            <a:xfrm>
              <a:off x="5897097" y="4194985"/>
              <a:ext cx="232771" cy="173070"/>
            </a:xfrm>
            <a:custGeom>
              <a:avLst/>
              <a:gdLst/>
              <a:ahLst/>
              <a:cxnLst/>
              <a:rect l="l" t="t" r="r" b="b"/>
              <a:pathLst>
                <a:path w="1505" h="1119" extrusionOk="0">
                  <a:moveTo>
                    <a:pt x="1505" y="1119"/>
                  </a:moveTo>
                  <a:lnTo>
                    <a:pt x="0" y="1119"/>
                  </a:lnTo>
                  <a:lnTo>
                    <a:pt x="0" y="0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5890292" y="4068933"/>
              <a:ext cx="246227" cy="246227"/>
            </a:xfrm>
            <a:custGeom>
              <a:avLst/>
              <a:gdLst/>
              <a:ahLst/>
              <a:cxnLst/>
              <a:rect l="l" t="t" r="r" b="b"/>
              <a:pathLst>
                <a:path w="1592" h="1592" extrusionOk="0">
                  <a:moveTo>
                    <a:pt x="1592" y="798"/>
                  </a:moveTo>
                  <a:cubicBezTo>
                    <a:pt x="1588" y="1240"/>
                    <a:pt x="1232" y="1591"/>
                    <a:pt x="794" y="1591"/>
                  </a:cubicBezTo>
                  <a:cubicBezTo>
                    <a:pt x="356" y="1591"/>
                    <a:pt x="1" y="1236"/>
                    <a:pt x="1" y="798"/>
                  </a:cubicBezTo>
                  <a:cubicBezTo>
                    <a:pt x="1" y="356"/>
                    <a:pt x="361" y="0"/>
                    <a:pt x="798" y="5"/>
                  </a:cubicBezTo>
                  <a:cubicBezTo>
                    <a:pt x="1236" y="5"/>
                    <a:pt x="1592" y="360"/>
                    <a:pt x="1592" y="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5922462" y="4101103"/>
              <a:ext cx="181886" cy="182505"/>
            </a:xfrm>
            <a:custGeom>
              <a:avLst/>
              <a:gdLst/>
              <a:ahLst/>
              <a:cxnLst/>
              <a:rect l="l" t="t" r="r" b="b"/>
              <a:pathLst>
                <a:path w="1176" h="1180" extrusionOk="0">
                  <a:moveTo>
                    <a:pt x="1176" y="590"/>
                  </a:moveTo>
                  <a:cubicBezTo>
                    <a:pt x="1176" y="915"/>
                    <a:pt x="911" y="1180"/>
                    <a:pt x="586" y="1175"/>
                  </a:cubicBezTo>
                  <a:cubicBezTo>
                    <a:pt x="261" y="1175"/>
                    <a:pt x="1" y="911"/>
                    <a:pt x="1" y="590"/>
                  </a:cubicBezTo>
                  <a:cubicBezTo>
                    <a:pt x="1" y="265"/>
                    <a:pt x="265" y="0"/>
                    <a:pt x="590" y="5"/>
                  </a:cubicBezTo>
                  <a:cubicBezTo>
                    <a:pt x="911" y="5"/>
                    <a:pt x="1176" y="265"/>
                    <a:pt x="1176" y="5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6007064" y="4133892"/>
              <a:ext cx="32325" cy="61247"/>
            </a:xfrm>
            <a:custGeom>
              <a:avLst/>
              <a:gdLst/>
              <a:ahLst/>
              <a:cxnLst/>
              <a:rect l="l" t="t" r="r" b="b"/>
              <a:pathLst>
                <a:path w="209" h="396" extrusionOk="0">
                  <a:moveTo>
                    <a:pt x="83" y="395"/>
                  </a:moveTo>
                  <a:lnTo>
                    <a:pt x="39" y="378"/>
                  </a:lnTo>
                  <a:lnTo>
                    <a:pt x="0" y="361"/>
                  </a:lnTo>
                  <a:lnTo>
                    <a:pt x="70" y="174"/>
                  </a:lnTo>
                  <a:lnTo>
                    <a:pt x="122" y="27"/>
                  </a:lnTo>
                  <a:lnTo>
                    <a:pt x="161" y="9"/>
                  </a:lnTo>
                  <a:cubicBezTo>
                    <a:pt x="174" y="1"/>
                    <a:pt x="187" y="9"/>
                    <a:pt x="191" y="18"/>
                  </a:cubicBezTo>
                  <a:lnTo>
                    <a:pt x="208" y="57"/>
                  </a:lnTo>
                  <a:lnTo>
                    <a:pt x="152" y="2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5952003" y="4189571"/>
              <a:ext cx="61866" cy="8816"/>
            </a:xfrm>
            <a:custGeom>
              <a:avLst/>
              <a:gdLst/>
              <a:ahLst/>
              <a:cxnLst/>
              <a:rect l="l" t="t" r="r" b="b"/>
              <a:pathLst>
                <a:path w="400" h="57" extrusionOk="0">
                  <a:moveTo>
                    <a:pt x="395" y="1"/>
                  </a:moveTo>
                  <a:lnTo>
                    <a:pt x="395" y="18"/>
                  </a:lnTo>
                  <a:lnTo>
                    <a:pt x="399" y="35"/>
                  </a:lnTo>
                  <a:lnTo>
                    <a:pt x="196" y="48"/>
                  </a:lnTo>
                  <a:lnTo>
                    <a:pt x="40" y="57"/>
                  </a:lnTo>
                  <a:lnTo>
                    <a:pt x="9" y="48"/>
                  </a:lnTo>
                  <a:cubicBezTo>
                    <a:pt x="1" y="44"/>
                    <a:pt x="1" y="40"/>
                    <a:pt x="9" y="35"/>
                  </a:cubicBezTo>
                  <a:lnTo>
                    <a:pt x="40" y="22"/>
                  </a:lnTo>
                  <a:lnTo>
                    <a:pt x="196" y="14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5997011" y="4176115"/>
              <a:ext cx="32325" cy="32480"/>
            </a:xfrm>
            <a:custGeom>
              <a:avLst/>
              <a:gdLst/>
              <a:ahLst/>
              <a:cxnLst/>
              <a:rect l="l" t="t" r="r" b="b"/>
              <a:pathLst>
                <a:path w="209" h="210" extrusionOk="0">
                  <a:moveTo>
                    <a:pt x="208" y="105"/>
                  </a:moveTo>
                  <a:cubicBezTo>
                    <a:pt x="208" y="161"/>
                    <a:pt x="165" y="209"/>
                    <a:pt x="104" y="209"/>
                  </a:cubicBezTo>
                  <a:cubicBezTo>
                    <a:pt x="48" y="209"/>
                    <a:pt x="0" y="161"/>
                    <a:pt x="0" y="105"/>
                  </a:cubicBezTo>
                  <a:cubicBezTo>
                    <a:pt x="4" y="49"/>
                    <a:pt x="48" y="1"/>
                    <a:pt x="104" y="1"/>
                  </a:cubicBezTo>
                  <a:cubicBezTo>
                    <a:pt x="165" y="1"/>
                    <a:pt x="208" y="49"/>
                    <a:pt x="208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6011086" y="4108527"/>
              <a:ext cx="4795" cy="16240"/>
            </a:xfrm>
            <a:custGeom>
              <a:avLst/>
              <a:gdLst/>
              <a:ahLst/>
              <a:cxnLst/>
              <a:rect l="l" t="t" r="r" b="b"/>
              <a:pathLst>
                <a:path w="31" h="105" extrusionOk="0">
                  <a:moveTo>
                    <a:pt x="17" y="104"/>
                  </a:moveTo>
                  <a:lnTo>
                    <a:pt x="17" y="104"/>
                  </a:lnTo>
                  <a:cubicBezTo>
                    <a:pt x="9" y="104"/>
                    <a:pt x="0" y="100"/>
                    <a:pt x="0" y="91"/>
                  </a:cubicBezTo>
                  <a:lnTo>
                    <a:pt x="0" y="13"/>
                  </a:lnTo>
                  <a:cubicBezTo>
                    <a:pt x="0" y="4"/>
                    <a:pt x="9" y="0"/>
                    <a:pt x="17" y="0"/>
                  </a:cubicBezTo>
                  <a:cubicBezTo>
                    <a:pt x="22" y="0"/>
                    <a:pt x="30" y="4"/>
                    <a:pt x="30" y="13"/>
                  </a:cubicBezTo>
                  <a:lnTo>
                    <a:pt x="30" y="91"/>
                  </a:lnTo>
                  <a:cubicBezTo>
                    <a:pt x="30" y="100"/>
                    <a:pt x="22" y="104"/>
                    <a:pt x="17" y="104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6011086" y="4259944"/>
              <a:ext cx="4176" cy="16240"/>
            </a:xfrm>
            <a:custGeom>
              <a:avLst/>
              <a:gdLst/>
              <a:ahLst/>
              <a:cxnLst/>
              <a:rect l="l" t="t" r="r" b="b"/>
              <a:pathLst>
                <a:path w="27" h="105" extrusionOk="0">
                  <a:moveTo>
                    <a:pt x="13" y="105"/>
                  </a:moveTo>
                  <a:lnTo>
                    <a:pt x="13" y="105"/>
                  </a:lnTo>
                  <a:cubicBezTo>
                    <a:pt x="4" y="105"/>
                    <a:pt x="0" y="101"/>
                    <a:pt x="0" y="92"/>
                  </a:cubicBezTo>
                  <a:lnTo>
                    <a:pt x="0" y="14"/>
                  </a:lnTo>
                  <a:cubicBezTo>
                    <a:pt x="0" y="5"/>
                    <a:pt x="4" y="1"/>
                    <a:pt x="13" y="1"/>
                  </a:cubicBezTo>
                  <a:cubicBezTo>
                    <a:pt x="22" y="1"/>
                    <a:pt x="26" y="5"/>
                    <a:pt x="26" y="14"/>
                  </a:cubicBezTo>
                  <a:lnTo>
                    <a:pt x="26" y="92"/>
                  </a:lnTo>
                  <a:cubicBezTo>
                    <a:pt x="26" y="101"/>
                    <a:pt x="22" y="105"/>
                    <a:pt x="13" y="105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6080840" y="4190190"/>
              <a:ext cx="16858" cy="4176"/>
            </a:xfrm>
            <a:custGeom>
              <a:avLst/>
              <a:gdLst/>
              <a:ahLst/>
              <a:cxnLst/>
              <a:rect l="l" t="t" r="r" b="b"/>
              <a:pathLst>
                <a:path w="109" h="27" extrusionOk="0">
                  <a:moveTo>
                    <a:pt x="0" y="14"/>
                  </a:moveTo>
                  <a:lnTo>
                    <a:pt x="0" y="14"/>
                  </a:lnTo>
                  <a:cubicBezTo>
                    <a:pt x="0" y="5"/>
                    <a:pt x="9" y="1"/>
                    <a:pt x="17" y="1"/>
                  </a:cubicBezTo>
                  <a:lnTo>
                    <a:pt x="95" y="1"/>
                  </a:lnTo>
                  <a:cubicBezTo>
                    <a:pt x="100" y="1"/>
                    <a:pt x="108" y="5"/>
                    <a:pt x="108" y="14"/>
                  </a:cubicBezTo>
                  <a:cubicBezTo>
                    <a:pt x="108" y="23"/>
                    <a:pt x="100" y="27"/>
                    <a:pt x="91" y="27"/>
                  </a:cubicBezTo>
                  <a:lnTo>
                    <a:pt x="17" y="27"/>
                  </a:lnTo>
                  <a:cubicBezTo>
                    <a:pt x="9" y="27"/>
                    <a:pt x="0" y="23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5929268" y="4189571"/>
              <a:ext cx="16240" cy="4795"/>
            </a:xfrm>
            <a:custGeom>
              <a:avLst/>
              <a:gdLst/>
              <a:ahLst/>
              <a:cxnLst/>
              <a:rect l="l" t="t" r="r" b="b"/>
              <a:pathLst>
                <a:path w="105" h="31" extrusionOk="0">
                  <a:moveTo>
                    <a:pt x="0" y="18"/>
                  </a:moveTo>
                  <a:lnTo>
                    <a:pt x="0" y="18"/>
                  </a:lnTo>
                  <a:cubicBezTo>
                    <a:pt x="0" y="9"/>
                    <a:pt x="9" y="1"/>
                    <a:pt x="13" y="1"/>
                  </a:cubicBezTo>
                  <a:lnTo>
                    <a:pt x="91" y="5"/>
                  </a:lnTo>
                  <a:cubicBezTo>
                    <a:pt x="100" y="5"/>
                    <a:pt x="104" y="9"/>
                    <a:pt x="104" y="18"/>
                  </a:cubicBezTo>
                  <a:cubicBezTo>
                    <a:pt x="104" y="22"/>
                    <a:pt x="100" y="31"/>
                    <a:pt x="91" y="31"/>
                  </a:cubicBezTo>
                  <a:lnTo>
                    <a:pt x="13" y="31"/>
                  </a:lnTo>
                  <a:cubicBezTo>
                    <a:pt x="9" y="31"/>
                    <a:pt x="0" y="22"/>
                    <a:pt x="0" y="18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6060579" y="4131881"/>
              <a:ext cx="12992" cy="13611"/>
            </a:xfrm>
            <a:custGeom>
              <a:avLst/>
              <a:gdLst/>
              <a:ahLst/>
              <a:cxnLst/>
              <a:rect l="l" t="t" r="r" b="b"/>
              <a:pathLst>
                <a:path w="84" h="88" extrusionOk="0">
                  <a:moveTo>
                    <a:pt x="5" y="83"/>
                  </a:moveTo>
                  <a:lnTo>
                    <a:pt x="5" y="83"/>
                  </a:lnTo>
                  <a:cubicBezTo>
                    <a:pt x="1" y="74"/>
                    <a:pt x="1" y="66"/>
                    <a:pt x="5" y="61"/>
                  </a:cubicBezTo>
                  <a:lnTo>
                    <a:pt x="62" y="9"/>
                  </a:lnTo>
                  <a:cubicBezTo>
                    <a:pt x="66" y="1"/>
                    <a:pt x="75" y="1"/>
                    <a:pt x="79" y="9"/>
                  </a:cubicBezTo>
                  <a:cubicBezTo>
                    <a:pt x="83" y="14"/>
                    <a:pt x="83" y="22"/>
                    <a:pt x="79" y="27"/>
                  </a:cubicBezTo>
                  <a:lnTo>
                    <a:pt x="23" y="83"/>
                  </a:lnTo>
                  <a:cubicBezTo>
                    <a:pt x="18" y="87"/>
                    <a:pt x="10" y="87"/>
                    <a:pt x="5" y="83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5952622" y="4239219"/>
              <a:ext cx="13611" cy="13611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10" y="79"/>
                  </a:moveTo>
                  <a:lnTo>
                    <a:pt x="10" y="79"/>
                  </a:lnTo>
                  <a:cubicBezTo>
                    <a:pt x="1" y="74"/>
                    <a:pt x="1" y="66"/>
                    <a:pt x="10" y="61"/>
                  </a:cubicBezTo>
                  <a:lnTo>
                    <a:pt x="62" y="5"/>
                  </a:lnTo>
                  <a:cubicBezTo>
                    <a:pt x="70" y="0"/>
                    <a:pt x="79" y="0"/>
                    <a:pt x="83" y="5"/>
                  </a:cubicBezTo>
                  <a:cubicBezTo>
                    <a:pt x="88" y="9"/>
                    <a:pt x="88" y="18"/>
                    <a:pt x="83" y="26"/>
                  </a:cubicBezTo>
                  <a:lnTo>
                    <a:pt x="27" y="79"/>
                  </a:lnTo>
                  <a:cubicBezTo>
                    <a:pt x="23" y="87"/>
                    <a:pt x="14" y="87"/>
                    <a:pt x="10" y="79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6059960" y="4239219"/>
              <a:ext cx="13611" cy="13611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9" y="5"/>
                  </a:moveTo>
                  <a:lnTo>
                    <a:pt x="9" y="5"/>
                  </a:lnTo>
                  <a:cubicBezTo>
                    <a:pt x="14" y="0"/>
                    <a:pt x="22" y="0"/>
                    <a:pt x="27" y="9"/>
                  </a:cubicBezTo>
                  <a:lnTo>
                    <a:pt x="83" y="61"/>
                  </a:lnTo>
                  <a:cubicBezTo>
                    <a:pt x="87" y="66"/>
                    <a:pt x="87" y="79"/>
                    <a:pt x="83" y="83"/>
                  </a:cubicBezTo>
                  <a:cubicBezTo>
                    <a:pt x="79" y="87"/>
                    <a:pt x="66" y="87"/>
                    <a:pt x="61" y="83"/>
                  </a:cubicBezTo>
                  <a:lnTo>
                    <a:pt x="9" y="26"/>
                  </a:lnTo>
                  <a:cubicBezTo>
                    <a:pt x="1" y="22"/>
                    <a:pt x="1" y="13"/>
                    <a:pt x="9" y="5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5953395" y="4131881"/>
              <a:ext cx="12837" cy="13611"/>
            </a:xfrm>
            <a:custGeom>
              <a:avLst/>
              <a:gdLst/>
              <a:ahLst/>
              <a:cxnLst/>
              <a:rect l="l" t="t" r="r" b="b"/>
              <a:pathLst>
                <a:path w="83" h="88" extrusionOk="0">
                  <a:moveTo>
                    <a:pt x="5" y="5"/>
                  </a:moveTo>
                  <a:lnTo>
                    <a:pt x="5" y="5"/>
                  </a:lnTo>
                  <a:cubicBezTo>
                    <a:pt x="9" y="1"/>
                    <a:pt x="18" y="1"/>
                    <a:pt x="22" y="5"/>
                  </a:cubicBezTo>
                  <a:lnTo>
                    <a:pt x="78" y="61"/>
                  </a:lnTo>
                  <a:cubicBezTo>
                    <a:pt x="83" y="66"/>
                    <a:pt x="83" y="74"/>
                    <a:pt x="78" y="79"/>
                  </a:cubicBezTo>
                  <a:cubicBezTo>
                    <a:pt x="74" y="87"/>
                    <a:pt x="65" y="87"/>
                    <a:pt x="61" y="79"/>
                  </a:cubicBezTo>
                  <a:lnTo>
                    <a:pt x="5" y="27"/>
                  </a:lnTo>
                  <a:cubicBezTo>
                    <a:pt x="0" y="18"/>
                    <a:pt x="0" y="9"/>
                    <a:pt x="5" y="5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5888281" y="4343153"/>
              <a:ext cx="249629" cy="47173"/>
            </a:xfrm>
            <a:custGeom>
              <a:avLst/>
              <a:gdLst/>
              <a:ahLst/>
              <a:cxnLst/>
              <a:rect l="l" t="t" r="r" b="b"/>
              <a:pathLst>
                <a:path w="1614" h="305" extrusionOk="0">
                  <a:moveTo>
                    <a:pt x="1614" y="304"/>
                  </a:moveTo>
                  <a:lnTo>
                    <a:pt x="1" y="304"/>
                  </a:lnTo>
                  <a:lnTo>
                    <a:pt x="1" y="1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21"/>
          <p:cNvGrpSpPr/>
          <p:nvPr/>
        </p:nvGrpSpPr>
        <p:grpSpPr>
          <a:xfrm>
            <a:off x="457200" y="3943275"/>
            <a:ext cx="5283402" cy="572700"/>
            <a:chOff x="457200" y="3943275"/>
            <a:chExt cx="5283402" cy="572700"/>
          </a:xfrm>
        </p:grpSpPr>
        <p:cxnSp>
          <p:nvCxnSpPr>
            <p:cNvPr id="715" name="Google Shape;715;p21"/>
            <p:cNvCxnSpPr>
              <a:stCxn id="716" idx="3"/>
              <a:endCxn id="717" idx="1"/>
            </p:cNvCxnSpPr>
            <p:nvPr/>
          </p:nvCxnSpPr>
          <p:spPr>
            <a:xfrm>
              <a:off x="3117600" y="4229625"/>
              <a:ext cx="117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7" name="Google Shape;717;p21"/>
            <p:cNvSpPr/>
            <p:nvPr/>
          </p:nvSpPr>
          <p:spPr>
            <a:xfrm>
              <a:off x="3235002" y="3943275"/>
              <a:ext cx="1758300" cy="5727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Fashion Blog</a:t>
              </a:r>
              <a:endParaRPr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457200" y="3943275"/>
              <a:ext cx="2660400" cy="5727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18" name="Google Shape;718;p21"/>
            <p:cNvCxnSpPr>
              <a:stCxn id="717" idx="3"/>
              <a:endCxn id="597" idx="1"/>
            </p:cNvCxnSpPr>
            <p:nvPr/>
          </p:nvCxnSpPr>
          <p:spPr>
            <a:xfrm>
              <a:off x="4993302" y="4229625"/>
              <a:ext cx="747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9" name="Google Shape;719;p21"/>
          <p:cNvGrpSpPr/>
          <p:nvPr/>
        </p:nvGrpSpPr>
        <p:grpSpPr>
          <a:xfrm>
            <a:off x="457200" y="3183488"/>
            <a:ext cx="5283402" cy="572700"/>
            <a:chOff x="457200" y="3183488"/>
            <a:chExt cx="5283402" cy="572700"/>
          </a:xfrm>
        </p:grpSpPr>
        <p:cxnSp>
          <p:nvCxnSpPr>
            <p:cNvPr id="720" name="Google Shape;720;p21"/>
            <p:cNvCxnSpPr>
              <a:stCxn id="721" idx="3"/>
              <a:endCxn id="722" idx="1"/>
            </p:cNvCxnSpPr>
            <p:nvPr/>
          </p:nvCxnSpPr>
          <p:spPr>
            <a:xfrm>
              <a:off x="3117600" y="3469838"/>
              <a:ext cx="117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2" name="Google Shape;722;p21"/>
            <p:cNvSpPr/>
            <p:nvPr/>
          </p:nvSpPr>
          <p:spPr>
            <a:xfrm>
              <a:off x="3235002" y="3183488"/>
              <a:ext cx="1758300" cy="5727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Customer Review</a:t>
              </a:r>
              <a:endParaRPr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457200" y="3183488"/>
              <a:ext cx="2660400" cy="5727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Customers can leave feedback to help others make informed decisions.</a:t>
              </a:r>
              <a:endParaRPr sz="11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  <p:cxnSp>
          <p:nvCxnSpPr>
            <p:cNvPr id="723" name="Google Shape;723;p21"/>
            <p:cNvCxnSpPr>
              <a:stCxn id="722" idx="3"/>
              <a:endCxn id="596" idx="1"/>
            </p:cNvCxnSpPr>
            <p:nvPr/>
          </p:nvCxnSpPr>
          <p:spPr>
            <a:xfrm>
              <a:off x="4993302" y="3469838"/>
              <a:ext cx="747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4" name="Google Shape;724;p21"/>
          <p:cNvGrpSpPr/>
          <p:nvPr/>
        </p:nvGrpSpPr>
        <p:grpSpPr>
          <a:xfrm>
            <a:off x="457200" y="2423700"/>
            <a:ext cx="5283401" cy="572700"/>
            <a:chOff x="457200" y="2423700"/>
            <a:chExt cx="5283401" cy="572700"/>
          </a:xfrm>
        </p:grpSpPr>
        <p:cxnSp>
          <p:nvCxnSpPr>
            <p:cNvPr id="725" name="Google Shape;725;p21"/>
            <p:cNvCxnSpPr>
              <a:stCxn id="726" idx="3"/>
              <a:endCxn id="727" idx="1"/>
            </p:cNvCxnSpPr>
            <p:nvPr/>
          </p:nvCxnSpPr>
          <p:spPr>
            <a:xfrm>
              <a:off x="3117600" y="2710050"/>
              <a:ext cx="117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7" name="Google Shape;727;p21"/>
            <p:cNvSpPr/>
            <p:nvPr/>
          </p:nvSpPr>
          <p:spPr>
            <a:xfrm>
              <a:off x="3235001" y="2423700"/>
              <a:ext cx="1758300" cy="57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Wishlist &amp; Cart</a:t>
              </a:r>
              <a:endParaRPr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457200" y="2423700"/>
              <a:ext cx="2660400" cy="5727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 can save favorite products and review their cart before purchasing.</a:t>
              </a:r>
              <a:endParaRPr sz="11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  <p:cxnSp>
          <p:nvCxnSpPr>
            <p:cNvPr id="728" name="Google Shape;728;p21"/>
            <p:cNvCxnSpPr>
              <a:stCxn id="727" idx="3"/>
              <a:endCxn id="595" idx="1"/>
            </p:cNvCxnSpPr>
            <p:nvPr/>
          </p:nvCxnSpPr>
          <p:spPr>
            <a:xfrm>
              <a:off x="4993301" y="2710050"/>
              <a:ext cx="747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9" name="Google Shape;729;p21"/>
          <p:cNvGrpSpPr/>
          <p:nvPr/>
        </p:nvGrpSpPr>
        <p:grpSpPr>
          <a:xfrm>
            <a:off x="460916" y="1663913"/>
            <a:ext cx="5279685" cy="572700"/>
            <a:chOff x="457200" y="1663913"/>
            <a:chExt cx="5283402" cy="572700"/>
          </a:xfrm>
        </p:grpSpPr>
        <p:cxnSp>
          <p:nvCxnSpPr>
            <p:cNvPr id="730" name="Google Shape;730;p21"/>
            <p:cNvCxnSpPr>
              <a:stCxn id="731" idx="3"/>
              <a:endCxn id="732" idx="1"/>
            </p:cNvCxnSpPr>
            <p:nvPr/>
          </p:nvCxnSpPr>
          <p:spPr>
            <a:xfrm>
              <a:off x="3117600" y="1950263"/>
              <a:ext cx="117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2" name="Google Shape;732;p21"/>
            <p:cNvSpPr/>
            <p:nvPr/>
          </p:nvSpPr>
          <p:spPr>
            <a:xfrm>
              <a:off x="3235002" y="1663913"/>
              <a:ext cx="1758300" cy="57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User Friendly Interface</a:t>
              </a:r>
              <a:endParaRPr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457200" y="1663913"/>
              <a:ext cx="2660400" cy="5727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Easy navigation, intuitive layout for a smooth shopping experience.</a:t>
              </a:r>
              <a:endParaRPr sz="11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  <p:cxnSp>
          <p:nvCxnSpPr>
            <p:cNvPr id="733" name="Google Shape;733;p21"/>
            <p:cNvCxnSpPr>
              <a:stCxn id="732" idx="3"/>
              <a:endCxn id="594" idx="1"/>
            </p:cNvCxnSpPr>
            <p:nvPr/>
          </p:nvCxnSpPr>
          <p:spPr>
            <a:xfrm rot="10800000" flipH="1">
              <a:off x="4993302" y="1949963"/>
              <a:ext cx="747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E1E0749-BB91-EBC2-289E-D5920007B25B}"/>
              </a:ext>
            </a:extLst>
          </p:cNvPr>
          <p:cNvSpPr txBox="1"/>
          <p:nvPr/>
        </p:nvSpPr>
        <p:spPr>
          <a:xfrm>
            <a:off x="702527" y="406870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trends &amp; styling tips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B8065-BC62-20C0-4FC1-34F33CA7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78" y="179941"/>
            <a:ext cx="8229600" cy="572700"/>
          </a:xfrm>
        </p:spPr>
        <p:txBody>
          <a:bodyPr/>
          <a:lstStyle/>
          <a:p>
            <a:r>
              <a:rPr lang="en-IN" sz="3200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WEBSITE PAGES: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558041-CEE8-6A93-E52F-A2CADFDD11E9}"/>
              </a:ext>
            </a:extLst>
          </p:cNvPr>
          <p:cNvSpPr txBox="1"/>
          <p:nvPr/>
        </p:nvSpPr>
        <p:spPr>
          <a:xfrm>
            <a:off x="184636" y="1223925"/>
            <a:ext cx="9046066" cy="2806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featured collections, trending items, and exclusive offers.</a:t>
            </a:r>
          </a:p>
          <a:p>
            <a:pPr>
              <a:lnSpc>
                <a:spcPct val="150000"/>
              </a:lnSpc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various clothing categories, filtering options, and detailed product descriptions.</a:t>
            </a:r>
          </a:p>
          <a:p>
            <a:pPr>
              <a:lnSpc>
                <a:spcPct val="150000"/>
              </a:lnSpc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fashion tips, latest trends, and interactive discussions.</a:t>
            </a:r>
          </a:p>
          <a:p>
            <a:pPr>
              <a:lnSpc>
                <a:spcPct val="150000"/>
              </a:lnSpc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Shares the brand’s mission, history, and values.</a:t>
            </a:r>
          </a:p>
          <a:p>
            <a:pPr>
              <a:lnSpc>
                <a:spcPct val="150000"/>
              </a:lnSpc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customers to get in touch with customer service or submit inquiries.</a:t>
            </a:r>
          </a:p>
          <a:p>
            <a:pPr>
              <a:lnSpc>
                <a:spcPct val="150000"/>
              </a:lnSpc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Bag: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items added to the cart for purchase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23"/>
          <p:cNvSpPr txBox="1">
            <a:spLocks noGrp="1"/>
          </p:cNvSpPr>
          <p:nvPr>
            <p:ph type="title"/>
          </p:nvPr>
        </p:nvSpPr>
        <p:spPr>
          <a:xfrm>
            <a:off x="808575" y="14298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WEBSITE PAGES PICTURE:</a:t>
            </a:r>
            <a:endParaRPr sz="2800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48AD3-9DF8-6998-473A-E35C20F39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75" y="860285"/>
            <a:ext cx="7441580" cy="414022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03EA1C-6BFB-E13C-7D64-487BC6C9371D}"/>
              </a:ext>
            </a:extLst>
          </p:cNvPr>
          <p:cNvSpPr/>
          <p:nvPr/>
        </p:nvSpPr>
        <p:spPr>
          <a:xfrm>
            <a:off x="893845" y="914991"/>
            <a:ext cx="431180" cy="2298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4"/>
          <p:cNvSpPr txBox="1">
            <a:spLocks noGrp="1"/>
          </p:cNvSpPr>
          <p:nvPr>
            <p:ph type="title"/>
          </p:nvPr>
        </p:nvSpPr>
        <p:spPr>
          <a:xfrm>
            <a:off x="211873" y="10114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HOME PAGE:</a:t>
            </a:r>
            <a:endParaRPr sz="3200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896" name="Google Shape;896;p24"/>
          <p:cNvGrpSpPr/>
          <p:nvPr/>
        </p:nvGrpSpPr>
        <p:grpSpPr>
          <a:xfrm>
            <a:off x="123741" y="1131519"/>
            <a:ext cx="3657135" cy="3427486"/>
            <a:chOff x="435975" y="1257900"/>
            <a:chExt cx="3657135" cy="3427486"/>
          </a:xfrm>
        </p:grpSpPr>
        <p:sp>
          <p:nvSpPr>
            <p:cNvPr id="897" name="Google Shape;897;p24"/>
            <p:cNvSpPr/>
            <p:nvPr/>
          </p:nvSpPr>
          <p:spPr>
            <a:xfrm>
              <a:off x="435975" y="2695671"/>
              <a:ext cx="2214807" cy="1989716"/>
            </a:xfrm>
            <a:custGeom>
              <a:avLst/>
              <a:gdLst/>
              <a:ahLst/>
              <a:cxnLst/>
              <a:rect l="l" t="t" r="r" b="b"/>
              <a:pathLst>
                <a:path w="12757" h="11461" extrusionOk="0">
                  <a:moveTo>
                    <a:pt x="673" y="4601"/>
                  </a:moveTo>
                  <a:cubicBezTo>
                    <a:pt x="1345" y="5160"/>
                    <a:pt x="7801" y="10931"/>
                    <a:pt x="8312" y="11196"/>
                  </a:cubicBezTo>
                  <a:cubicBezTo>
                    <a:pt x="8824" y="11460"/>
                    <a:pt x="9140" y="11230"/>
                    <a:pt x="10034" y="10381"/>
                  </a:cubicBezTo>
                  <a:cubicBezTo>
                    <a:pt x="10550" y="9891"/>
                    <a:pt x="11447" y="9054"/>
                    <a:pt x="12041" y="8308"/>
                  </a:cubicBezTo>
                  <a:cubicBezTo>
                    <a:pt x="12483" y="7749"/>
                    <a:pt x="12756" y="7242"/>
                    <a:pt x="12583" y="6955"/>
                  </a:cubicBezTo>
                  <a:cubicBezTo>
                    <a:pt x="12175" y="6288"/>
                    <a:pt x="7194" y="2021"/>
                    <a:pt x="6387" y="1397"/>
                  </a:cubicBezTo>
                  <a:cubicBezTo>
                    <a:pt x="5923" y="1042"/>
                    <a:pt x="5312" y="578"/>
                    <a:pt x="4874" y="244"/>
                  </a:cubicBezTo>
                  <a:cubicBezTo>
                    <a:pt x="4553" y="1"/>
                    <a:pt x="4098" y="31"/>
                    <a:pt x="3812" y="313"/>
                  </a:cubicBezTo>
                  <a:lnTo>
                    <a:pt x="3703" y="417"/>
                  </a:lnTo>
                  <a:cubicBezTo>
                    <a:pt x="3703" y="417"/>
                    <a:pt x="3703" y="417"/>
                    <a:pt x="3703" y="417"/>
                  </a:cubicBezTo>
                  <a:lnTo>
                    <a:pt x="1445" y="2646"/>
                  </a:lnTo>
                  <a:cubicBezTo>
                    <a:pt x="1445" y="2646"/>
                    <a:pt x="1445" y="2646"/>
                    <a:pt x="1445" y="2646"/>
                  </a:cubicBezTo>
                  <a:lnTo>
                    <a:pt x="798" y="3287"/>
                  </a:lnTo>
                  <a:lnTo>
                    <a:pt x="452" y="3626"/>
                  </a:lnTo>
                  <a:cubicBezTo>
                    <a:pt x="452" y="3626"/>
                    <a:pt x="1" y="4038"/>
                    <a:pt x="673" y="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554910" y="2683551"/>
              <a:ext cx="2085984" cy="1894752"/>
            </a:xfrm>
            <a:custGeom>
              <a:avLst/>
              <a:gdLst/>
              <a:ahLst/>
              <a:cxnLst/>
              <a:rect l="l" t="t" r="r" b="b"/>
              <a:pathLst>
                <a:path w="12015" h="10914" extrusionOk="0">
                  <a:moveTo>
                    <a:pt x="399" y="4055"/>
                  </a:moveTo>
                  <a:cubicBezTo>
                    <a:pt x="1071" y="4614"/>
                    <a:pt x="7527" y="10385"/>
                    <a:pt x="8039" y="10649"/>
                  </a:cubicBezTo>
                  <a:cubicBezTo>
                    <a:pt x="8550" y="10914"/>
                    <a:pt x="8867" y="10684"/>
                    <a:pt x="9760" y="9834"/>
                  </a:cubicBezTo>
                  <a:cubicBezTo>
                    <a:pt x="10154" y="9462"/>
                    <a:pt x="10766" y="8889"/>
                    <a:pt x="11299" y="8308"/>
                  </a:cubicBezTo>
                  <a:cubicBezTo>
                    <a:pt x="11741" y="7749"/>
                    <a:pt x="12014" y="7242"/>
                    <a:pt x="11841" y="6955"/>
                  </a:cubicBezTo>
                  <a:cubicBezTo>
                    <a:pt x="11433" y="6288"/>
                    <a:pt x="6452" y="2021"/>
                    <a:pt x="5645" y="1397"/>
                  </a:cubicBezTo>
                  <a:cubicBezTo>
                    <a:pt x="5181" y="1042"/>
                    <a:pt x="4570" y="578"/>
                    <a:pt x="4132" y="244"/>
                  </a:cubicBezTo>
                  <a:cubicBezTo>
                    <a:pt x="3811" y="1"/>
                    <a:pt x="3356" y="31"/>
                    <a:pt x="3070" y="313"/>
                  </a:cubicBezTo>
                  <a:lnTo>
                    <a:pt x="56" y="3287"/>
                  </a:lnTo>
                  <a:cubicBezTo>
                    <a:pt x="0" y="3461"/>
                    <a:pt x="17" y="3734"/>
                    <a:pt x="399" y="4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554910" y="2697266"/>
              <a:ext cx="2085984" cy="1853260"/>
            </a:xfrm>
            <a:custGeom>
              <a:avLst/>
              <a:gdLst/>
              <a:ahLst/>
              <a:cxnLst/>
              <a:rect l="l" t="t" r="r" b="b"/>
              <a:pathLst>
                <a:path w="12015" h="10675" extrusionOk="0">
                  <a:moveTo>
                    <a:pt x="3642" y="0"/>
                  </a:moveTo>
                  <a:cubicBezTo>
                    <a:pt x="3434" y="0"/>
                    <a:pt x="3226" y="78"/>
                    <a:pt x="3070" y="234"/>
                  </a:cubicBezTo>
                  <a:lnTo>
                    <a:pt x="56" y="3208"/>
                  </a:lnTo>
                  <a:cubicBezTo>
                    <a:pt x="0" y="3382"/>
                    <a:pt x="17" y="3655"/>
                    <a:pt x="399" y="3976"/>
                  </a:cubicBezTo>
                  <a:cubicBezTo>
                    <a:pt x="1071" y="4535"/>
                    <a:pt x="7527" y="10306"/>
                    <a:pt x="8039" y="10570"/>
                  </a:cubicBezTo>
                  <a:cubicBezTo>
                    <a:pt x="8169" y="10640"/>
                    <a:pt x="8290" y="10675"/>
                    <a:pt x="8407" y="10675"/>
                  </a:cubicBezTo>
                  <a:cubicBezTo>
                    <a:pt x="8750" y="10675"/>
                    <a:pt x="9096" y="10384"/>
                    <a:pt x="9760" y="9755"/>
                  </a:cubicBezTo>
                  <a:cubicBezTo>
                    <a:pt x="10154" y="9383"/>
                    <a:pt x="10766" y="8810"/>
                    <a:pt x="11299" y="8229"/>
                  </a:cubicBezTo>
                  <a:cubicBezTo>
                    <a:pt x="11741" y="7670"/>
                    <a:pt x="12014" y="7163"/>
                    <a:pt x="11841" y="6876"/>
                  </a:cubicBezTo>
                  <a:cubicBezTo>
                    <a:pt x="11433" y="6209"/>
                    <a:pt x="6452" y="1942"/>
                    <a:pt x="5645" y="1318"/>
                  </a:cubicBezTo>
                  <a:cubicBezTo>
                    <a:pt x="5181" y="963"/>
                    <a:pt x="4570" y="499"/>
                    <a:pt x="4132" y="165"/>
                  </a:cubicBezTo>
                  <a:cubicBezTo>
                    <a:pt x="3985" y="56"/>
                    <a:pt x="3811" y="0"/>
                    <a:pt x="3642" y="0"/>
                  </a:cubicBezTo>
                  <a:close/>
                  <a:moveTo>
                    <a:pt x="3642" y="104"/>
                  </a:moveTo>
                  <a:cubicBezTo>
                    <a:pt x="3798" y="104"/>
                    <a:pt x="3946" y="152"/>
                    <a:pt x="4071" y="247"/>
                  </a:cubicBezTo>
                  <a:cubicBezTo>
                    <a:pt x="4696" y="724"/>
                    <a:pt x="5220" y="1123"/>
                    <a:pt x="5580" y="1400"/>
                  </a:cubicBezTo>
                  <a:cubicBezTo>
                    <a:pt x="6495" y="2107"/>
                    <a:pt x="11368" y="6300"/>
                    <a:pt x="11754" y="6933"/>
                  </a:cubicBezTo>
                  <a:cubicBezTo>
                    <a:pt x="11841" y="7076"/>
                    <a:pt x="11819" y="7405"/>
                    <a:pt x="11221" y="8160"/>
                  </a:cubicBezTo>
                  <a:cubicBezTo>
                    <a:pt x="10744" y="8680"/>
                    <a:pt x="10211" y="9187"/>
                    <a:pt x="9816" y="9556"/>
                  </a:cubicBezTo>
                  <a:lnTo>
                    <a:pt x="9690" y="9677"/>
                  </a:lnTo>
                  <a:cubicBezTo>
                    <a:pt x="9027" y="10310"/>
                    <a:pt x="8702" y="10570"/>
                    <a:pt x="8407" y="10570"/>
                  </a:cubicBezTo>
                  <a:cubicBezTo>
                    <a:pt x="8307" y="10570"/>
                    <a:pt x="8208" y="10544"/>
                    <a:pt x="8086" y="10479"/>
                  </a:cubicBezTo>
                  <a:cubicBezTo>
                    <a:pt x="7735" y="10297"/>
                    <a:pt x="4292" y="7262"/>
                    <a:pt x="2237" y="5450"/>
                  </a:cubicBezTo>
                  <a:cubicBezTo>
                    <a:pt x="1357" y="4674"/>
                    <a:pt x="663" y="4058"/>
                    <a:pt x="464" y="3893"/>
                  </a:cubicBezTo>
                  <a:cubicBezTo>
                    <a:pt x="204" y="3677"/>
                    <a:pt x="96" y="3460"/>
                    <a:pt x="148" y="3260"/>
                  </a:cubicBezTo>
                  <a:lnTo>
                    <a:pt x="3139" y="308"/>
                  </a:lnTo>
                  <a:cubicBezTo>
                    <a:pt x="3274" y="178"/>
                    <a:pt x="3451" y="104"/>
                    <a:pt x="3642" y="104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76784" y="2755945"/>
              <a:ext cx="474490" cy="456241"/>
            </a:xfrm>
            <a:custGeom>
              <a:avLst/>
              <a:gdLst/>
              <a:ahLst/>
              <a:cxnLst/>
              <a:rect l="l" t="t" r="r" b="b"/>
              <a:pathLst>
                <a:path w="2733" h="2628" extrusionOk="0">
                  <a:moveTo>
                    <a:pt x="1" y="2229"/>
                  </a:moveTo>
                  <a:cubicBezTo>
                    <a:pt x="295" y="2008"/>
                    <a:pt x="612" y="2628"/>
                    <a:pt x="772" y="2615"/>
                  </a:cubicBezTo>
                  <a:cubicBezTo>
                    <a:pt x="937" y="2606"/>
                    <a:pt x="1973" y="1591"/>
                    <a:pt x="2350" y="1171"/>
                  </a:cubicBezTo>
                  <a:cubicBezTo>
                    <a:pt x="2732" y="746"/>
                    <a:pt x="2637" y="616"/>
                    <a:pt x="2398" y="395"/>
                  </a:cubicBezTo>
                  <a:cubicBezTo>
                    <a:pt x="2164" y="178"/>
                    <a:pt x="2255" y="9"/>
                    <a:pt x="2259" y="0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971052" y="2886844"/>
              <a:ext cx="77085" cy="76908"/>
            </a:xfrm>
            <a:custGeom>
              <a:avLst/>
              <a:gdLst/>
              <a:ahLst/>
              <a:cxnLst/>
              <a:rect l="l" t="t" r="r" b="b"/>
              <a:pathLst>
                <a:path w="444" h="443" extrusionOk="0">
                  <a:moveTo>
                    <a:pt x="48" y="304"/>
                  </a:moveTo>
                  <a:cubicBezTo>
                    <a:pt x="96" y="404"/>
                    <a:pt x="209" y="443"/>
                    <a:pt x="304" y="400"/>
                  </a:cubicBezTo>
                  <a:cubicBezTo>
                    <a:pt x="404" y="352"/>
                    <a:pt x="443" y="235"/>
                    <a:pt x="400" y="139"/>
                  </a:cubicBezTo>
                  <a:cubicBezTo>
                    <a:pt x="352" y="44"/>
                    <a:pt x="235" y="1"/>
                    <a:pt x="140" y="48"/>
                  </a:cubicBezTo>
                  <a:cubicBezTo>
                    <a:pt x="44" y="92"/>
                    <a:pt x="1" y="209"/>
                    <a:pt x="48" y="304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827303" y="3035105"/>
              <a:ext cx="76911" cy="76908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44" y="304"/>
                  </a:moveTo>
                  <a:cubicBezTo>
                    <a:pt x="92" y="404"/>
                    <a:pt x="209" y="443"/>
                    <a:pt x="304" y="395"/>
                  </a:cubicBezTo>
                  <a:cubicBezTo>
                    <a:pt x="400" y="352"/>
                    <a:pt x="443" y="235"/>
                    <a:pt x="395" y="140"/>
                  </a:cubicBezTo>
                  <a:cubicBezTo>
                    <a:pt x="352" y="44"/>
                    <a:pt x="235" y="1"/>
                    <a:pt x="139" y="48"/>
                  </a:cubicBezTo>
                  <a:cubicBezTo>
                    <a:pt x="40" y="92"/>
                    <a:pt x="1" y="209"/>
                    <a:pt x="44" y="304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1185250" y="3436556"/>
              <a:ext cx="961159" cy="602796"/>
            </a:xfrm>
            <a:custGeom>
              <a:avLst/>
              <a:gdLst/>
              <a:ahLst/>
              <a:cxnLst/>
              <a:rect l="l" t="t" r="r" b="b"/>
              <a:pathLst>
                <a:path w="5386" h="3378" extrusionOk="0">
                  <a:moveTo>
                    <a:pt x="5273" y="3174"/>
                  </a:moveTo>
                  <a:cubicBezTo>
                    <a:pt x="5156" y="3378"/>
                    <a:pt x="3907" y="2875"/>
                    <a:pt x="2485" y="2051"/>
                  </a:cubicBezTo>
                  <a:cubicBezTo>
                    <a:pt x="1058" y="1232"/>
                    <a:pt x="1" y="399"/>
                    <a:pt x="118" y="200"/>
                  </a:cubicBezTo>
                  <a:cubicBezTo>
                    <a:pt x="235" y="0"/>
                    <a:pt x="1483" y="503"/>
                    <a:pt x="2905" y="1323"/>
                  </a:cubicBezTo>
                  <a:cubicBezTo>
                    <a:pt x="4328" y="2147"/>
                    <a:pt x="5385" y="2975"/>
                    <a:pt x="5273" y="3174"/>
                  </a:cubicBezTo>
                  <a:close/>
                </a:path>
              </a:pathLst>
            </a:custGeom>
            <a:solidFill>
              <a:srgbClr val="BAC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1925631" y="2558420"/>
              <a:ext cx="1805429" cy="1001269"/>
            </a:xfrm>
            <a:custGeom>
              <a:avLst/>
              <a:gdLst/>
              <a:ahLst/>
              <a:cxnLst/>
              <a:rect l="l" t="t" r="r" b="b"/>
              <a:pathLst>
                <a:path w="10117" h="5611" extrusionOk="0">
                  <a:moveTo>
                    <a:pt x="1380" y="2094"/>
                  </a:moveTo>
                  <a:cubicBezTo>
                    <a:pt x="1380" y="2094"/>
                    <a:pt x="2099" y="3282"/>
                    <a:pt x="2693" y="3326"/>
                  </a:cubicBezTo>
                  <a:cubicBezTo>
                    <a:pt x="3287" y="3365"/>
                    <a:pt x="6400" y="2155"/>
                    <a:pt x="6400" y="2155"/>
                  </a:cubicBezTo>
                  <a:cubicBezTo>
                    <a:pt x="6400" y="2155"/>
                    <a:pt x="6947" y="243"/>
                    <a:pt x="7224" y="317"/>
                  </a:cubicBezTo>
                  <a:cubicBezTo>
                    <a:pt x="7502" y="386"/>
                    <a:pt x="7090" y="1448"/>
                    <a:pt x="7293" y="1527"/>
                  </a:cubicBezTo>
                  <a:cubicBezTo>
                    <a:pt x="7502" y="1605"/>
                    <a:pt x="9045" y="0"/>
                    <a:pt x="9232" y="130"/>
                  </a:cubicBezTo>
                  <a:cubicBezTo>
                    <a:pt x="9414" y="265"/>
                    <a:pt x="8429" y="1327"/>
                    <a:pt x="8429" y="1327"/>
                  </a:cubicBezTo>
                  <a:cubicBezTo>
                    <a:pt x="8429" y="1327"/>
                    <a:pt x="9813" y="347"/>
                    <a:pt x="9956" y="512"/>
                  </a:cubicBezTo>
                  <a:cubicBezTo>
                    <a:pt x="10099" y="672"/>
                    <a:pt x="8833" y="1605"/>
                    <a:pt x="8833" y="1605"/>
                  </a:cubicBezTo>
                  <a:cubicBezTo>
                    <a:pt x="8833" y="1605"/>
                    <a:pt x="9921" y="937"/>
                    <a:pt x="10016" y="1115"/>
                  </a:cubicBezTo>
                  <a:cubicBezTo>
                    <a:pt x="10116" y="1297"/>
                    <a:pt x="8954" y="2094"/>
                    <a:pt x="8954" y="2094"/>
                  </a:cubicBezTo>
                  <a:cubicBezTo>
                    <a:pt x="8954" y="2094"/>
                    <a:pt x="9834" y="1678"/>
                    <a:pt x="9947" y="1839"/>
                  </a:cubicBezTo>
                  <a:cubicBezTo>
                    <a:pt x="10060" y="2003"/>
                    <a:pt x="8880" y="2710"/>
                    <a:pt x="7111" y="3092"/>
                  </a:cubicBezTo>
                  <a:cubicBezTo>
                    <a:pt x="7111" y="3092"/>
                    <a:pt x="3188" y="5611"/>
                    <a:pt x="2082" y="5173"/>
                  </a:cubicBezTo>
                  <a:cubicBezTo>
                    <a:pt x="972" y="4731"/>
                    <a:pt x="1" y="3746"/>
                    <a:pt x="1" y="3746"/>
                  </a:cubicBezTo>
                  <a:close/>
                </a:path>
              </a:pathLst>
            </a:custGeom>
            <a:solidFill>
              <a:srgbClr val="E3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1572839" y="2527370"/>
              <a:ext cx="650112" cy="776960"/>
            </a:xfrm>
            <a:custGeom>
              <a:avLst/>
              <a:gdLst/>
              <a:ahLst/>
              <a:cxnLst/>
              <a:rect l="l" t="t" r="r" b="b"/>
              <a:pathLst>
                <a:path w="3643" h="4354" extrusionOk="0">
                  <a:moveTo>
                    <a:pt x="3643" y="2416"/>
                  </a:moveTo>
                  <a:lnTo>
                    <a:pt x="2195" y="4354"/>
                  </a:lnTo>
                  <a:cubicBezTo>
                    <a:pt x="2195" y="4354"/>
                    <a:pt x="391" y="2767"/>
                    <a:pt x="217" y="2203"/>
                  </a:cubicBezTo>
                  <a:cubicBezTo>
                    <a:pt x="48" y="1640"/>
                    <a:pt x="1" y="573"/>
                    <a:pt x="751" y="339"/>
                  </a:cubicBezTo>
                  <a:cubicBezTo>
                    <a:pt x="1839" y="1"/>
                    <a:pt x="3643" y="2416"/>
                    <a:pt x="3643" y="24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2827864" y="2176187"/>
              <a:ext cx="1265246" cy="1249668"/>
            </a:xfrm>
            <a:custGeom>
              <a:avLst/>
              <a:gdLst/>
              <a:ahLst/>
              <a:cxnLst/>
              <a:rect l="l" t="t" r="r" b="b"/>
              <a:pathLst>
                <a:path w="7090" h="7003" extrusionOk="0">
                  <a:moveTo>
                    <a:pt x="7089" y="5923"/>
                  </a:moveTo>
                  <a:lnTo>
                    <a:pt x="4336" y="6439"/>
                  </a:lnTo>
                  <a:lnTo>
                    <a:pt x="4336" y="6439"/>
                  </a:lnTo>
                  <a:lnTo>
                    <a:pt x="3508" y="6595"/>
                  </a:lnTo>
                  <a:lnTo>
                    <a:pt x="1331" y="7003"/>
                  </a:lnTo>
                  <a:lnTo>
                    <a:pt x="0" y="1457"/>
                  </a:lnTo>
                  <a:lnTo>
                    <a:pt x="2623" y="833"/>
                  </a:lnTo>
                  <a:lnTo>
                    <a:pt x="3447" y="638"/>
                  </a:lnTo>
                  <a:lnTo>
                    <a:pt x="61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3295934" y="2289857"/>
              <a:ext cx="307300" cy="1063369"/>
            </a:xfrm>
            <a:custGeom>
              <a:avLst/>
              <a:gdLst/>
              <a:ahLst/>
              <a:cxnLst/>
              <a:rect l="l" t="t" r="r" b="b"/>
              <a:pathLst>
                <a:path w="1722" h="5959" extrusionOk="0">
                  <a:moveTo>
                    <a:pt x="1722" y="5867"/>
                  </a:moveTo>
                  <a:lnTo>
                    <a:pt x="1713" y="5802"/>
                  </a:lnTo>
                  <a:lnTo>
                    <a:pt x="885" y="5958"/>
                  </a:lnTo>
                  <a:lnTo>
                    <a:pt x="876" y="5902"/>
                  </a:lnTo>
                  <a:lnTo>
                    <a:pt x="815" y="5494"/>
                  </a:lnTo>
                  <a:lnTo>
                    <a:pt x="742" y="5009"/>
                  </a:lnTo>
                  <a:lnTo>
                    <a:pt x="677" y="4605"/>
                  </a:lnTo>
                  <a:lnTo>
                    <a:pt x="603" y="4120"/>
                  </a:lnTo>
                  <a:lnTo>
                    <a:pt x="542" y="3717"/>
                  </a:lnTo>
                  <a:lnTo>
                    <a:pt x="469" y="3231"/>
                  </a:lnTo>
                  <a:lnTo>
                    <a:pt x="404" y="2828"/>
                  </a:lnTo>
                  <a:lnTo>
                    <a:pt x="330" y="2342"/>
                  </a:lnTo>
                  <a:lnTo>
                    <a:pt x="269" y="1939"/>
                  </a:lnTo>
                  <a:lnTo>
                    <a:pt x="195" y="1453"/>
                  </a:lnTo>
                  <a:lnTo>
                    <a:pt x="130" y="1050"/>
                  </a:lnTo>
                  <a:lnTo>
                    <a:pt x="57" y="564"/>
                  </a:lnTo>
                  <a:lnTo>
                    <a:pt x="0" y="196"/>
                  </a:lnTo>
                  <a:lnTo>
                    <a:pt x="824" y="1"/>
                  </a:lnTo>
                  <a:lnTo>
                    <a:pt x="828" y="44"/>
                  </a:lnTo>
                  <a:lnTo>
                    <a:pt x="902" y="530"/>
                  </a:lnTo>
                  <a:lnTo>
                    <a:pt x="967" y="937"/>
                  </a:lnTo>
                  <a:lnTo>
                    <a:pt x="1041" y="1419"/>
                  </a:lnTo>
                  <a:lnTo>
                    <a:pt x="1102" y="1826"/>
                  </a:lnTo>
                  <a:lnTo>
                    <a:pt x="1175" y="2307"/>
                  </a:lnTo>
                  <a:lnTo>
                    <a:pt x="1240" y="2715"/>
                  </a:lnTo>
                  <a:lnTo>
                    <a:pt x="1314" y="3201"/>
                  </a:lnTo>
                  <a:lnTo>
                    <a:pt x="1375" y="3604"/>
                  </a:lnTo>
                  <a:lnTo>
                    <a:pt x="1448" y="4089"/>
                  </a:lnTo>
                  <a:lnTo>
                    <a:pt x="1514" y="4493"/>
                  </a:lnTo>
                  <a:lnTo>
                    <a:pt x="1587" y="4978"/>
                  </a:lnTo>
                  <a:lnTo>
                    <a:pt x="1713" y="58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3305927" y="2298423"/>
              <a:ext cx="151151" cy="178983"/>
            </a:xfrm>
            <a:custGeom>
              <a:avLst/>
              <a:gdLst/>
              <a:ahLst/>
              <a:cxnLst/>
              <a:rect l="l" t="t" r="r" b="b"/>
              <a:pathLst>
                <a:path w="847" h="1003" extrusionOk="0">
                  <a:moveTo>
                    <a:pt x="74" y="1002"/>
                  </a:moveTo>
                  <a:lnTo>
                    <a:pt x="846" y="482"/>
                  </a:lnTo>
                  <a:lnTo>
                    <a:pt x="772" y="1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3330731" y="2457062"/>
              <a:ext cx="150973" cy="178804"/>
            </a:xfrm>
            <a:custGeom>
              <a:avLst/>
              <a:gdLst/>
              <a:ahLst/>
              <a:cxnLst/>
              <a:rect l="l" t="t" r="r" b="b"/>
              <a:pathLst>
                <a:path w="846" h="1002" extrusionOk="0">
                  <a:moveTo>
                    <a:pt x="74" y="1002"/>
                  </a:moveTo>
                  <a:lnTo>
                    <a:pt x="846" y="482"/>
                  </a:lnTo>
                  <a:lnTo>
                    <a:pt x="772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3354643" y="2615701"/>
              <a:ext cx="151151" cy="178804"/>
            </a:xfrm>
            <a:custGeom>
              <a:avLst/>
              <a:gdLst/>
              <a:ahLst/>
              <a:cxnLst/>
              <a:rect l="l" t="t" r="r" b="b"/>
              <a:pathLst>
                <a:path w="847" h="1002" extrusionOk="0">
                  <a:moveTo>
                    <a:pt x="75" y="1002"/>
                  </a:moveTo>
                  <a:lnTo>
                    <a:pt x="846" y="481"/>
                  </a:lnTo>
                  <a:lnTo>
                    <a:pt x="773" y="0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3379447" y="2774340"/>
              <a:ext cx="151151" cy="178804"/>
            </a:xfrm>
            <a:custGeom>
              <a:avLst/>
              <a:gdLst/>
              <a:ahLst/>
              <a:cxnLst/>
              <a:rect l="l" t="t" r="r" b="b"/>
              <a:pathLst>
                <a:path w="847" h="1002" extrusionOk="0">
                  <a:moveTo>
                    <a:pt x="74" y="1002"/>
                  </a:moveTo>
                  <a:lnTo>
                    <a:pt x="846" y="486"/>
                  </a:lnTo>
                  <a:lnTo>
                    <a:pt x="772" y="0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3403538" y="2932801"/>
              <a:ext cx="150973" cy="178983"/>
            </a:xfrm>
            <a:custGeom>
              <a:avLst/>
              <a:gdLst/>
              <a:ahLst/>
              <a:cxnLst/>
              <a:rect l="l" t="t" r="r" b="b"/>
              <a:pathLst>
                <a:path w="846" h="1003" extrusionOk="0">
                  <a:moveTo>
                    <a:pt x="74" y="1002"/>
                  </a:moveTo>
                  <a:lnTo>
                    <a:pt x="845" y="486"/>
                  </a:lnTo>
                  <a:lnTo>
                    <a:pt x="772" y="1"/>
                  </a:lnTo>
                  <a:lnTo>
                    <a:pt x="0" y="5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3428164" y="3091440"/>
              <a:ext cx="151151" cy="178983"/>
            </a:xfrm>
            <a:custGeom>
              <a:avLst/>
              <a:gdLst/>
              <a:ahLst/>
              <a:cxnLst/>
              <a:rect l="l" t="t" r="r" b="b"/>
              <a:pathLst>
                <a:path w="847" h="1003" extrusionOk="0">
                  <a:moveTo>
                    <a:pt x="74" y="1002"/>
                  </a:moveTo>
                  <a:lnTo>
                    <a:pt x="846" y="486"/>
                  </a:lnTo>
                  <a:lnTo>
                    <a:pt x="773" y="1"/>
                  </a:lnTo>
                  <a:lnTo>
                    <a:pt x="1" y="5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3452254" y="3250079"/>
              <a:ext cx="149367" cy="103143"/>
            </a:xfrm>
            <a:custGeom>
              <a:avLst/>
              <a:gdLst/>
              <a:ahLst/>
              <a:cxnLst/>
              <a:rect l="l" t="t" r="r" b="b"/>
              <a:pathLst>
                <a:path w="837" h="578" extrusionOk="0">
                  <a:moveTo>
                    <a:pt x="837" y="421"/>
                  </a:moveTo>
                  <a:lnTo>
                    <a:pt x="9" y="577"/>
                  </a:lnTo>
                  <a:lnTo>
                    <a:pt x="0" y="521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2898173" y="2469375"/>
              <a:ext cx="114747" cy="114028"/>
            </a:xfrm>
            <a:custGeom>
              <a:avLst/>
              <a:gdLst/>
              <a:ahLst/>
              <a:cxnLst/>
              <a:rect l="l" t="t" r="r" b="b"/>
              <a:pathLst>
                <a:path w="643" h="639" extrusionOk="0">
                  <a:moveTo>
                    <a:pt x="543" y="551"/>
                  </a:moveTo>
                  <a:lnTo>
                    <a:pt x="226" y="625"/>
                  </a:lnTo>
                  <a:cubicBezTo>
                    <a:pt x="166" y="638"/>
                    <a:pt x="105" y="603"/>
                    <a:pt x="88" y="538"/>
                  </a:cubicBezTo>
                  <a:lnTo>
                    <a:pt x="18" y="222"/>
                  </a:lnTo>
                  <a:cubicBezTo>
                    <a:pt x="1" y="161"/>
                    <a:pt x="40" y="100"/>
                    <a:pt x="101" y="87"/>
                  </a:cubicBezTo>
                  <a:lnTo>
                    <a:pt x="421" y="14"/>
                  </a:lnTo>
                  <a:cubicBezTo>
                    <a:pt x="482" y="1"/>
                    <a:pt x="543" y="35"/>
                    <a:pt x="556" y="100"/>
                  </a:cubicBezTo>
                  <a:lnTo>
                    <a:pt x="629" y="417"/>
                  </a:lnTo>
                  <a:cubicBezTo>
                    <a:pt x="642" y="478"/>
                    <a:pt x="603" y="538"/>
                    <a:pt x="543" y="551"/>
                  </a:cubicBezTo>
                  <a:close/>
                </a:path>
              </a:pathLst>
            </a:custGeom>
            <a:solidFill>
              <a:srgbClr val="FEB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2932256" y="2617129"/>
              <a:ext cx="114747" cy="114742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543" y="556"/>
                  </a:moveTo>
                  <a:lnTo>
                    <a:pt x="226" y="625"/>
                  </a:lnTo>
                  <a:cubicBezTo>
                    <a:pt x="165" y="643"/>
                    <a:pt x="100" y="604"/>
                    <a:pt x="87" y="543"/>
                  </a:cubicBezTo>
                  <a:lnTo>
                    <a:pt x="14" y="222"/>
                  </a:lnTo>
                  <a:cubicBezTo>
                    <a:pt x="1" y="161"/>
                    <a:pt x="40" y="101"/>
                    <a:pt x="100" y="88"/>
                  </a:cubicBezTo>
                  <a:lnTo>
                    <a:pt x="417" y="14"/>
                  </a:lnTo>
                  <a:cubicBezTo>
                    <a:pt x="482" y="1"/>
                    <a:pt x="543" y="40"/>
                    <a:pt x="556" y="101"/>
                  </a:cubicBezTo>
                  <a:lnTo>
                    <a:pt x="629" y="417"/>
                  </a:lnTo>
                  <a:cubicBezTo>
                    <a:pt x="642" y="478"/>
                    <a:pt x="603" y="538"/>
                    <a:pt x="543" y="556"/>
                  </a:cubicBezTo>
                  <a:close/>
                </a:path>
              </a:pathLst>
            </a:custGeom>
            <a:solidFill>
              <a:srgbClr val="FEB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2966340" y="2764169"/>
              <a:ext cx="114747" cy="114742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538" y="556"/>
                  </a:moveTo>
                  <a:lnTo>
                    <a:pt x="221" y="629"/>
                  </a:lnTo>
                  <a:cubicBezTo>
                    <a:pt x="161" y="642"/>
                    <a:pt x="100" y="603"/>
                    <a:pt x="87" y="543"/>
                  </a:cubicBezTo>
                  <a:lnTo>
                    <a:pt x="13" y="226"/>
                  </a:lnTo>
                  <a:cubicBezTo>
                    <a:pt x="0" y="161"/>
                    <a:pt x="39" y="100"/>
                    <a:pt x="100" y="87"/>
                  </a:cubicBezTo>
                  <a:lnTo>
                    <a:pt x="417" y="14"/>
                  </a:lnTo>
                  <a:cubicBezTo>
                    <a:pt x="477" y="1"/>
                    <a:pt x="538" y="40"/>
                    <a:pt x="555" y="100"/>
                  </a:cubicBezTo>
                  <a:lnTo>
                    <a:pt x="625" y="417"/>
                  </a:lnTo>
                  <a:cubicBezTo>
                    <a:pt x="642" y="482"/>
                    <a:pt x="603" y="543"/>
                    <a:pt x="538" y="556"/>
                  </a:cubicBezTo>
                  <a:close/>
                </a:path>
              </a:pathLst>
            </a:custGeom>
            <a:solidFill>
              <a:srgbClr val="FEB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1623161" y="1531637"/>
              <a:ext cx="841951" cy="1078001"/>
            </a:xfrm>
            <a:custGeom>
              <a:avLst/>
              <a:gdLst/>
              <a:ahLst/>
              <a:cxnLst/>
              <a:rect l="l" t="t" r="r" b="b"/>
              <a:pathLst>
                <a:path w="4718" h="6041" extrusionOk="0">
                  <a:moveTo>
                    <a:pt x="2892" y="1"/>
                  </a:moveTo>
                  <a:cubicBezTo>
                    <a:pt x="2892" y="1"/>
                    <a:pt x="3443" y="31"/>
                    <a:pt x="3721" y="868"/>
                  </a:cubicBezTo>
                  <a:cubicBezTo>
                    <a:pt x="3994" y="1705"/>
                    <a:pt x="3881" y="1800"/>
                    <a:pt x="4215" y="1969"/>
                  </a:cubicBezTo>
                  <a:cubicBezTo>
                    <a:pt x="4549" y="2143"/>
                    <a:pt x="4718" y="2429"/>
                    <a:pt x="4622" y="2845"/>
                  </a:cubicBezTo>
                  <a:cubicBezTo>
                    <a:pt x="4527" y="3261"/>
                    <a:pt x="4280" y="4679"/>
                    <a:pt x="2684" y="4735"/>
                  </a:cubicBezTo>
                  <a:lnTo>
                    <a:pt x="2407" y="6040"/>
                  </a:lnTo>
                  <a:lnTo>
                    <a:pt x="764" y="5546"/>
                  </a:lnTo>
                  <a:lnTo>
                    <a:pt x="1050" y="3864"/>
                  </a:lnTo>
                  <a:lnTo>
                    <a:pt x="1" y="3309"/>
                  </a:lnTo>
                  <a:lnTo>
                    <a:pt x="1" y="2273"/>
                  </a:lnTo>
                  <a:lnTo>
                    <a:pt x="668" y="1631"/>
                  </a:lnTo>
                  <a:lnTo>
                    <a:pt x="2086" y="127"/>
                  </a:lnTo>
                  <a:close/>
                </a:path>
              </a:pathLst>
            </a:custGeom>
            <a:solidFill>
              <a:srgbClr val="F799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1760923" y="1941708"/>
              <a:ext cx="103861" cy="98503"/>
            </a:xfrm>
            <a:custGeom>
              <a:avLst/>
              <a:gdLst/>
              <a:ahLst/>
              <a:cxnLst/>
              <a:rect l="l" t="t" r="r" b="b"/>
              <a:pathLst>
                <a:path w="582" h="552" extrusionOk="0">
                  <a:moveTo>
                    <a:pt x="581" y="486"/>
                  </a:moveTo>
                  <a:cubicBezTo>
                    <a:pt x="581" y="499"/>
                    <a:pt x="581" y="508"/>
                    <a:pt x="581" y="517"/>
                  </a:cubicBezTo>
                  <a:cubicBezTo>
                    <a:pt x="581" y="525"/>
                    <a:pt x="577" y="534"/>
                    <a:pt x="577" y="543"/>
                  </a:cubicBezTo>
                  <a:cubicBezTo>
                    <a:pt x="573" y="547"/>
                    <a:pt x="568" y="551"/>
                    <a:pt x="564" y="551"/>
                  </a:cubicBezTo>
                  <a:cubicBezTo>
                    <a:pt x="560" y="551"/>
                    <a:pt x="555" y="551"/>
                    <a:pt x="551" y="551"/>
                  </a:cubicBezTo>
                  <a:cubicBezTo>
                    <a:pt x="547" y="551"/>
                    <a:pt x="547" y="547"/>
                    <a:pt x="542" y="543"/>
                  </a:cubicBezTo>
                  <a:cubicBezTo>
                    <a:pt x="542" y="543"/>
                    <a:pt x="538" y="538"/>
                    <a:pt x="538" y="534"/>
                  </a:cubicBezTo>
                  <a:cubicBezTo>
                    <a:pt x="538" y="530"/>
                    <a:pt x="534" y="521"/>
                    <a:pt x="534" y="517"/>
                  </a:cubicBezTo>
                  <a:cubicBezTo>
                    <a:pt x="534" y="508"/>
                    <a:pt x="529" y="495"/>
                    <a:pt x="521" y="469"/>
                  </a:cubicBezTo>
                  <a:cubicBezTo>
                    <a:pt x="512" y="447"/>
                    <a:pt x="499" y="417"/>
                    <a:pt x="482" y="382"/>
                  </a:cubicBezTo>
                  <a:cubicBezTo>
                    <a:pt x="469" y="352"/>
                    <a:pt x="447" y="317"/>
                    <a:pt x="417" y="278"/>
                  </a:cubicBezTo>
                  <a:cubicBezTo>
                    <a:pt x="391" y="244"/>
                    <a:pt x="360" y="209"/>
                    <a:pt x="325" y="179"/>
                  </a:cubicBezTo>
                  <a:cubicBezTo>
                    <a:pt x="291" y="148"/>
                    <a:pt x="252" y="122"/>
                    <a:pt x="213" y="101"/>
                  </a:cubicBezTo>
                  <a:cubicBezTo>
                    <a:pt x="178" y="79"/>
                    <a:pt x="139" y="61"/>
                    <a:pt x="109" y="48"/>
                  </a:cubicBezTo>
                  <a:cubicBezTo>
                    <a:pt x="78" y="40"/>
                    <a:pt x="52" y="27"/>
                    <a:pt x="31" y="22"/>
                  </a:cubicBezTo>
                  <a:cubicBezTo>
                    <a:pt x="9" y="14"/>
                    <a:pt x="0" y="9"/>
                    <a:pt x="0" y="5"/>
                  </a:cubicBezTo>
                  <a:cubicBezTo>
                    <a:pt x="0" y="1"/>
                    <a:pt x="13" y="1"/>
                    <a:pt x="35" y="1"/>
                  </a:cubicBezTo>
                  <a:cubicBezTo>
                    <a:pt x="57" y="5"/>
                    <a:pt x="83" y="9"/>
                    <a:pt x="117" y="18"/>
                  </a:cubicBezTo>
                  <a:cubicBezTo>
                    <a:pt x="152" y="27"/>
                    <a:pt x="191" y="40"/>
                    <a:pt x="230" y="61"/>
                  </a:cubicBezTo>
                  <a:cubicBezTo>
                    <a:pt x="269" y="79"/>
                    <a:pt x="312" y="105"/>
                    <a:pt x="347" y="135"/>
                  </a:cubicBezTo>
                  <a:cubicBezTo>
                    <a:pt x="386" y="166"/>
                    <a:pt x="421" y="196"/>
                    <a:pt x="451" y="235"/>
                  </a:cubicBezTo>
                  <a:cubicBezTo>
                    <a:pt x="482" y="270"/>
                    <a:pt x="503" y="304"/>
                    <a:pt x="521" y="339"/>
                  </a:cubicBezTo>
                  <a:cubicBezTo>
                    <a:pt x="538" y="369"/>
                    <a:pt x="551" y="400"/>
                    <a:pt x="560" y="421"/>
                  </a:cubicBezTo>
                  <a:cubicBezTo>
                    <a:pt x="568" y="443"/>
                    <a:pt x="573" y="456"/>
                    <a:pt x="573" y="460"/>
                  </a:cubicBezTo>
                  <a:cubicBezTo>
                    <a:pt x="577" y="469"/>
                    <a:pt x="577" y="478"/>
                    <a:pt x="581" y="486"/>
                  </a:cubicBezTo>
                  <a:close/>
                </a:path>
              </a:pathLst>
            </a:custGeom>
            <a:solidFill>
              <a:srgbClr val="A35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2160112" y="1833391"/>
              <a:ext cx="86015" cy="127055"/>
            </a:xfrm>
            <a:custGeom>
              <a:avLst/>
              <a:gdLst/>
              <a:ahLst/>
              <a:cxnLst/>
              <a:rect l="l" t="t" r="r" b="b"/>
              <a:pathLst>
                <a:path w="482" h="712" extrusionOk="0">
                  <a:moveTo>
                    <a:pt x="434" y="304"/>
                  </a:moveTo>
                  <a:cubicBezTo>
                    <a:pt x="482" y="486"/>
                    <a:pt x="438" y="655"/>
                    <a:pt x="330" y="686"/>
                  </a:cubicBezTo>
                  <a:cubicBezTo>
                    <a:pt x="226" y="712"/>
                    <a:pt x="100" y="590"/>
                    <a:pt x="48" y="408"/>
                  </a:cubicBezTo>
                  <a:cubicBezTo>
                    <a:pt x="1" y="231"/>
                    <a:pt x="44" y="61"/>
                    <a:pt x="152" y="31"/>
                  </a:cubicBezTo>
                  <a:cubicBezTo>
                    <a:pt x="256" y="1"/>
                    <a:pt x="382" y="122"/>
                    <a:pt x="434" y="304"/>
                  </a:cubicBezTo>
                  <a:close/>
                </a:path>
              </a:pathLst>
            </a:custGeom>
            <a:solidFill>
              <a:srgbClr val="4429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1980593" y="1916190"/>
              <a:ext cx="216823" cy="216100"/>
            </a:xfrm>
            <a:custGeom>
              <a:avLst/>
              <a:gdLst/>
              <a:ahLst/>
              <a:cxnLst/>
              <a:rect l="l" t="t" r="r" b="b"/>
              <a:pathLst>
                <a:path w="1215" h="1211" extrusionOk="0">
                  <a:moveTo>
                    <a:pt x="1215" y="603"/>
                  </a:moveTo>
                  <a:cubicBezTo>
                    <a:pt x="1215" y="942"/>
                    <a:pt x="941" y="1210"/>
                    <a:pt x="608" y="1210"/>
                  </a:cubicBezTo>
                  <a:cubicBezTo>
                    <a:pt x="274" y="1210"/>
                    <a:pt x="1" y="942"/>
                    <a:pt x="1" y="603"/>
                  </a:cubicBezTo>
                  <a:cubicBezTo>
                    <a:pt x="1" y="270"/>
                    <a:pt x="274" y="1"/>
                    <a:pt x="608" y="1"/>
                  </a:cubicBezTo>
                  <a:cubicBezTo>
                    <a:pt x="941" y="1"/>
                    <a:pt x="1215" y="270"/>
                    <a:pt x="1215" y="603"/>
                  </a:cubicBezTo>
                  <a:close/>
                </a:path>
              </a:pathLst>
            </a:custGeom>
            <a:solidFill>
              <a:srgbClr val="F78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2182596" y="2129791"/>
              <a:ext cx="130808" cy="53534"/>
            </a:xfrm>
            <a:custGeom>
              <a:avLst/>
              <a:gdLst/>
              <a:ahLst/>
              <a:cxnLst/>
              <a:rect l="l" t="t" r="r" b="b"/>
              <a:pathLst>
                <a:path w="733" h="300" extrusionOk="0">
                  <a:moveTo>
                    <a:pt x="685" y="243"/>
                  </a:moveTo>
                  <a:cubicBezTo>
                    <a:pt x="694" y="243"/>
                    <a:pt x="698" y="247"/>
                    <a:pt x="707" y="252"/>
                  </a:cubicBezTo>
                  <a:cubicBezTo>
                    <a:pt x="716" y="256"/>
                    <a:pt x="720" y="261"/>
                    <a:pt x="724" y="265"/>
                  </a:cubicBezTo>
                  <a:cubicBezTo>
                    <a:pt x="729" y="269"/>
                    <a:pt x="733" y="274"/>
                    <a:pt x="733" y="282"/>
                  </a:cubicBezTo>
                  <a:cubicBezTo>
                    <a:pt x="733" y="287"/>
                    <a:pt x="729" y="291"/>
                    <a:pt x="729" y="291"/>
                  </a:cubicBezTo>
                  <a:cubicBezTo>
                    <a:pt x="724" y="295"/>
                    <a:pt x="724" y="295"/>
                    <a:pt x="720" y="295"/>
                  </a:cubicBezTo>
                  <a:cubicBezTo>
                    <a:pt x="716" y="300"/>
                    <a:pt x="711" y="300"/>
                    <a:pt x="707" y="295"/>
                  </a:cubicBezTo>
                  <a:cubicBezTo>
                    <a:pt x="703" y="295"/>
                    <a:pt x="698" y="295"/>
                    <a:pt x="690" y="295"/>
                  </a:cubicBezTo>
                  <a:cubicBezTo>
                    <a:pt x="685" y="295"/>
                    <a:pt x="668" y="291"/>
                    <a:pt x="642" y="287"/>
                  </a:cubicBezTo>
                  <a:cubicBezTo>
                    <a:pt x="620" y="282"/>
                    <a:pt x="590" y="278"/>
                    <a:pt x="551" y="269"/>
                  </a:cubicBezTo>
                  <a:cubicBezTo>
                    <a:pt x="516" y="261"/>
                    <a:pt x="477" y="252"/>
                    <a:pt x="434" y="239"/>
                  </a:cubicBezTo>
                  <a:cubicBezTo>
                    <a:pt x="395" y="221"/>
                    <a:pt x="351" y="208"/>
                    <a:pt x="308" y="191"/>
                  </a:cubicBezTo>
                  <a:cubicBezTo>
                    <a:pt x="265" y="174"/>
                    <a:pt x="226" y="156"/>
                    <a:pt x="187" y="135"/>
                  </a:cubicBezTo>
                  <a:cubicBezTo>
                    <a:pt x="148" y="117"/>
                    <a:pt x="117" y="96"/>
                    <a:pt x="87" y="78"/>
                  </a:cubicBezTo>
                  <a:cubicBezTo>
                    <a:pt x="61" y="61"/>
                    <a:pt x="39" y="44"/>
                    <a:pt x="22" y="31"/>
                  </a:cubicBezTo>
                  <a:cubicBezTo>
                    <a:pt x="9" y="18"/>
                    <a:pt x="0" y="9"/>
                    <a:pt x="5" y="5"/>
                  </a:cubicBezTo>
                  <a:cubicBezTo>
                    <a:pt x="5" y="0"/>
                    <a:pt x="18" y="5"/>
                    <a:pt x="35" y="13"/>
                  </a:cubicBezTo>
                  <a:cubicBezTo>
                    <a:pt x="52" y="22"/>
                    <a:pt x="74" y="35"/>
                    <a:pt x="104" y="48"/>
                  </a:cubicBezTo>
                  <a:cubicBezTo>
                    <a:pt x="130" y="61"/>
                    <a:pt x="165" y="78"/>
                    <a:pt x="200" y="91"/>
                  </a:cubicBezTo>
                  <a:cubicBezTo>
                    <a:pt x="239" y="109"/>
                    <a:pt x="278" y="126"/>
                    <a:pt x="317" y="139"/>
                  </a:cubicBezTo>
                  <a:cubicBezTo>
                    <a:pt x="356" y="156"/>
                    <a:pt x="399" y="169"/>
                    <a:pt x="438" y="182"/>
                  </a:cubicBezTo>
                  <a:cubicBezTo>
                    <a:pt x="477" y="191"/>
                    <a:pt x="512" y="204"/>
                    <a:pt x="542" y="208"/>
                  </a:cubicBezTo>
                  <a:cubicBezTo>
                    <a:pt x="577" y="217"/>
                    <a:pt x="603" y="221"/>
                    <a:pt x="625" y="226"/>
                  </a:cubicBezTo>
                  <a:cubicBezTo>
                    <a:pt x="646" y="230"/>
                    <a:pt x="655" y="234"/>
                    <a:pt x="659" y="234"/>
                  </a:cubicBezTo>
                  <a:cubicBezTo>
                    <a:pt x="668" y="234"/>
                    <a:pt x="672" y="239"/>
                    <a:pt x="685" y="243"/>
                  </a:cubicBezTo>
                  <a:close/>
                </a:path>
              </a:pathLst>
            </a:custGeom>
            <a:solidFill>
              <a:srgbClr val="A35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1950435" y="2351065"/>
              <a:ext cx="151865" cy="106890"/>
            </a:xfrm>
            <a:custGeom>
              <a:avLst/>
              <a:gdLst/>
              <a:ahLst/>
              <a:cxnLst/>
              <a:rect l="l" t="t" r="r" b="b"/>
              <a:pathLst>
                <a:path w="851" h="599" extrusionOk="0">
                  <a:moveTo>
                    <a:pt x="850" y="143"/>
                  </a:moveTo>
                  <a:cubicBezTo>
                    <a:pt x="850" y="143"/>
                    <a:pt x="352" y="96"/>
                    <a:pt x="1" y="0"/>
                  </a:cubicBezTo>
                  <a:lnTo>
                    <a:pt x="755" y="599"/>
                  </a:lnTo>
                  <a:close/>
                </a:path>
              </a:pathLst>
            </a:custGeom>
            <a:solidFill>
              <a:srgbClr val="E3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2072672" y="1685637"/>
              <a:ext cx="154185" cy="82264"/>
            </a:xfrm>
            <a:custGeom>
              <a:avLst/>
              <a:gdLst/>
              <a:ahLst/>
              <a:cxnLst/>
              <a:rect l="l" t="t" r="r" b="b"/>
              <a:pathLst>
                <a:path w="864" h="461" extrusionOk="0">
                  <a:moveTo>
                    <a:pt x="746" y="1"/>
                  </a:moveTo>
                  <a:cubicBezTo>
                    <a:pt x="759" y="5"/>
                    <a:pt x="772" y="9"/>
                    <a:pt x="785" y="18"/>
                  </a:cubicBezTo>
                  <a:cubicBezTo>
                    <a:pt x="798" y="27"/>
                    <a:pt x="811" y="35"/>
                    <a:pt x="820" y="48"/>
                  </a:cubicBezTo>
                  <a:cubicBezTo>
                    <a:pt x="833" y="61"/>
                    <a:pt x="842" y="79"/>
                    <a:pt x="850" y="100"/>
                  </a:cubicBezTo>
                  <a:cubicBezTo>
                    <a:pt x="855" y="118"/>
                    <a:pt x="859" y="135"/>
                    <a:pt x="859" y="144"/>
                  </a:cubicBezTo>
                  <a:cubicBezTo>
                    <a:pt x="863" y="157"/>
                    <a:pt x="863" y="165"/>
                    <a:pt x="863" y="174"/>
                  </a:cubicBezTo>
                  <a:cubicBezTo>
                    <a:pt x="859" y="178"/>
                    <a:pt x="855" y="183"/>
                    <a:pt x="850" y="187"/>
                  </a:cubicBezTo>
                  <a:cubicBezTo>
                    <a:pt x="846" y="187"/>
                    <a:pt x="842" y="191"/>
                    <a:pt x="833" y="191"/>
                  </a:cubicBezTo>
                  <a:cubicBezTo>
                    <a:pt x="829" y="196"/>
                    <a:pt x="811" y="204"/>
                    <a:pt x="785" y="213"/>
                  </a:cubicBezTo>
                  <a:cubicBezTo>
                    <a:pt x="759" y="222"/>
                    <a:pt x="725" y="235"/>
                    <a:pt x="690" y="252"/>
                  </a:cubicBezTo>
                  <a:cubicBezTo>
                    <a:pt x="651" y="265"/>
                    <a:pt x="608" y="282"/>
                    <a:pt x="560" y="300"/>
                  </a:cubicBezTo>
                  <a:cubicBezTo>
                    <a:pt x="517" y="322"/>
                    <a:pt x="469" y="339"/>
                    <a:pt x="421" y="356"/>
                  </a:cubicBezTo>
                  <a:cubicBezTo>
                    <a:pt x="373" y="378"/>
                    <a:pt x="326" y="395"/>
                    <a:pt x="278" y="408"/>
                  </a:cubicBezTo>
                  <a:cubicBezTo>
                    <a:pt x="235" y="426"/>
                    <a:pt x="191" y="439"/>
                    <a:pt x="157" y="447"/>
                  </a:cubicBezTo>
                  <a:cubicBezTo>
                    <a:pt x="118" y="456"/>
                    <a:pt x="83" y="460"/>
                    <a:pt x="57" y="456"/>
                  </a:cubicBezTo>
                  <a:cubicBezTo>
                    <a:pt x="31" y="456"/>
                    <a:pt x="14" y="447"/>
                    <a:pt x="5" y="430"/>
                  </a:cubicBezTo>
                  <a:cubicBezTo>
                    <a:pt x="1" y="417"/>
                    <a:pt x="5" y="404"/>
                    <a:pt x="22" y="387"/>
                  </a:cubicBezTo>
                  <a:cubicBezTo>
                    <a:pt x="40" y="369"/>
                    <a:pt x="61" y="348"/>
                    <a:pt x="92" y="322"/>
                  </a:cubicBezTo>
                  <a:cubicBezTo>
                    <a:pt x="122" y="300"/>
                    <a:pt x="161" y="274"/>
                    <a:pt x="200" y="252"/>
                  </a:cubicBezTo>
                  <a:cubicBezTo>
                    <a:pt x="243" y="226"/>
                    <a:pt x="287" y="200"/>
                    <a:pt x="330" y="178"/>
                  </a:cubicBezTo>
                  <a:cubicBezTo>
                    <a:pt x="373" y="152"/>
                    <a:pt x="421" y="131"/>
                    <a:pt x="465" y="109"/>
                  </a:cubicBezTo>
                  <a:cubicBezTo>
                    <a:pt x="508" y="87"/>
                    <a:pt x="547" y="70"/>
                    <a:pt x="586" y="57"/>
                  </a:cubicBezTo>
                  <a:cubicBezTo>
                    <a:pt x="621" y="40"/>
                    <a:pt x="651" y="27"/>
                    <a:pt x="677" y="18"/>
                  </a:cubicBezTo>
                  <a:cubicBezTo>
                    <a:pt x="699" y="9"/>
                    <a:pt x="712" y="5"/>
                    <a:pt x="716" y="5"/>
                  </a:cubicBezTo>
                  <a:cubicBezTo>
                    <a:pt x="725" y="1"/>
                    <a:pt x="733" y="1"/>
                    <a:pt x="746" y="1"/>
                  </a:cubicBezTo>
                  <a:close/>
                </a:path>
              </a:pathLst>
            </a:custGeom>
            <a:solidFill>
              <a:srgbClr val="A95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1478440" y="1468289"/>
              <a:ext cx="995957" cy="1014474"/>
            </a:xfrm>
            <a:custGeom>
              <a:avLst/>
              <a:gdLst/>
              <a:ahLst/>
              <a:cxnLst/>
              <a:rect l="l" t="t" r="r" b="b"/>
              <a:pathLst>
                <a:path w="5581" h="5685" extrusionOk="0">
                  <a:moveTo>
                    <a:pt x="2407" y="2823"/>
                  </a:moveTo>
                  <a:cubicBezTo>
                    <a:pt x="2407" y="2823"/>
                    <a:pt x="3101" y="2255"/>
                    <a:pt x="2897" y="1136"/>
                  </a:cubicBezTo>
                  <a:cubicBezTo>
                    <a:pt x="2897" y="1136"/>
                    <a:pt x="3673" y="1787"/>
                    <a:pt x="4016" y="1557"/>
                  </a:cubicBezTo>
                  <a:cubicBezTo>
                    <a:pt x="4354" y="1327"/>
                    <a:pt x="3716" y="789"/>
                    <a:pt x="3716" y="789"/>
                  </a:cubicBezTo>
                  <a:cubicBezTo>
                    <a:pt x="3716" y="789"/>
                    <a:pt x="5082" y="1180"/>
                    <a:pt x="5334" y="920"/>
                  </a:cubicBezTo>
                  <a:cubicBezTo>
                    <a:pt x="5581" y="659"/>
                    <a:pt x="5173" y="0"/>
                    <a:pt x="3868" y="130"/>
                  </a:cubicBezTo>
                  <a:cubicBezTo>
                    <a:pt x="2567" y="260"/>
                    <a:pt x="512" y="1470"/>
                    <a:pt x="512" y="1470"/>
                  </a:cubicBezTo>
                  <a:lnTo>
                    <a:pt x="1" y="2910"/>
                  </a:lnTo>
                  <a:cubicBezTo>
                    <a:pt x="1" y="2910"/>
                    <a:pt x="291" y="3681"/>
                    <a:pt x="859" y="4323"/>
                  </a:cubicBezTo>
                  <a:cubicBezTo>
                    <a:pt x="1427" y="4960"/>
                    <a:pt x="1583" y="5381"/>
                    <a:pt x="1609" y="5684"/>
                  </a:cubicBezTo>
                  <a:cubicBezTo>
                    <a:pt x="1609" y="5684"/>
                    <a:pt x="2117" y="4414"/>
                    <a:pt x="2169" y="3994"/>
                  </a:cubicBezTo>
                  <a:cubicBezTo>
                    <a:pt x="2169" y="3994"/>
                    <a:pt x="1193" y="3907"/>
                    <a:pt x="1089" y="3183"/>
                  </a:cubicBezTo>
                  <a:cubicBezTo>
                    <a:pt x="985" y="2463"/>
                    <a:pt x="1900" y="1579"/>
                    <a:pt x="2407" y="2823"/>
                  </a:cubicBezTo>
                  <a:close/>
                </a:path>
              </a:pathLst>
            </a:custGeom>
            <a:solidFill>
              <a:srgbClr val="8B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1374048" y="1257900"/>
              <a:ext cx="1231875" cy="729672"/>
            </a:xfrm>
            <a:custGeom>
              <a:avLst/>
              <a:gdLst/>
              <a:ahLst/>
              <a:cxnLst/>
              <a:rect l="l" t="t" r="r" b="b"/>
              <a:pathLst>
                <a:path w="6903" h="4089" extrusionOk="0">
                  <a:moveTo>
                    <a:pt x="6903" y="108"/>
                  </a:moveTo>
                  <a:lnTo>
                    <a:pt x="5026" y="1309"/>
                  </a:lnTo>
                  <a:lnTo>
                    <a:pt x="586" y="4089"/>
                  </a:lnTo>
                  <a:cubicBezTo>
                    <a:pt x="586" y="4089"/>
                    <a:pt x="0" y="3187"/>
                    <a:pt x="65" y="2480"/>
                  </a:cubicBezTo>
                  <a:cubicBezTo>
                    <a:pt x="130" y="1769"/>
                    <a:pt x="1397" y="464"/>
                    <a:pt x="2563" y="351"/>
                  </a:cubicBezTo>
                  <a:cubicBezTo>
                    <a:pt x="2970" y="312"/>
                    <a:pt x="3339" y="382"/>
                    <a:pt x="3642" y="490"/>
                  </a:cubicBezTo>
                  <a:cubicBezTo>
                    <a:pt x="3777" y="538"/>
                    <a:pt x="3898" y="594"/>
                    <a:pt x="4007" y="650"/>
                  </a:cubicBezTo>
                  <a:cubicBezTo>
                    <a:pt x="4362" y="832"/>
                    <a:pt x="4570" y="1028"/>
                    <a:pt x="4570" y="1028"/>
                  </a:cubicBezTo>
                  <a:cubicBezTo>
                    <a:pt x="6482" y="0"/>
                    <a:pt x="6903" y="108"/>
                    <a:pt x="6903" y="1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1890120" y="1345161"/>
              <a:ext cx="198977" cy="131873"/>
            </a:xfrm>
            <a:custGeom>
              <a:avLst/>
              <a:gdLst/>
              <a:ahLst/>
              <a:cxnLst/>
              <a:rect l="l" t="t" r="r" b="b"/>
              <a:pathLst>
                <a:path w="1115" h="739" extrusionOk="0">
                  <a:moveTo>
                    <a:pt x="1115" y="161"/>
                  </a:moveTo>
                  <a:lnTo>
                    <a:pt x="191" y="738"/>
                  </a:lnTo>
                  <a:lnTo>
                    <a:pt x="0" y="469"/>
                  </a:lnTo>
                  <a:lnTo>
                    <a:pt x="750" y="1"/>
                  </a:lnTo>
                  <a:cubicBezTo>
                    <a:pt x="885" y="49"/>
                    <a:pt x="1006" y="105"/>
                    <a:pt x="1115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1502531" y="1363005"/>
              <a:ext cx="96009" cy="68345"/>
            </a:xfrm>
            <a:custGeom>
              <a:avLst/>
              <a:gdLst/>
              <a:ahLst/>
              <a:cxnLst/>
              <a:rect l="l" t="t" r="r" b="b"/>
              <a:pathLst>
                <a:path w="538" h="383" extrusionOk="0">
                  <a:moveTo>
                    <a:pt x="503" y="61"/>
                  </a:moveTo>
                  <a:cubicBezTo>
                    <a:pt x="538" y="122"/>
                    <a:pt x="460" y="230"/>
                    <a:pt x="330" y="300"/>
                  </a:cubicBezTo>
                  <a:cubicBezTo>
                    <a:pt x="200" y="374"/>
                    <a:pt x="70" y="382"/>
                    <a:pt x="35" y="326"/>
                  </a:cubicBezTo>
                  <a:cubicBezTo>
                    <a:pt x="0" y="265"/>
                    <a:pt x="78" y="157"/>
                    <a:pt x="208" y="83"/>
                  </a:cubicBezTo>
                  <a:cubicBezTo>
                    <a:pt x="334" y="9"/>
                    <a:pt x="468" y="1"/>
                    <a:pt x="503" y="61"/>
                  </a:cubicBezTo>
                  <a:close/>
                </a:path>
              </a:pathLst>
            </a:custGeom>
            <a:solidFill>
              <a:srgbClr val="D44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1403492" y="2521303"/>
              <a:ext cx="873716" cy="1390463"/>
            </a:xfrm>
            <a:custGeom>
              <a:avLst/>
              <a:gdLst/>
              <a:ahLst/>
              <a:cxnLst/>
              <a:rect l="l" t="t" r="r" b="b"/>
              <a:pathLst>
                <a:path w="4896" h="7792" extrusionOk="0">
                  <a:moveTo>
                    <a:pt x="1995" y="0"/>
                  </a:moveTo>
                  <a:cubicBezTo>
                    <a:pt x="1995" y="0"/>
                    <a:pt x="672" y="481"/>
                    <a:pt x="421" y="1331"/>
                  </a:cubicBezTo>
                  <a:cubicBezTo>
                    <a:pt x="169" y="2185"/>
                    <a:pt x="230" y="3282"/>
                    <a:pt x="191" y="4249"/>
                  </a:cubicBezTo>
                  <a:cubicBezTo>
                    <a:pt x="148" y="5220"/>
                    <a:pt x="0" y="5918"/>
                    <a:pt x="0" y="5918"/>
                  </a:cubicBezTo>
                  <a:lnTo>
                    <a:pt x="3066" y="7791"/>
                  </a:lnTo>
                  <a:cubicBezTo>
                    <a:pt x="3066" y="7791"/>
                    <a:pt x="4895" y="3209"/>
                    <a:pt x="3638" y="4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1593004" y="2544501"/>
              <a:ext cx="259295" cy="175771"/>
            </a:xfrm>
            <a:custGeom>
              <a:avLst/>
              <a:gdLst/>
              <a:ahLst/>
              <a:cxnLst/>
              <a:rect l="l" t="t" r="r" b="b"/>
              <a:pathLst>
                <a:path w="1453" h="985" extrusionOk="0">
                  <a:moveTo>
                    <a:pt x="1327" y="39"/>
                  </a:moveTo>
                  <a:cubicBezTo>
                    <a:pt x="1349" y="31"/>
                    <a:pt x="1366" y="22"/>
                    <a:pt x="1384" y="13"/>
                  </a:cubicBezTo>
                  <a:cubicBezTo>
                    <a:pt x="1401" y="9"/>
                    <a:pt x="1414" y="5"/>
                    <a:pt x="1427" y="0"/>
                  </a:cubicBezTo>
                  <a:cubicBezTo>
                    <a:pt x="1440" y="0"/>
                    <a:pt x="1444" y="0"/>
                    <a:pt x="1449" y="5"/>
                  </a:cubicBezTo>
                  <a:cubicBezTo>
                    <a:pt x="1453" y="9"/>
                    <a:pt x="1453" y="13"/>
                    <a:pt x="1449" y="18"/>
                  </a:cubicBezTo>
                  <a:cubicBezTo>
                    <a:pt x="1449" y="22"/>
                    <a:pt x="1444" y="26"/>
                    <a:pt x="1436" y="35"/>
                  </a:cubicBezTo>
                  <a:cubicBezTo>
                    <a:pt x="1431" y="39"/>
                    <a:pt x="1423" y="44"/>
                    <a:pt x="1414" y="48"/>
                  </a:cubicBezTo>
                  <a:cubicBezTo>
                    <a:pt x="1405" y="52"/>
                    <a:pt x="1397" y="61"/>
                    <a:pt x="1384" y="65"/>
                  </a:cubicBezTo>
                  <a:cubicBezTo>
                    <a:pt x="1371" y="74"/>
                    <a:pt x="1340" y="91"/>
                    <a:pt x="1297" y="122"/>
                  </a:cubicBezTo>
                  <a:cubicBezTo>
                    <a:pt x="1249" y="148"/>
                    <a:pt x="1188" y="182"/>
                    <a:pt x="1123" y="226"/>
                  </a:cubicBezTo>
                  <a:cubicBezTo>
                    <a:pt x="1054" y="269"/>
                    <a:pt x="980" y="317"/>
                    <a:pt x="898" y="369"/>
                  </a:cubicBezTo>
                  <a:cubicBezTo>
                    <a:pt x="816" y="421"/>
                    <a:pt x="733" y="477"/>
                    <a:pt x="651" y="534"/>
                  </a:cubicBezTo>
                  <a:cubicBezTo>
                    <a:pt x="568" y="590"/>
                    <a:pt x="486" y="646"/>
                    <a:pt x="412" y="698"/>
                  </a:cubicBezTo>
                  <a:cubicBezTo>
                    <a:pt x="334" y="755"/>
                    <a:pt x="265" y="802"/>
                    <a:pt x="204" y="846"/>
                  </a:cubicBezTo>
                  <a:cubicBezTo>
                    <a:pt x="148" y="889"/>
                    <a:pt x="100" y="924"/>
                    <a:pt x="61" y="950"/>
                  </a:cubicBezTo>
                  <a:cubicBezTo>
                    <a:pt x="22" y="971"/>
                    <a:pt x="5" y="985"/>
                    <a:pt x="0" y="980"/>
                  </a:cubicBezTo>
                  <a:cubicBezTo>
                    <a:pt x="0" y="980"/>
                    <a:pt x="13" y="963"/>
                    <a:pt x="48" y="932"/>
                  </a:cubicBezTo>
                  <a:cubicBezTo>
                    <a:pt x="78" y="906"/>
                    <a:pt x="126" y="867"/>
                    <a:pt x="178" y="824"/>
                  </a:cubicBezTo>
                  <a:cubicBezTo>
                    <a:pt x="235" y="776"/>
                    <a:pt x="300" y="729"/>
                    <a:pt x="373" y="672"/>
                  </a:cubicBezTo>
                  <a:cubicBezTo>
                    <a:pt x="447" y="616"/>
                    <a:pt x="525" y="560"/>
                    <a:pt x="603" y="503"/>
                  </a:cubicBezTo>
                  <a:cubicBezTo>
                    <a:pt x="681" y="447"/>
                    <a:pt x="759" y="395"/>
                    <a:pt x="837" y="343"/>
                  </a:cubicBezTo>
                  <a:cubicBezTo>
                    <a:pt x="915" y="291"/>
                    <a:pt x="985" y="247"/>
                    <a:pt x="1050" y="204"/>
                  </a:cubicBezTo>
                  <a:cubicBezTo>
                    <a:pt x="1115" y="165"/>
                    <a:pt x="1167" y="135"/>
                    <a:pt x="1206" y="109"/>
                  </a:cubicBezTo>
                  <a:cubicBezTo>
                    <a:pt x="1249" y="83"/>
                    <a:pt x="1271" y="70"/>
                    <a:pt x="1279" y="65"/>
                  </a:cubicBezTo>
                  <a:cubicBezTo>
                    <a:pt x="1292" y="57"/>
                    <a:pt x="1310" y="48"/>
                    <a:pt x="1327" y="39"/>
                  </a:cubicBezTo>
                  <a:close/>
                </a:path>
              </a:pathLst>
            </a:custGeom>
            <a:solidFill>
              <a:srgbClr val="BAC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1540362" y="3035051"/>
              <a:ext cx="57463" cy="627600"/>
            </a:xfrm>
            <a:custGeom>
              <a:avLst/>
              <a:gdLst/>
              <a:ahLst/>
              <a:cxnLst/>
              <a:rect l="l" t="t" r="r" b="b"/>
              <a:pathLst>
                <a:path w="322" h="3517" extrusionOk="0">
                  <a:moveTo>
                    <a:pt x="239" y="247"/>
                  </a:moveTo>
                  <a:cubicBezTo>
                    <a:pt x="239" y="208"/>
                    <a:pt x="239" y="169"/>
                    <a:pt x="239" y="130"/>
                  </a:cubicBezTo>
                  <a:cubicBezTo>
                    <a:pt x="239" y="91"/>
                    <a:pt x="239" y="61"/>
                    <a:pt x="243" y="39"/>
                  </a:cubicBezTo>
                  <a:cubicBezTo>
                    <a:pt x="243" y="13"/>
                    <a:pt x="248" y="4"/>
                    <a:pt x="252" y="0"/>
                  </a:cubicBezTo>
                  <a:cubicBezTo>
                    <a:pt x="261" y="0"/>
                    <a:pt x="265" y="4"/>
                    <a:pt x="265" y="13"/>
                  </a:cubicBezTo>
                  <a:cubicBezTo>
                    <a:pt x="269" y="22"/>
                    <a:pt x="274" y="35"/>
                    <a:pt x="278" y="48"/>
                  </a:cubicBezTo>
                  <a:cubicBezTo>
                    <a:pt x="278" y="65"/>
                    <a:pt x="282" y="83"/>
                    <a:pt x="282" y="104"/>
                  </a:cubicBezTo>
                  <a:cubicBezTo>
                    <a:pt x="282" y="122"/>
                    <a:pt x="287" y="148"/>
                    <a:pt x="287" y="174"/>
                  </a:cubicBezTo>
                  <a:cubicBezTo>
                    <a:pt x="291" y="204"/>
                    <a:pt x="295" y="273"/>
                    <a:pt x="300" y="386"/>
                  </a:cubicBezTo>
                  <a:cubicBezTo>
                    <a:pt x="308" y="499"/>
                    <a:pt x="313" y="637"/>
                    <a:pt x="317" y="798"/>
                  </a:cubicBezTo>
                  <a:cubicBezTo>
                    <a:pt x="321" y="963"/>
                    <a:pt x="317" y="1140"/>
                    <a:pt x="313" y="1340"/>
                  </a:cubicBezTo>
                  <a:cubicBezTo>
                    <a:pt x="304" y="1539"/>
                    <a:pt x="295" y="1739"/>
                    <a:pt x="278" y="1943"/>
                  </a:cubicBezTo>
                  <a:cubicBezTo>
                    <a:pt x="261" y="2146"/>
                    <a:pt x="239" y="2341"/>
                    <a:pt x="209" y="2532"/>
                  </a:cubicBezTo>
                  <a:cubicBezTo>
                    <a:pt x="183" y="2719"/>
                    <a:pt x="152" y="2888"/>
                    <a:pt x="122" y="3035"/>
                  </a:cubicBezTo>
                  <a:cubicBezTo>
                    <a:pt x="96" y="3178"/>
                    <a:pt x="70" y="3295"/>
                    <a:pt x="44" y="3382"/>
                  </a:cubicBezTo>
                  <a:cubicBezTo>
                    <a:pt x="22" y="3473"/>
                    <a:pt x="9" y="3516"/>
                    <a:pt x="5" y="3512"/>
                  </a:cubicBezTo>
                  <a:cubicBezTo>
                    <a:pt x="1" y="3512"/>
                    <a:pt x="9" y="3469"/>
                    <a:pt x="27" y="3382"/>
                  </a:cubicBezTo>
                  <a:cubicBezTo>
                    <a:pt x="44" y="3295"/>
                    <a:pt x="61" y="3183"/>
                    <a:pt x="87" y="3039"/>
                  </a:cubicBezTo>
                  <a:cubicBezTo>
                    <a:pt x="113" y="2896"/>
                    <a:pt x="139" y="2736"/>
                    <a:pt x="161" y="2550"/>
                  </a:cubicBezTo>
                  <a:cubicBezTo>
                    <a:pt x="187" y="2367"/>
                    <a:pt x="204" y="2177"/>
                    <a:pt x="222" y="1982"/>
                  </a:cubicBezTo>
                  <a:cubicBezTo>
                    <a:pt x="239" y="1786"/>
                    <a:pt x="252" y="1596"/>
                    <a:pt x="256" y="1409"/>
                  </a:cubicBezTo>
                  <a:cubicBezTo>
                    <a:pt x="265" y="1223"/>
                    <a:pt x="265" y="1054"/>
                    <a:pt x="261" y="902"/>
                  </a:cubicBezTo>
                  <a:cubicBezTo>
                    <a:pt x="261" y="750"/>
                    <a:pt x="256" y="624"/>
                    <a:pt x="252" y="529"/>
                  </a:cubicBezTo>
                  <a:cubicBezTo>
                    <a:pt x="252" y="429"/>
                    <a:pt x="248" y="377"/>
                    <a:pt x="243" y="364"/>
                  </a:cubicBezTo>
                  <a:cubicBezTo>
                    <a:pt x="243" y="330"/>
                    <a:pt x="243" y="291"/>
                    <a:pt x="239" y="247"/>
                  </a:cubicBezTo>
                  <a:close/>
                </a:path>
              </a:pathLst>
            </a:custGeom>
            <a:solidFill>
              <a:srgbClr val="BAC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1792687" y="2679942"/>
              <a:ext cx="1804359" cy="1001983"/>
            </a:xfrm>
            <a:custGeom>
              <a:avLst/>
              <a:gdLst/>
              <a:ahLst/>
              <a:cxnLst/>
              <a:rect l="l" t="t" r="r" b="b"/>
              <a:pathLst>
                <a:path w="10111" h="5615" extrusionOk="0">
                  <a:moveTo>
                    <a:pt x="1374" y="2094"/>
                  </a:moveTo>
                  <a:cubicBezTo>
                    <a:pt x="1374" y="2094"/>
                    <a:pt x="2094" y="3287"/>
                    <a:pt x="2688" y="3326"/>
                  </a:cubicBezTo>
                  <a:cubicBezTo>
                    <a:pt x="3287" y="3369"/>
                    <a:pt x="6400" y="2159"/>
                    <a:pt x="6400" y="2159"/>
                  </a:cubicBezTo>
                  <a:cubicBezTo>
                    <a:pt x="6400" y="2159"/>
                    <a:pt x="6946" y="247"/>
                    <a:pt x="7219" y="317"/>
                  </a:cubicBezTo>
                  <a:cubicBezTo>
                    <a:pt x="7497" y="390"/>
                    <a:pt x="7089" y="1453"/>
                    <a:pt x="7293" y="1531"/>
                  </a:cubicBezTo>
                  <a:cubicBezTo>
                    <a:pt x="7497" y="1609"/>
                    <a:pt x="9044" y="0"/>
                    <a:pt x="9226" y="134"/>
                  </a:cubicBezTo>
                  <a:cubicBezTo>
                    <a:pt x="9413" y="269"/>
                    <a:pt x="8429" y="1331"/>
                    <a:pt x="8429" y="1331"/>
                  </a:cubicBezTo>
                  <a:cubicBezTo>
                    <a:pt x="8429" y="1331"/>
                    <a:pt x="9812" y="351"/>
                    <a:pt x="9955" y="512"/>
                  </a:cubicBezTo>
                  <a:cubicBezTo>
                    <a:pt x="10098" y="676"/>
                    <a:pt x="8828" y="1609"/>
                    <a:pt x="8828" y="1609"/>
                  </a:cubicBezTo>
                  <a:cubicBezTo>
                    <a:pt x="8828" y="1609"/>
                    <a:pt x="9920" y="937"/>
                    <a:pt x="10016" y="1119"/>
                  </a:cubicBezTo>
                  <a:cubicBezTo>
                    <a:pt x="10111" y="1301"/>
                    <a:pt x="8949" y="2094"/>
                    <a:pt x="8949" y="2094"/>
                  </a:cubicBezTo>
                  <a:cubicBezTo>
                    <a:pt x="8949" y="2094"/>
                    <a:pt x="9829" y="1678"/>
                    <a:pt x="9942" y="1843"/>
                  </a:cubicBezTo>
                  <a:cubicBezTo>
                    <a:pt x="10055" y="2007"/>
                    <a:pt x="8880" y="2714"/>
                    <a:pt x="7106" y="3091"/>
                  </a:cubicBezTo>
                  <a:cubicBezTo>
                    <a:pt x="7106" y="3091"/>
                    <a:pt x="3182" y="5615"/>
                    <a:pt x="2077" y="5173"/>
                  </a:cubicBezTo>
                  <a:cubicBezTo>
                    <a:pt x="971" y="4735"/>
                    <a:pt x="0" y="3746"/>
                    <a:pt x="0" y="3746"/>
                  </a:cubicBezTo>
                  <a:close/>
                </a:path>
              </a:pathLst>
            </a:custGeom>
            <a:solidFill>
              <a:srgbClr val="F799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1439003" y="2649606"/>
              <a:ext cx="650825" cy="776247"/>
            </a:xfrm>
            <a:custGeom>
              <a:avLst/>
              <a:gdLst/>
              <a:ahLst/>
              <a:cxnLst/>
              <a:rect l="l" t="t" r="r" b="b"/>
              <a:pathLst>
                <a:path w="3647" h="4350" extrusionOk="0">
                  <a:moveTo>
                    <a:pt x="3647" y="2416"/>
                  </a:moveTo>
                  <a:lnTo>
                    <a:pt x="2199" y="4350"/>
                  </a:lnTo>
                  <a:cubicBezTo>
                    <a:pt x="2199" y="4350"/>
                    <a:pt x="391" y="2763"/>
                    <a:pt x="222" y="2203"/>
                  </a:cubicBezTo>
                  <a:cubicBezTo>
                    <a:pt x="48" y="1640"/>
                    <a:pt x="1" y="569"/>
                    <a:pt x="751" y="339"/>
                  </a:cubicBezTo>
                  <a:cubicBezTo>
                    <a:pt x="1839" y="1"/>
                    <a:pt x="3647" y="2416"/>
                    <a:pt x="3647" y="24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BE4201-74B1-4635-7217-FE9E61D419A2}"/>
              </a:ext>
            </a:extLst>
          </p:cNvPr>
          <p:cNvSpPr txBox="1"/>
          <p:nvPr/>
        </p:nvSpPr>
        <p:spPr>
          <a:xfrm>
            <a:off x="3885268" y="779148"/>
            <a:ext cx="5250155" cy="4336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Engaging Banners: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Promotional slides for new arrivals, discounts, and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collections.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Featured Products: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Showcasing bestsellers, trending outfits, and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 deals.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Bar with Icons: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access to different pages like Home, Shop, Blog,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Wishlist, and Cart.</a:t>
            </a:r>
          </a:p>
          <a:p>
            <a:pPr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>
          <a:extLst>
            <a:ext uri="{FF2B5EF4-FFF2-40B4-BE49-F238E27FC236}">
              <a16:creationId xmlns:a16="http://schemas.microsoft.com/office/drawing/2014/main" id="{A72945A2-D9B7-4274-D895-1C3A03CFE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4">
            <a:extLst>
              <a:ext uri="{FF2B5EF4-FFF2-40B4-BE49-F238E27FC236}">
                <a16:creationId xmlns:a16="http://schemas.microsoft.com/office/drawing/2014/main" id="{422E013E-4512-7147-1E69-A8B365DD7D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1873" y="10114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SHOP PAGE:</a:t>
            </a:r>
            <a:endParaRPr sz="3200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EBFA9-13A9-1252-0BB8-5C4BA3D6EC30}"/>
              </a:ext>
            </a:extLst>
          </p:cNvPr>
          <p:cNvSpPr txBox="1"/>
          <p:nvPr/>
        </p:nvSpPr>
        <p:spPr>
          <a:xfrm>
            <a:off x="832625" y="991703"/>
            <a:ext cx="7738945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Categories: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Men’s, Women’s, and Kids’ clothing sections.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for Easy Search: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range, brand, customer ratings, size, and color options.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Details: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images, descriptions, size guides, and customer reviews.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Add-to-Bag Option: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shopping experience with quick add-to-cart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459187341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Shopping Sale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00C0F3"/>
      </a:accent1>
      <a:accent2>
        <a:srgbClr val="FF6D2F"/>
      </a:accent2>
      <a:accent3>
        <a:srgbClr val="FBBF10"/>
      </a:accent3>
      <a:accent4>
        <a:srgbClr val="00CC74"/>
      </a:accent4>
      <a:accent5>
        <a:srgbClr val="EF2929"/>
      </a:accent5>
      <a:accent6>
        <a:srgbClr val="165C7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803</Words>
  <Application>Microsoft Office PowerPoint</Application>
  <PresentationFormat>On-screen Show (16:9)</PresentationFormat>
  <Paragraphs>129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ADLaM Display</vt:lpstr>
      <vt:lpstr>Franklin Gothic Demi</vt:lpstr>
      <vt:lpstr>Arial</vt:lpstr>
      <vt:lpstr>Times New Roman</vt:lpstr>
      <vt:lpstr>Fira Sans Extra Condensed</vt:lpstr>
      <vt:lpstr>Roboto</vt:lpstr>
      <vt:lpstr>Online Shopping Sales Infographics by Slidesgo</vt:lpstr>
      <vt:lpstr>Trendy Threads</vt:lpstr>
      <vt:lpstr>SUBMITTED BY:</vt:lpstr>
      <vt:lpstr>Contents</vt:lpstr>
      <vt:lpstr>PowerPoint Presentation</vt:lpstr>
      <vt:lpstr>WEBSITE FEATURES:</vt:lpstr>
      <vt:lpstr>WEBSITE PAGES:</vt:lpstr>
      <vt:lpstr>WEBSITE PAGES PICTURE:</vt:lpstr>
      <vt:lpstr>HOME PAGE:</vt:lpstr>
      <vt:lpstr>SHOP PAGE:</vt:lpstr>
      <vt:lpstr>SHOP PAGE:</vt:lpstr>
      <vt:lpstr>BLOG PAGE:</vt:lpstr>
      <vt:lpstr>PowerPoint Presentation</vt:lpstr>
      <vt:lpstr>Technologies Used:</vt:lpstr>
      <vt:lpstr>ADVANTAGES:</vt:lpstr>
      <vt:lpstr>DISADVANTAGES: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Satya Jyothsna</dc:creator>
  <cp:lastModifiedBy>Satya Jyothsna</cp:lastModifiedBy>
  <cp:revision>2</cp:revision>
  <dcterms:modified xsi:type="dcterms:W3CDTF">2025-02-22T05:07:08Z</dcterms:modified>
</cp:coreProperties>
</file>