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1D75-8198-46E4-A32C-8FFBE3A74C4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541A-38D3-4F56-94DB-C5B06C85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1D75-8198-46E4-A32C-8FFBE3A74C4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541A-38D3-4F56-94DB-C5B06C85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8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1D75-8198-46E4-A32C-8FFBE3A74C4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541A-38D3-4F56-94DB-C5B06C85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83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1D75-8198-46E4-A32C-8FFBE3A74C4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541A-38D3-4F56-94DB-C5B06C8561E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8271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1D75-8198-46E4-A32C-8FFBE3A74C4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541A-38D3-4F56-94DB-C5B06C85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71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1D75-8198-46E4-A32C-8FFBE3A74C4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541A-38D3-4F56-94DB-C5B06C85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35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1D75-8198-46E4-A32C-8FFBE3A74C4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541A-38D3-4F56-94DB-C5B06C85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00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1D75-8198-46E4-A32C-8FFBE3A74C4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541A-38D3-4F56-94DB-C5B06C85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3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1D75-8198-46E4-A32C-8FFBE3A74C4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541A-38D3-4F56-94DB-C5B06C85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1D75-8198-46E4-A32C-8FFBE3A74C4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541A-38D3-4F56-94DB-C5B06C85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8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1D75-8198-46E4-A32C-8FFBE3A74C4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541A-38D3-4F56-94DB-C5B06C85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1D75-8198-46E4-A32C-8FFBE3A74C4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541A-38D3-4F56-94DB-C5B06C85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9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1D75-8198-46E4-A32C-8FFBE3A74C4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541A-38D3-4F56-94DB-C5B06C85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3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1D75-8198-46E4-A32C-8FFBE3A74C4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541A-38D3-4F56-94DB-C5B06C85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2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1D75-8198-46E4-A32C-8FFBE3A74C4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541A-38D3-4F56-94DB-C5B06C85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9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1D75-8198-46E4-A32C-8FFBE3A74C4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541A-38D3-4F56-94DB-C5B06C85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1D75-8198-46E4-A32C-8FFBE3A74C4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541A-38D3-4F56-94DB-C5B06C85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3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F01D75-8198-46E4-A32C-8FFBE3A74C4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B541A-38D3-4F56-94DB-C5B06C85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01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8DD5E9-C61B-475B-8711-11D11F1E9F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74868" y="1383784"/>
            <a:ext cx="2842260" cy="18605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B21A68-5B96-4C9C-86B1-ACFDD4E0205D}"/>
              </a:ext>
            </a:extLst>
          </p:cNvPr>
          <p:cNvSpPr/>
          <p:nvPr/>
        </p:nvSpPr>
        <p:spPr>
          <a:xfrm>
            <a:off x="2588417" y="460461"/>
            <a:ext cx="701516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">
              <a:lnSpc>
                <a:spcPct val="150000"/>
              </a:lnSpc>
              <a:spcAft>
                <a:spcPts val="350"/>
              </a:spcAft>
            </a:pPr>
            <a:r>
              <a:rPr 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Knowledge Discovery and Management </a:t>
            </a:r>
            <a:endParaRPr lang="en-US" sz="3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510347-CAF7-4DE7-85D1-785B4B3D331A}"/>
              </a:ext>
            </a:extLst>
          </p:cNvPr>
          <p:cNvSpPr/>
          <p:nvPr/>
        </p:nvSpPr>
        <p:spPr>
          <a:xfrm>
            <a:off x="5188490" y="3630096"/>
            <a:ext cx="205158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Tech Champs</a:t>
            </a:r>
            <a:endParaRPr lang="en-US" sz="25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3812F3-123A-4A4A-9C44-0A5B0F5A7ED7}"/>
              </a:ext>
            </a:extLst>
          </p:cNvPr>
          <p:cNvSpPr/>
          <p:nvPr/>
        </p:nvSpPr>
        <p:spPr>
          <a:xfrm>
            <a:off x="7634288" y="4307175"/>
            <a:ext cx="362426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Aft>
                <a:spcPts val="790"/>
              </a:spcAft>
              <a:buClr>
                <a:srgbClr val="000000"/>
              </a:buClr>
              <a:buSzPts val="1800"/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Jakkepalli, Rama Charan Pavan (8)</a:t>
            </a:r>
            <a:r>
              <a:rPr lang="en-US" sz="1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fontAlgn="base">
              <a:lnSpc>
                <a:spcPct val="150000"/>
              </a:lnSpc>
              <a:spcAft>
                <a:spcPts val="790"/>
              </a:spcAft>
              <a:buClr>
                <a:srgbClr val="000000"/>
              </a:buClr>
              <a:buSzPts val="1800"/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Puthana, Sujitha (24)</a:t>
            </a:r>
            <a:r>
              <a:rPr lang="en-US" sz="1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fontAlgn="base">
              <a:lnSpc>
                <a:spcPct val="150000"/>
              </a:lnSpc>
              <a:spcAft>
                <a:spcPts val="790"/>
              </a:spcAft>
              <a:buClr>
                <a:srgbClr val="000000"/>
              </a:buClr>
              <a:buSzPts val="1800"/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Yalamanchili, Sowmya (30)</a:t>
            </a:r>
            <a:r>
              <a:rPr lang="en-US" sz="1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fontAlgn="base">
              <a:lnSpc>
                <a:spcPct val="150000"/>
              </a:lnSpc>
              <a:spcAft>
                <a:spcPts val="790"/>
              </a:spcAft>
              <a:buClr>
                <a:srgbClr val="000000"/>
              </a:buClr>
              <a:buSzPts val="1800"/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Nandanamudi, Sreelakshmi (17) </a:t>
            </a:r>
            <a:r>
              <a:rPr lang="en-US" sz="1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092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B3C04-C6EA-4C86-9E47-F18AAD59A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743"/>
          </a:xfrm>
        </p:spPr>
        <p:txBody>
          <a:bodyPr/>
          <a:lstStyle/>
          <a:p>
            <a:r>
              <a:rPr lang="en-US" dirty="0"/>
              <a:t>                         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F5E8-527A-4584-81ED-46FEEBCE3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37252"/>
            <a:ext cx="10638114" cy="471114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66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99C0D1B-A34A-4CF0-ADD0-FB579C179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747" y="1885594"/>
            <a:ext cx="2782982" cy="576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3C4E6E-A72C-4369-8A95-591EF240D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324" y="746707"/>
            <a:ext cx="2073812" cy="7469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F19EBB-2880-4045-8924-BA0064278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433" y="904627"/>
            <a:ext cx="1361113" cy="4138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75A742-9A4F-41E4-952D-AEC302EC46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913" y="842977"/>
            <a:ext cx="1446443" cy="5406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DA32DC-E887-4C49-802C-05C1E940C6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904" y="1905146"/>
            <a:ext cx="1676941" cy="5373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C0FB45-CB77-4B77-A0CE-48C4ABB1A9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7" y="633045"/>
            <a:ext cx="1521246" cy="10550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9DA18B-DB0E-4621-9DFF-BC58667F06F8}"/>
              </a:ext>
            </a:extLst>
          </p:cNvPr>
          <p:cNvSpPr txBox="1"/>
          <p:nvPr/>
        </p:nvSpPr>
        <p:spPr>
          <a:xfrm>
            <a:off x="304801" y="1688123"/>
            <a:ext cx="108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5CC287A-E0FB-4D06-919C-E239A91FE7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950" y="3441843"/>
            <a:ext cx="1968418" cy="82810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10EA096-632B-49CA-AC7E-65A874D432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117" y="3460555"/>
            <a:ext cx="2924583" cy="79068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61AAF77-14DB-43BE-B8DC-7CEF47452F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141" y="17410"/>
            <a:ext cx="2213182" cy="534048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56192A7-34EC-487F-8D01-94BC2088DE54}"/>
              </a:ext>
            </a:extLst>
          </p:cNvPr>
          <p:cNvCxnSpPr/>
          <p:nvPr/>
        </p:nvCxnSpPr>
        <p:spPr>
          <a:xfrm>
            <a:off x="2239617" y="568115"/>
            <a:ext cx="0" cy="221484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634CC8-9079-40B9-8845-C3533F846DB8}"/>
              </a:ext>
            </a:extLst>
          </p:cNvPr>
          <p:cNvCxnSpPr>
            <a:cxnSpLocks/>
          </p:cNvCxnSpPr>
          <p:nvPr/>
        </p:nvCxnSpPr>
        <p:spPr>
          <a:xfrm>
            <a:off x="2239617" y="2782957"/>
            <a:ext cx="97138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B4F1756-2061-4585-AA24-0B75E7E8AEED}"/>
              </a:ext>
            </a:extLst>
          </p:cNvPr>
          <p:cNvCxnSpPr/>
          <p:nvPr/>
        </p:nvCxnSpPr>
        <p:spPr>
          <a:xfrm>
            <a:off x="11953461" y="580702"/>
            <a:ext cx="0" cy="221484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467110D-C957-40C8-BE7A-92A1BA681C7C}"/>
              </a:ext>
            </a:extLst>
          </p:cNvPr>
          <p:cNvCxnSpPr>
            <a:cxnSpLocks/>
          </p:cNvCxnSpPr>
          <p:nvPr/>
        </p:nvCxnSpPr>
        <p:spPr>
          <a:xfrm>
            <a:off x="2239617" y="580702"/>
            <a:ext cx="97138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A5EC88-8DCE-4A09-8C1B-BBF8C41ADAC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4658136" y="1111566"/>
            <a:ext cx="1885297" cy="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2E6ABD2-B6C0-454A-9B8A-4A0B98519D1A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7904546" y="1111566"/>
            <a:ext cx="1966367" cy="1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0C21211-4071-4BE4-BB22-098BECE98095}"/>
              </a:ext>
            </a:extLst>
          </p:cNvPr>
          <p:cNvCxnSpPr>
            <a:cxnSpLocks/>
          </p:cNvCxnSpPr>
          <p:nvPr/>
        </p:nvCxnSpPr>
        <p:spPr>
          <a:xfrm>
            <a:off x="7063409" y="2782957"/>
            <a:ext cx="0" cy="67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3F0A1ED-311E-4B01-8883-5CC0B0DA88F1}"/>
              </a:ext>
            </a:extLst>
          </p:cNvPr>
          <p:cNvCxnSpPr>
            <a:stCxn id="13" idx="3"/>
          </p:cNvCxnSpPr>
          <p:nvPr/>
        </p:nvCxnSpPr>
        <p:spPr>
          <a:xfrm>
            <a:off x="1603513" y="1160584"/>
            <a:ext cx="6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B40322F-D4BA-4E22-9D06-4D0FC2F53BC1}"/>
              </a:ext>
            </a:extLst>
          </p:cNvPr>
          <p:cNvCxnSpPr>
            <a:cxnSpLocks/>
          </p:cNvCxnSpPr>
          <p:nvPr/>
        </p:nvCxnSpPr>
        <p:spPr>
          <a:xfrm>
            <a:off x="10988533" y="2764245"/>
            <a:ext cx="0" cy="67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E21A2B0-08FF-420A-AC35-7725840E1F67}"/>
              </a:ext>
            </a:extLst>
          </p:cNvPr>
          <p:cNvCxnSpPr>
            <a:cxnSpLocks/>
            <a:stCxn id="23" idx="1"/>
            <a:endCxn id="27" idx="3"/>
          </p:cNvCxnSpPr>
          <p:nvPr/>
        </p:nvCxnSpPr>
        <p:spPr>
          <a:xfrm flipH="1">
            <a:off x="8525700" y="3855897"/>
            <a:ext cx="14852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DF25B87-FCCC-4368-AEC1-765CDCB328A4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3621230" y="1493700"/>
            <a:ext cx="182145" cy="41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AB29998-D3AF-4543-890A-5FE146A0322A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4641845" y="2173829"/>
            <a:ext cx="14629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1" name="Picture 90">
            <a:extLst>
              <a:ext uri="{FF2B5EF4-FFF2-40B4-BE49-F238E27FC236}">
                <a16:creationId xmlns:a16="http://schemas.microsoft.com/office/drawing/2014/main" id="{C90B098F-4369-4EC4-88CC-B7C2F5EE9F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105" y="4644767"/>
            <a:ext cx="2715004" cy="658753"/>
          </a:xfrm>
          <a:prstGeom prst="rect">
            <a:avLst/>
          </a:prstGeom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C3E6938-90F0-4286-BCD5-F4390166F80E}"/>
              </a:ext>
            </a:extLst>
          </p:cNvPr>
          <p:cNvCxnSpPr>
            <a:cxnSpLocks/>
            <a:stCxn id="27" idx="2"/>
            <a:endCxn id="101" idx="1"/>
          </p:cNvCxnSpPr>
          <p:nvPr/>
        </p:nvCxnSpPr>
        <p:spPr>
          <a:xfrm>
            <a:off x="7063409" y="4251240"/>
            <a:ext cx="1776870" cy="70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5D815B1-BE1A-4D11-8D43-AD2CC927B5FA}"/>
              </a:ext>
            </a:extLst>
          </p:cNvPr>
          <p:cNvCxnSpPr>
            <a:cxnSpLocks/>
            <a:stCxn id="27" idx="2"/>
            <a:endCxn id="91" idx="3"/>
          </p:cNvCxnSpPr>
          <p:nvPr/>
        </p:nvCxnSpPr>
        <p:spPr>
          <a:xfrm flipH="1">
            <a:off x="5192109" y="4251240"/>
            <a:ext cx="1871300" cy="72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D159296B-3589-4C02-AFC1-5CE04305E1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279" y="4611363"/>
            <a:ext cx="2227874" cy="692157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CF0902A6-91AF-41CA-8445-A4DB667CF3BB}"/>
              </a:ext>
            </a:extLst>
          </p:cNvPr>
          <p:cNvSpPr txBox="1"/>
          <p:nvPr/>
        </p:nvSpPr>
        <p:spPr>
          <a:xfrm>
            <a:off x="4658136" y="4323872"/>
            <a:ext cx="163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E1A0750-6EB6-47AB-9CCC-AA7182DB76F1}"/>
              </a:ext>
            </a:extLst>
          </p:cNvPr>
          <p:cNvSpPr txBox="1"/>
          <p:nvPr/>
        </p:nvSpPr>
        <p:spPr>
          <a:xfrm>
            <a:off x="7951844" y="4340368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202B7044-579A-483D-878A-CE04A975CAA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162" y="5924512"/>
            <a:ext cx="2210108" cy="523948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866B832A-933A-459D-8238-DAF0E548CB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593" y="5924512"/>
            <a:ext cx="2670027" cy="619211"/>
          </a:xfrm>
          <a:prstGeom prst="rect">
            <a:avLst/>
          </a:prstGeom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EE9F806-F793-494D-9B5A-C4609915ECAF}"/>
              </a:ext>
            </a:extLst>
          </p:cNvPr>
          <p:cNvCxnSpPr>
            <a:cxnSpLocks/>
            <a:stCxn id="91" idx="2"/>
            <a:endCxn id="111" idx="0"/>
          </p:cNvCxnSpPr>
          <p:nvPr/>
        </p:nvCxnSpPr>
        <p:spPr>
          <a:xfrm>
            <a:off x="3834607" y="5303520"/>
            <a:ext cx="0" cy="620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3C5F761-68F6-4B70-9F03-41CBC22F5855}"/>
              </a:ext>
            </a:extLst>
          </p:cNvPr>
          <p:cNvCxnSpPr>
            <a:cxnSpLocks/>
            <a:stCxn id="101" idx="2"/>
            <a:endCxn id="109" idx="0"/>
          </p:cNvCxnSpPr>
          <p:nvPr/>
        </p:nvCxnSpPr>
        <p:spPr>
          <a:xfrm>
            <a:off x="9954216" y="5303520"/>
            <a:ext cx="0" cy="620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2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0F4701-6916-4A3A-ABBE-8FAAD7BE3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7" y="1343025"/>
            <a:ext cx="10448925" cy="534828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92AF792-970A-4237-AC03-2412EBB74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1" y="295556"/>
            <a:ext cx="9404723" cy="832743"/>
          </a:xfrm>
        </p:spPr>
        <p:txBody>
          <a:bodyPr/>
          <a:lstStyle/>
          <a:p>
            <a:r>
              <a:rPr lang="en-US" dirty="0"/>
              <a:t>              Workflow of Q A System</a:t>
            </a:r>
          </a:p>
        </p:txBody>
      </p:sp>
    </p:spTree>
    <p:extLst>
      <p:ext uri="{BB962C8B-B14F-4D97-AF65-F5344CB8AC3E}">
        <p14:creationId xmlns:p14="http://schemas.microsoft.com/office/powerpoint/2010/main" val="264677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C68C90-9132-4EEA-A8B8-8817EFBBA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955" y="2573066"/>
            <a:ext cx="9404723" cy="832743"/>
          </a:xfrm>
        </p:spPr>
        <p:txBody>
          <a:bodyPr/>
          <a:lstStyle/>
          <a:p>
            <a:r>
              <a:rPr lang="en-US" dirty="0"/>
              <a:t>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1874659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</TotalTime>
  <Words>46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Wingdings 3</vt:lpstr>
      <vt:lpstr>Ion</vt:lpstr>
      <vt:lpstr>PowerPoint Presentation</vt:lpstr>
      <vt:lpstr>                          Objective</vt:lpstr>
      <vt:lpstr>PowerPoint Presentation</vt:lpstr>
      <vt:lpstr>              Workflow of Q A System</vt:lpstr>
      <vt:lpstr>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 Charan Pavan Jakkepalli</dc:creator>
  <cp:lastModifiedBy>Rama Charan Pavan Jakkepalli</cp:lastModifiedBy>
  <cp:revision>7</cp:revision>
  <dcterms:created xsi:type="dcterms:W3CDTF">2017-07-25T20:11:16Z</dcterms:created>
  <dcterms:modified xsi:type="dcterms:W3CDTF">2017-07-25T21:37:07Z</dcterms:modified>
</cp:coreProperties>
</file>