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394C0-7CC6-4A87-8550-C8D46D6C2418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02EF6-05BC-42D4-9EB0-06374BD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7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C76F-9E35-4755-B396-AF017B02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4346A-6576-46CC-A698-69C5264A3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C019-8F75-448B-9A4F-87874346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8C8D-7A43-4FDE-9D60-A0A2520A926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D5828-89BC-44DF-8C6B-B372CA9F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CE0E9-AD3E-4C4D-A581-9DEE65BF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033-2BA2-4132-8740-91B62645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B9E7-5B75-4051-927A-C2DC90BE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09A9A-F60C-41A7-AD2D-621F5E456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2C3E-2ACD-4638-AEAE-3489BC36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8C8D-7A43-4FDE-9D60-A0A2520A926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D723-3F25-4B05-9B08-93D5C413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34CA-3635-4B65-A6A7-4619DDE1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033-2BA2-4132-8740-91B62645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5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7FF8A-3167-4B58-BABC-06CFE186D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77142-B52D-4855-B1FB-C68D91179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4E0AA-B9A0-4CDC-96D3-DFE654AA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8C8D-7A43-4FDE-9D60-A0A2520A926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B3DC-CC36-414E-92BC-ECE5498A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6551F-0855-4AED-88FD-00D8A3CF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033-2BA2-4132-8740-91B62645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7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0549-9992-4747-9C03-FA8D6D9D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45F5-3898-4ED6-AD75-48A9B9BC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E1614-FA76-43BF-B2B3-EE073FA3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8C8D-7A43-4FDE-9D60-A0A2520A926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FDC6-D183-44E7-877A-CE0D2EBD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A5DF-75CB-4397-9CC8-08B9E537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033-2BA2-4132-8740-91B62645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456-F615-4967-BC57-3E7617D0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5BEF-E20F-4ACD-B908-60710B66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BBA1-6084-4F7E-83FB-A38F4CCD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8C8D-7A43-4FDE-9D60-A0A2520A926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F0971-1D73-4CB2-9264-A6F979B3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BCB9-70D7-4A33-8BCE-FA672402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033-2BA2-4132-8740-91B62645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16B8-DE90-403A-BF7E-A6A76DC8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273E-2AB6-4B0C-9747-B2616CAA4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D1611-F976-495E-85BF-8EFCF921C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1C9BB-F292-4A5B-9018-3DDA412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8C8D-7A43-4FDE-9D60-A0A2520A926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B0FB0-D655-47D2-8BF4-EC4EDDBF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64034-5A62-4042-BB1E-09996D12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033-2BA2-4132-8740-91B62645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1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8AD2-E42C-40F0-9FA4-0FB5DB9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A276E-5DFE-491D-82E2-0A912BE8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0E3F4-2A5C-4885-86E2-3EC9FDB5B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60130-FE47-439C-AEDE-470F61A6E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EA3A5-F544-4BF0-B9E5-4CEDE0472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1D961-70DA-4069-98D6-97E84A1A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8C8D-7A43-4FDE-9D60-A0A2520A926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A0FE3-3E8B-434F-BBF8-53C6DE38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1D46F-69E5-4BE9-9CC6-608F4FFE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033-2BA2-4132-8740-91B62645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28AE-1C98-40AF-8ED0-0591EA7A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DC387-5B6D-4344-BF29-4DFA38FD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8C8D-7A43-4FDE-9D60-A0A2520A926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48113-18BC-4482-8FAD-25F1710A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19FA1-7D94-4226-870B-67D15A9D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033-2BA2-4132-8740-91B62645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9FAB5-21CA-4828-908D-0AFEADCA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8C8D-7A43-4FDE-9D60-A0A2520A926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F0459-46E8-4932-B860-2BCCB3C8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DF500-F381-40A5-8315-2FDFEDA0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033-2BA2-4132-8740-91B62645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8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D3C7-1D5B-4D05-9E79-78FEB540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87EC-AF90-4B10-A4EA-293B5845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F3A5E-CF0B-45C1-90CE-2EA7D064D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0B5C2-54D4-487C-8D86-8D2AE134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8C8D-7A43-4FDE-9D60-A0A2520A926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E7BED-FDE3-4FBC-85B7-AB4274C2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3E97D-C7AD-4835-920B-D603A670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033-2BA2-4132-8740-91B62645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FA30-0B44-43E0-B01C-63BE1025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64646-AD9A-41F8-AA20-5B8DADB36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5022E-9EB4-4485-82C8-B65881EC5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EDABF-1D42-488B-8F53-44F06A69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8C8D-7A43-4FDE-9D60-A0A2520A926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C9871-F7E8-415B-87A3-43EC46CB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5BBEE-E2F2-4380-B581-3A8BC0C2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033-2BA2-4132-8740-91B62645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4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9D145-A329-484F-96AF-5FFBEF3D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4374A-E83C-4C86-83F0-6A9B57DD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65E8-E89B-4C0F-AE5F-C3CD890BF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38C8D-7A43-4FDE-9D60-A0A2520A926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DA445-328D-491B-8CDB-E50A60A22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B647F-49CA-422A-BDDE-34F429DC2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A033-2BA2-4132-8740-91B62645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4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99C0D1B-A34A-4CF0-ADD0-FB579C179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47" y="1885594"/>
            <a:ext cx="2782982" cy="576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C4E6E-A72C-4369-8A95-591EF240D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24" y="746707"/>
            <a:ext cx="2073812" cy="746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19EBB-2880-4045-8924-BA0064278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33" y="904627"/>
            <a:ext cx="1361113" cy="413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5A742-9A4F-41E4-952D-AEC302EC4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913" y="842977"/>
            <a:ext cx="1446443" cy="540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DA32DC-E887-4C49-802C-05C1E940C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04" y="1905146"/>
            <a:ext cx="1676941" cy="5373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C0FB45-CB77-4B77-A0CE-48C4ABB1A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7" y="633045"/>
            <a:ext cx="1521246" cy="10550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9DA18B-DB0E-4621-9DFF-BC58667F06F8}"/>
              </a:ext>
            </a:extLst>
          </p:cNvPr>
          <p:cNvSpPr txBox="1"/>
          <p:nvPr/>
        </p:nvSpPr>
        <p:spPr>
          <a:xfrm>
            <a:off x="304801" y="1688123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CC287A-E0FB-4D06-919C-E239A91FE7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950" y="3441843"/>
            <a:ext cx="1968418" cy="8281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0EA096-632B-49CA-AC7E-65A874D432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17" y="3460555"/>
            <a:ext cx="2924583" cy="7906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1AAF77-14DB-43BE-B8DC-7CEF47452F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41" y="17410"/>
            <a:ext cx="2213182" cy="534048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6192A7-34EC-487F-8D01-94BC2088DE54}"/>
              </a:ext>
            </a:extLst>
          </p:cNvPr>
          <p:cNvCxnSpPr/>
          <p:nvPr/>
        </p:nvCxnSpPr>
        <p:spPr>
          <a:xfrm>
            <a:off x="2239617" y="568115"/>
            <a:ext cx="0" cy="22148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634CC8-9079-40B9-8845-C3533F846DB8}"/>
              </a:ext>
            </a:extLst>
          </p:cNvPr>
          <p:cNvCxnSpPr>
            <a:cxnSpLocks/>
          </p:cNvCxnSpPr>
          <p:nvPr/>
        </p:nvCxnSpPr>
        <p:spPr>
          <a:xfrm>
            <a:off x="2239617" y="2782957"/>
            <a:ext cx="97138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4F1756-2061-4585-AA24-0B75E7E8AEED}"/>
              </a:ext>
            </a:extLst>
          </p:cNvPr>
          <p:cNvCxnSpPr/>
          <p:nvPr/>
        </p:nvCxnSpPr>
        <p:spPr>
          <a:xfrm>
            <a:off x="11953461" y="580702"/>
            <a:ext cx="0" cy="22148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67110D-C957-40C8-BE7A-92A1BA681C7C}"/>
              </a:ext>
            </a:extLst>
          </p:cNvPr>
          <p:cNvCxnSpPr>
            <a:cxnSpLocks/>
          </p:cNvCxnSpPr>
          <p:nvPr/>
        </p:nvCxnSpPr>
        <p:spPr>
          <a:xfrm>
            <a:off x="2239617" y="580702"/>
            <a:ext cx="97138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A5EC88-8DCE-4A09-8C1B-BBF8C41ADA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658136" y="1111566"/>
            <a:ext cx="1885297" cy="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E6ABD2-B6C0-454A-9B8A-4A0B98519D1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904546" y="1111566"/>
            <a:ext cx="1966367" cy="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C21211-4071-4BE4-BB22-098BECE98095}"/>
              </a:ext>
            </a:extLst>
          </p:cNvPr>
          <p:cNvCxnSpPr>
            <a:cxnSpLocks/>
          </p:cNvCxnSpPr>
          <p:nvPr/>
        </p:nvCxnSpPr>
        <p:spPr>
          <a:xfrm>
            <a:off x="7063409" y="2782957"/>
            <a:ext cx="0" cy="6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F0A1ED-311E-4B01-8883-5CC0B0DA88F1}"/>
              </a:ext>
            </a:extLst>
          </p:cNvPr>
          <p:cNvCxnSpPr>
            <a:stCxn id="13" idx="3"/>
          </p:cNvCxnSpPr>
          <p:nvPr/>
        </p:nvCxnSpPr>
        <p:spPr>
          <a:xfrm>
            <a:off x="1603513" y="1160584"/>
            <a:ext cx="6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B40322F-D4BA-4E22-9D06-4D0FC2F53BC1}"/>
              </a:ext>
            </a:extLst>
          </p:cNvPr>
          <p:cNvCxnSpPr>
            <a:cxnSpLocks/>
          </p:cNvCxnSpPr>
          <p:nvPr/>
        </p:nvCxnSpPr>
        <p:spPr>
          <a:xfrm>
            <a:off x="10988533" y="2764245"/>
            <a:ext cx="0" cy="6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21A2B0-08FF-420A-AC35-7725840E1F67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8525700" y="3855897"/>
            <a:ext cx="1485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F25B87-FCCC-4368-AEC1-765CDCB328A4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621230" y="1493700"/>
            <a:ext cx="182145" cy="41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AB29998-D3AF-4543-890A-5FE146A0322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641845" y="2173829"/>
            <a:ext cx="14629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C90B098F-4369-4EC4-88CC-B7C2F5EE9F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05" y="4644767"/>
            <a:ext cx="2715004" cy="658753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3E6938-90F0-4286-BCD5-F4390166F80E}"/>
              </a:ext>
            </a:extLst>
          </p:cNvPr>
          <p:cNvCxnSpPr>
            <a:cxnSpLocks/>
            <a:stCxn id="27" idx="2"/>
            <a:endCxn id="101" idx="1"/>
          </p:cNvCxnSpPr>
          <p:nvPr/>
        </p:nvCxnSpPr>
        <p:spPr>
          <a:xfrm>
            <a:off x="7063409" y="4251240"/>
            <a:ext cx="1776870" cy="70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D815B1-BE1A-4D11-8D43-AD2CC927B5FA}"/>
              </a:ext>
            </a:extLst>
          </p:cNvPr>
          <p:cNvCxnSpPr>
            <a:cxnSpLocks/>
            <a:stCxn id="27" idx="2"/>
            <a:endCxn id="91" idx="3"/>
          </p:cNvCxnSpPr>
          <p:nvPr/>
        </p:nvCxnSpPr>
        <p:spPr>
          <a:xfrm flipH="1">
            <a:off x="5192109" y="4251240"/>
            <a:ext cx="1871300" cy="72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159296B-3589-4C02-AFC1-5CE04305E1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79" y="4611363"/>
            <a:ext cx="2227874" cy="692157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F0902A6-91AF-41CA-8445-A4DB667CF3BB}"/>
              </a:ext>
            </a:extLst>
          </p:cNvPr>
          <p:cNvSpPr txBox="1"/>
          <p:nvPr/>
        </p:nvSpPr>
        <p:spPr>
          <a:xfrm>
            <a:off x="4835535" y="4323872"/>
            <a:ext cx="14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1A0750-6EB6-47AB-9CCC-AA7182DB76F1}"/>
              </a:ext>
            </a:extLst>
          </p:cNvPr>
          <p:cNvSpPr txBox="1"/>
          <p:nvPr/>
        </p:nvSpPr>
        <p:spPr>
          <a:xfrm>
            <a:off x="7951844" y="4340368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02B7044-579A-483D-878A-CE04A975CA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62" y="5924512"/>
            <a:ext cx="2210108" cy="52394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66B832A-933A-459D-8238-DAF0E548C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93" y="5924512"/>
            <a:ext cx="2670027" cy="619211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EE9F806-F793-494D-9B5A-C4609915ECAF}"/>
              </a:ext>
            </a:extLst>
          </p:cNvPr>
          <p:cNvCxnSpPr>
            <a:cxnSpLocks/>
            <a:stCxn id="91" idx="2"/>
            <a:endCxn id="111" idx="0"/>
          </p:cNvCxnSpPr>
          <p:nvPr/>
        </p:nvCxnSpPr>
        <p:spPr>
          <a:xfrm>
            <a:off x="3834607" y="5303520"/>
            <a:ext cx="0" cy="62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3C5F761-68F6-4B70-9F03-41CBC22F5855}"/>
              </a:ext>
            </a:extLst>
          </p:cNvPr>
          <p:cNvCxnSpPr>
            <a:cxnSpLocks/>
            <a:stCxn id="101" idx="2"/>
            <a:endCxn id="109" idx="0"/>
          </p:cNvCxnSpPr>
          <p:nvPr/>
        </p:nvCxnSpPr>
        <p:spPr>
          <a:xfrm>
            <a:off x="9954216" y="5303520"/>
            <a:ext cx="0" cy="62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Jakkepalli, Rama Charan Pavan (UMKC-Student)</dc:creator>
  <cp:lastModifiedBy>Rama Charan Pavan Jakkepalli</cp:lastModifiedBy>
  <cp:revision>7</cp:revision>
  <dcterms:created xsi:type="dcterms:W3CDTF">2017-07-23T19:21:16Z</dcterms:created>
  <dcterms:modified xsi:type="dcterms:W3CDTF">2017-07-23T22:46:27Z</dcterms:modified>
</cp:coreProperties>
</file>