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8" r:id="rId1"/>
    <p:sldMasterId id="214748377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2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5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0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1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3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7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64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42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08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81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6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19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6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6E621-9E7E-8E52-0FFA-B800C40D3DA3}"/>
              </a:ext>
            </a:extLst>
          </p:cNvPr>
          <p:cNvSpPr txBox="1"/>
          <p:nvPr/>
        </p:nvSpPr>
        <p:spPr>
          <a:xfrm>
            <a:off x="1447800" y="838200"/>
            <a:ext cx="5526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ooper Black" panose="0208090404030B020404" pitchFamily="18" charset="0"/>
              </a:rPr>
              <a:t>MOSFET AS A CAPACITOR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7CD57-05B3-95F4-4623-E74AF4537EA7}"/>
              </a:ext>
            </a:extLst>
          </p:cNvPr>
          <p:cNvSpPr txBox="1"/>
          <p:nvPr/>
        </p:nvSpPr>
        <p:spPr>
          <a:xfrm>
            <a:off x="5712397" y="5181600"/>
            <a:ext cx="3421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opperplate Gothic Bold" panose="020E0705020206020404" pitchFamily="34" charset="0"/>
              </a:rPr>
              <a:t>NAME:G.SOWMYA</a:t>
            </a:r>
          </a:p>
          <a:p>
            <a:r>
              <a:rPr lang="en-IN" sz="2000" dirty="0">
                <a:latin typeface="Copperplate Gothic Bold" panose="020E0705020206020404" pitchFamily="34" charset="0"/>
              </a:rPr>
              <a:t>ROLL NO:22H51A0588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329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143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FEB052-1296-E103-CEB5-16A0DFF9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3043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5008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32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865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865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</Words>
  <Application>Microsoft Office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Cooper Black</vt:lpstr>
      <vt:lpstr>Copperplate Gothic Bold</vt:lpstr>
      <vt:lpstr>Tw Cen MT</vt:lpstr>
      <vt:lpstr>Tw Cen MT Condensed</vt:lpstr>
      <vt:lpstr>Wingdings 3</vt:lpstr>
      <vt:lpstr>Integral</vt:lpstr>
      <vt:lpstr>1_Integral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91906</dc:creator>
  <cp:lastModifiedBy>sowmyasoma2345@gmail.com</cp:lastModifiedBy>
  <cp:revision>2</cp:revision>
  <dcterms:created xsi:type="dcterms:W3CDTF">2024-01-04T02:28:55Z</dcterms:created>
  <dcterms:modified xsi:type="dcterms:W3CDTF">2024-02-05T13:41:45Z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2024-01-04T00:00:00Z</vt:filetime>
  </property>
  <property fmtid="{D5CDD505-2E9C-101B-9397-08002B2CF9AE}" pid="3" name="LastSaved">
    <vt:filetime>2024-01-04T00:00:00Z</vt:filetime>
  </property>
</Properties>
</file>