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12"/>
  </p:notesMasterIdLst>
  <p:sldIdLst>
    <p:sldId id="264" r:id="rId2"/>
    <p:sldId id="256" r:id="rId3"/>
    <p:sldId id="257" r:id="rId4"/>
    <p:sldId id="258" r:id="rId5"/>
    <p:sldId id="259" r:id="rId6"/>
    <p:sldId id="260" r:id="rId7"/>
    <p:sldId id="261" r:id="rId8"/>
    <p:sldId id="262" r:id="rId9"/>
    <p:sldId id="263" r:id="rId10"/>
    <p:sldId id="265" r:id="rId1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540C6-8B13-4918-9A53-FC19A43EDFAA}" v="11" dt="2024-05-10T03:11:16.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soma2345@gmail.com" userId="46f9ce0402a7bb1c" providerId="LiveId" clId="{6CA540C6-8B13-4918-9A53-FC19A43EDFAA}"/>
    <pc:docChg chg="addSld modSld sldOrd">
      <pc:chgData name="sowmyasoma2345@gmail.com" userId="46f9ce0402a7bb1c" providerId="LiveId" clId="{6CA540C6-8B13-4918-9A53-FC19A43EDFAA}" dt="2024-05-10T03:12:29.485" v="105" actId="1076"/>
      <pc:docMkLst>
        <pc:docMk/>
      </pc:docMkLst>
      <pc:sldChg chg="modSp mod">
        <pc:chgData name="sowmyasoma2345@gmail.com" userId="46f9ce0402a7bb1c" providerId="LiveId" clId="{6CA540C6-8B13-4918-9A53-FC19A43EDFAA}" dt="2024-05-10T03:08:24.763" v="22" actId="20577"/>
        <pc:sldMkLst>
          <pc:docMk/>
          <pc:sldMk cId="0" sldId="256"/>
        </pc:sldMkLst>
        <pc:spChg chg="mod">
          <ac:chgData name="sowmyasoma2345@gmail.com" userId="46f9ce0402a7bb1c" providerId="LiveId" clId="{6CA540C6-8B13-4918-9A53-FC19A43EDFAA}" dt="2024-05-10T03:07:33.339" v="4" actId="1036"/>
          <ac:spMkLst>
            <pc:docMk/>
            <pc:sldMk cId="0" sldId="256"/>
            <ac:spMk id="3" creationId="{00000000-0000-0000-0000-000000000000}"/>
          </ac:spMkLst>
        </pc:spChg>
        <pc:spChg chg="mod">
          <ac:chgData name="sowmyasoma2345@gmail.com" userId="46f9ce0402a7bb1c" providerId="LiveId" clId="{6CA540C6-8B13-4918-9A53-FC19A43EDFAA}" dt="2024-05-10T03:08:24.763" v="22" actId="20577"/>
          <ac:spMkLst>
            <pc:docMk/>
            <pc:sldMk cId="0" sldId="256"/>
            <ac:spMk id="5" creationId="{00000000-0000-0000-0000-000000000000}"/>
          </ac:spMkLst>
        </pc:spChg>
      </pc:sldChg>
      <pc:sldChg chg="addSp modSp new mod ord">
        <pc:chgData name="sowmyasoma2345@gmail.com" userId="46f9ce0402a7bb1c" providerId="LiveId" clId="{6CA540C6-8B13-4918-9A53-FC19A43EDFAA}" dt="2024-05-10T03:10:28.402" v="82" actId="255"/>
        <pc:sldMkLst>
          <pc:docMk/>
          <pc:sldMk cId="1027436612" sldId="264"/>
        </pc:sldMkLst>
        <pc:spChg chg="add mod">
          <ac:chgData name="sowmyasoma2345@gmail.com" userId="46f9ce0402a7bb1c" providerId="LiveId" clId="{6CA540C6-8B13-4918-9A53-FC19A43EDFAA}" dt="2024-05-10T03:09:24.161" v="42" actId="1076"/>
          <ac:spMkLst>
            <pc:docMk/>
            <pc:sldMk cId="1027436612" sldId="264"/>
            <ac:spMk id="2" creationId="{9486BB8D-1F4B-FA10-186A-531A315B9D6F}"/>
          </ac:spMkLst>
        </pc:spChg>
        <pc:spChg chg="add mod">
          <ac:chgData name="sowmyasoma2345@gmail.com" userId="46f9ce0402a7bb1c" providerId="LiveId" clId="{6CA540C6-8B13-4918-9A53-FC19A43EDFAA}" dt="2024-05-10T03:10:28.402" v="82" actId="255"/>
          <ac:spMkLst>
            <pc:docMk/>
            <pc:sldMk cId="1027436612" sldId="264"/>
            <ac:spMk id="3" creationId="{068D8B7F-09BD-0202-BD87-AAE321A95A7B}"/>
          </ac:spMkLst>
        </pc:spChg>
      </pc:sldChg>
      <pc:sldChg chg="addSp modSp new mod ord">
        <pc:chgData name="sowmyasoma2345@gmail.com" userId="46f9ce0402a7bb1c" providerId="LiveId" clId="{6CA540C6-8B13-4918-9A53-FC19A43EDFAA}" dt="2024-05-10T03:12:29.485" v="105" actId="1076"/>
        <pc:sldMkLst>
          <pc:docMk/>
          <pc:sldMk cId="2216025165" sldId="265"/>
        </pc:sldMkLst>
        <pc:spChg chg="add mod">
          <ac:chgData name="sowmyasoma2345@gmail.com" userId="46f9ce0402a7bb1c" providerId="LiveId" clId="{6CA540C6-8B13-4918-9A53-FC19A43EDFAA}" dt="2024-05-10T03:12:29.485" v="105" actId="1076"/>
          <ac:spMkLst>
            <pc:docMk/>
            <pc:sldMk cId="2216025165" sldId="265"/>
            <ac:spMk id="2" creationId="{86F5EA2C-6003-5BAB-C4B1-64810E3195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283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4630400" cy="82296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569444" y="1521276"/>
            <a:ext cx="11491514" cy="516954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737361" y="1693938"/>
            <a:ext cx="11155680" cy="4841724"/>
          </a:xfrm>
          <a:prstGeom prst="rect">
            <a:avLst/>
          </a:prstGeom>
          <a:solidFill>
            <a:schemeClr val="bg2"/>
          </a:solidFill>
          <a:ln w="9525" cap="sq" cmpd="sng" algn="ctr">
            <a:noFill/>
            <a:prstDash val="solid"/>
            <a:miter lim="800000"/>
          </a:ln>
          <a:effectLst/>
        </p:spPr>
      </p:sp>
      <p:sp>
        <p:nvSpPr>
          <p:cNvPr id="15" name="Rectangle 14"/>
          <p:cNvSpPr/>
          <p:nvPr/>
        </p:nvSpPr>
        <p:spPr>
          <a:xfrm>
            <a:off x="6163056" y="1521276"/>
            <a:ext cx="2304288" cy="877824"/>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6300216" y="1521277"/>
            <a:ext cx="2029968" cy="774354"/>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874050" y="2509516"/>
            <a:ext cx="10882303" cy="3108960"/>
          </a:xfrm>
        </p:spPr>
        <p:txBody>
          <a:bodyPr tIns="45720" bIns="45720" anchor="ctr">
            <a:noAutofit/>
          </a:bodyPr>
          <a:lstStyle>
            <a:lvl1pPr algn="ctr">
              <a:lnSpc>
                <a:spcPct val="83000"/>
              </a:lnSpc>
              <a:defRPr lang="en-US" sz="8640" b="0" kern="1200" cap="all" spc="-12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874520" y="5618475"/>
            <a:ext cx="10885018" cy="548641"/>
          </a:xfrm>
        </p:spPr>
        <p:txBody>
          <a:bodyPr>
            <a:normAutofit/>
          </a:bodyPr>
          <a:lstStyle>
            <a:lvl1pPr marL="0" indent="0" algn="ctr">
              <a:spcBef>
                <a:spcPts val="0"/>
              </a:spcBef>
              <a:buNone/>
              <a:defRPr sz="1920" spc="96" baseline="0">
                <a:solidFill>
                  <a:schemeClr val="tx2"/>
                </a:solidFill>
              </a:defRPr>
            </a:lvl1pPr>
            <a:lvl2pPr marL="548640" indent="0" algn="ctr">
              <a:buNone/>
              <a:defRPr sz="1920"/>
            </a:lvl2pPr>
            <a:lvl3pPr marL="1097280" indent="0" algn="ctr">
              <a:buNone/>
              <a:defRPr sz="192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20" name="Date Placeholder 19"/>
          <p:cNvSpPr>
            <a:spLocks noGrp="1"/>
          </p:cNvSpPr>
          <p:nvPr>
            <p:ph type="dt" sz="half" idx="10"/>
          </p:nvPr>
        </p:nvSpPr>
        <p:spPr>
          <a:xfrm>
            <a:off x="6382512" y="1609506"/>
            <a:ext cx="1865376" cy="632656"/>
          </a:xfrm>
        </p:spPr>
        <p:txBody>
          <a:bodyPr/>
          <a:lstStyle>
            <a:lvl1pPr algn="ctr">
              <a:defRPr sz="1560" spc="0" baseline="0">
                <a:solidFill>
                  <a:srgbClr val="FFFFFF"/>
                </a:solidFill>
                <a:latin typeface="+mn-lt"/>
              </a:defRPr>
            </a:lvl1pPr>
          </a:lstStyle>
          <a:p>
            <a:fld id="{48A87A34-81AB-432B-8DAE-1953F412C126}" type="datetimeFigureOut">
              <a:rPr lang="en-US" smtClean="0"/>
              <a:t>5/31/2024</a:t>
            </a:fld>
            <a:endParaRPr lang="en-US" dirty="0"/>
          </a:p>
        </p:txBody>
      </p:sp>
      <p:sp>
        <p:nvSpPr>
          <p:cNvPr id="21" name="Footer Placeholder 20"/>
          <p:cNvSpPr>
            <a:spLocks noGrp="1"/>
          </p:cNvSpPr>
          <p:nvPr>
            <p:ph type="ftr" sz="quarter" idx="11"/>
          </p:nvPr>
        </p:nvSpPr>
        <p:spPr>
          <a:xfrm>
            <a:off x="1744675" y="6254496"/>
            <a:ext cx="7086600" cy="27432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10328304" y="6254496"/>
            <a:ext cx="2534257" cy="274320"/>
          </a:xfrm>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635148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5/31/2024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075434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89920" y="914400"/>
            <a:ext cx="2834640" cy="63093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914400"/>
            <a:ext cx="9692640" cy="63093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5/31/2024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8939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81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16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5/31/2024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956519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4630400" cy="82296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569444" y="1521276"/>
            <a:ext cx="11491514" cy="516954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737361" y="1693938"/>
            <a:ext cx="11155680" cy="4841724"/>
          </a:xfrm>
          <a:prstGeom prst="rect">
            <a:avLst/>
          </a:prstGeom>
          <a:solidFill>
            <a:schemeClr val="bg2"/>
          </a:solidFill>
          <a:ln w="9525" cap="sq" cmpd="sng" algn="ctr">
            <a:noFill/>
            <a:prstDash val="solid"/>
            <a:miter lim="800000"/>
          </a:ln>
          <a:effectLst/>
        </p:spPr>
      </p:sp>
      <p:sp>
        <p:nvSpPr>
          <p:cNvPr id="30" name="Rectangle 29"/>
          <p:cNvSpPr/>
          <p:nvPr/>
        </p:nvSpPr>
        <p:spPr>
          <a:xfrm>
            <a:off x="6163056" y="1521276"/>
            <a:ext cx="2304288" cy="877824"/>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6300216" y="1521277"/>
            <a:ext cx="2029968" cy="774354"/>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876347" y="2513171"/>
            <a:ext cx="10885018" cy="3105302"/>
          </a:xfrm>
        </p:spPr>
        <p:txBody>
          <a:bodyPr anchor="ctr">
            <a:noAutofit/>
          </a:bodyPr>
          <a:lstStyle>
            <a:lvl1pPr algn="ctr">
              <a:lnSpc>
                <a:spcPct val="83000"/>
              </a:lnSpc>
              <a:defRPr lang="en-US" sz="8640" b="0" kern="1200" cap="all" spc="-12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876349" y="5618474"/>
            <a:ext cx="10885018" cy="548640"/>
          </a:xfrm>
        </p:spPr>
        <p:txBody>
          <a:bodyPr anchor="t">
            <a:normAutofit/>
          </a:bodyPr>
          <a:lstStyle>
            <a:lvl1pPr marL="0" indent="0" algn="ctr">
              <a:buNone/>
              <a:tabLst>
                <a:tab pos="3160396" algn="l"/>
              </a:tabLst>
              <a:defRPr sz="1920">
                <a:solidFill>
                  <a:schemeClr val="tx2"/>
                </a:solidFill>
                <a:effectLst/>
              </a:defRPr>
            </a:lvl1pPr>
            <a:lvl2pPr marL="548640" indent="0">
              <a:buNone/>
              <a:defRPr sz="192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386170" y="1613403"/>
            <a:ext cx="1865376" cy="636422"/>
          </a:xfrm>
        </p:spPr>
        <p:txBody>
          <a:bodyPr/>
          <a:lstStyle>
            <a:lvl1pPr algn="ctr">
              <a:defRPr lang="en-US" sz="1560" kern="1200" spc="0" baseline="0">
                <a:solidFill>
                  <a:srgbClr val="FFFFFF"/>
                </a:solidFill>
                <a:latin typeface="+mn-lt"/>
                <a:ea typeface="+mn-ea"/>
                <a:cs typeface="+mn-cs"/>
              </a:defRPr>
            </a:lvl1pPr>
          </a:lstStyle>
          <a:p>
            <a:fld id="{48A87A34-81AB-432B-8DAE-1953F412C126}" type="datetimeFigureOut">
              <a:rPr lang="en-US" smtClean="0"/>
              <a:t>5/31/2024</a:t>
            </a:fld>
            <a:endParaRPr lang="en-US" dirty="0"/>
          </a:p>
        </p:txBody>
      </p:sp>
      <p:sp>
        <p:nvSpPr>
          <p:cNvPr id="5" name="Footer Placeholder 4"/>
          <p:cNvSpPr>
            <a:spLocks noGrp="1"/>
          </p:cNvSpPr>
          <p:nvPr>
            <p:ph type="ftr" sz="quarter" idx="11"/>
          </p:nvPr>
        </p:nvSpPr>
        <p:spPr>
          <a:xfrm>
            <a:off x="1744675" y="6254496"/>
            <a:ext cx="7088429" cy="27432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0325405" y="6254496"/>
            <a:ext cx="2534717" cy="274320"/>
          </a:xfrm>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5814203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0160" y="2523744"/>
            <a:ext cx="5705856" cy="4498848"/>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44384" y="2523744"/>
            <a:ext cx="5705856" cy="4498848"/>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5/31/2024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750051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3818" y="2489201"/>
            <a:ext cx="5705856" cy="768096"/>
          </a:xfrm>
        </p:spPr>
        <p:txBody>
          <a:bodyPr anchor="ctr">
            <a:normAutofit/>
          </a:bodyPr>
          <a:lstStyle>
            <a:lvl1pPr marL="0" indent="0" algn="ctr">
              <a:spcBef>
                <a:spcPts val="0"/>
              </a:spcBef>
              <a:buNone/>
              <a:defRPr sz="2160" b="0">
                <a:solidFill>
                  <a:schemeClr val="tx2"/>
                </a:solidFill>
                <a:latin typeface="+mn-lt"/>
              </a:defRPr>
            </a:lvl1pPr>
            <a:lvl2pPr marL="548640" indent="0">
              <a:buNone/>
              <a:defRPr sz="216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307078"/>
            <a:ext cx="5705856" cy="384048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48042" y="2489201"/>
            <a:ext cx="5705856" cy="768096"/>
          </a:xfrm>
        </p:spPr>
        <p:txBody>
          <a:bodyPr anchor="ctr">
            <a:normAutofit/>
          </a:bodyPr>
          <a:lstStyle>
            <a:lvl1pPr marL="0" indent="0" algn="ctr">
              <a:spcBef>
                <a:spcPts val="0"/>
              </a:spcBef>
              <a:buNone/>
              <a:defRPr sz="2160" b="0">
                <a:solidFill>
                  <a:schemeClr val="tx2"/>
                </a:solidFill>
              </a:defRPr>
            </a:lvl1pPr>
            <a:lvl2pPr marL="548640" indent="0">
              <a:buNone/>
              <a:defRPr sz="216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48042" y="3307897"/>
            <a:ext cx="5705856" cy="384048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5/31/2024</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0015039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5/31/2024</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9611902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5/31/2024</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6760821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81632" y="285293"/>
            <a:ext cx="10359697" cy="7659014"/>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446227" y="449885"/>
            <a:ext cx="10023653" cy="7329830"/>
          </a:xfrm>
          <a:prstGeom prst="rect">
            <a:avLst/>
          </a:prstGeom>
          <a:solidFill>
            <a:schemeClr val="bg2"/>
          </a:solidFill>
          <a:ln w="6350" cap="sq" cmpd="sng" algn="ctr">
            <a:noFill/>
            <a:prstDash val="solid"/>
            <a:miter lim="800000"/>
          </a:ln>
          <a:effectLst/>
        </p:spPr>
      </p:sp>
      <p:sp>
        <p:nvSpPr>
          <p:cNvPr id="15" name="Rectangle 14"/>
          <p:cNvSpPr/>
          <p:nvPr/>
        </p:nvSpPr>
        <p:spPr>
          <a:xfrm>
            <a:off x="10824463" y="285293"/>
            <a:ext cx="3511296" cy="76590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155680" y="728870"/>
            <a:ext cx="2916936" cy="1975104"/>
          </a:xfrm>
        </p:spPr>
        <p:txBody>
          <a:bodyPr anchor="b">
            <a:normAutofit/>
          </a:bodyPr>
          <a:lstStyle>
            <a:lvl1pPr algn="l" defTabSz="1097280" rtl="0" eaLnBrk="1" latinLnBrk="0" hangingPunct="1">
              <a:lnSpc>
                <a:spcPct val="90000"/>
              </a:lnSpc>
              <a:spcBef>
                <a:spcPct val="0"/>
              </a:spcBef>
              <a:buNone/>
              <a:defRPr lang="en-US" sz="336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948690" y="845820"/>
            <a:ext cx="9075420" cy="6172200"/>
          </a:xfrm>
        </p:spPr>
        <p:txBody>
          <a:bodyPr/>
          <a:lstStyle>
            <a:lvl1pPr>
              <a:defRPr sz="228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0" y="2743200"/>
            <a:ext cx="2916936" cy="4206240"/>
          </a:xfrm>
        </p:spPr>
        <p:txBody>
          <a:bodyPr>
            <a:normAutofit/>
          </a:bodyPr>
          <a:lstStyle>
            <a:lvl1pPr marL="0" indent="0">
              <a:lnSpc>
                <a:spcPct val="110000"/>
              </a:lnSpc>
              <a:spcBef>
                <a:spcPts val="960"/>
              </a:spcBef>
              <a:buNone/>
              <a:defRPr sz="1680">
                <a:solidFill>
                  <a:schemeClr val="bg1"/>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5/31/2024</a:t>
            </a:fld>
            <a:endParaRPr lang="en-US" dirty="0"/>
          </a:p>
        </p:txBody>
      </p:sp>
      <p:sp>
        <p:nvSpPr>
          <p:cNvPr id="6" name="Footer Placeholder 5"/>
          <p:cNvSpPr>
            <a:spLocks noGrp="1"/>
          </p:cNvSpPr>
          <p:nvPr>
            <p:ph type="ftr" sz="quarter" idx="11"/>
          </p:nvPr>
        </p:nvSpPr>
        <p:spPr>
          <a:xfrm>
            <a:off x="4126989" y="7457442"/>
            <a:ext cx="6221578" cy="307238"/>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6D22F896-40B5-4ADD-8801-0D06FADFA095}" type="slidenum">
              <a:rPr lang="en-US" smtClean="0"/>
              <a:t>‹#›</a:t>
            </a:fld>
            <a:endParaRPr lang="en-US" dirty="0"/>
          </a:p>
        </p:txBody>
      </p:sp>
      <p:sp>
        <p:nvSpPr>
          <p:cNvPr id="11" name="Rectangle 10"/>
          <p:cNvSpPr/>
          <p:nvPr/>
        </p:nvSpPr>
        <p:spPr>
          <a:xfrm>
            <a:off x="10989055" y="449885"/>
            <a:ext cx="3182112" cy="7329830"/>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02992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10824463" y="285293"/>
            <a:ext cx="3511296" cy="7659014"/>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989055" y="449885"/>
            <a:ext cx="3182112" cy="7329830"/>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155680" y="724205"/>
            <a:ext cx="2918765" cy="1975104"/>
          </a:xfrm>
        </p:spPr>
        <p:txBody>
          <a:bodyPr anchor="b">
            <a:noAutofit/>
          </a:bodyPr>
          <a:lstStyle>
            <a:lvl1pPr algn="l">
              <a:defRPr sz="336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74319" y="285293"/>
            <a:ext cx="10321291" cy="7659014"/>
          </a:xfrm>
          <a:solidFill>
            <a:srgbClr val="808080"/>
          </a:solidFill>
          <a:ln>
            <a:noFill/>
          </a:ln>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1155680" y="2743200"/>
            <a:ext cx="2918765" cy="4202582"/>
          </a:xfrm>
        </p:spPr>
        <p:txBody>
          <a:bodyPr>
            <a:normAutofit/>
          </a:bodyPr>
          <a:lstStyle>
            <a:lvl1pPr marL="0" indent="0" algn="l">
              <a:lnSpc>
                <a:spcPct val="110000"/>
              </a:lnSpc>
              <a:spcBef>
                <a:spcPts val="960"/>
              </a:spcBef>
              <a:buNone/>
              <a:defRPr sz="1680">
                <a:solidFill>
                  <a:schemeClr val="tx1"/>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48A87A34-81AB-432B-8DAE-1953F412C126}" type="datetimeFigureOut">
              <a:rPr lang="en-US" smtClean="0"/>
              <a:pPr/>
              <a:t>5/31/2024</a:t>
            </a:fld>
            <a:endParaRPr lang="en-US" dirty="0"/>
          </a:p>
        </p:txBody>
      </p:sp>
      <p:sp>
        <p:nvSpPr>
          <p:cNvPr id="6" name="Footer Placeholder 5"/>
          <p:cNvSpPr>
            <a:spLocks noGrp="1"/>
          </p:cNvSpPr>
          <p:nvPr>
            <p:ph type="ftr" sz="quarter" idx="11"/>
          </p:nvPr>
        </p:nvSpPr>
        <p:spPr/>
        <p:txBody>
          <a:bodyPr/>
          <a:lstStyle>
            <a:lvl1pPr marL="0" algn="r" defTabSz="1097280" rtl="0" eaLnBrk="1" latinLnBrk="0" hangingPunct="1">
              <a:defRPr lang="en-US" sz="12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4404887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81635" y="285293"/>
            <a:ext cx="14067130" cy="7659014"/>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446227" y="449885"/>
            <a:ext cx="13737946" cy="7329830"/>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280160" y="771113"/>
            <a:ext cx="12070080" cy="16459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0160" y="2523744"/>
            <a:ext cx="12070080" cy="47183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67357" y="7457442"/>
            <a:ext cx="3291840" cy="307238"/>
          </a:xfrm>
          <a:prstGeom prst="rect">
            <a:avLst/>
          </a:prstGeom>
        </p:spPr>
        <p:txBody>
          <a:bodyPr vert="horz" lIns="91440" tIns="45720" rIns="91440" bIns="45720" rtlCol="0" anchor="b"/>
          <a:lstStyle>
            <a:lvl1pPr algn="l">
              <a:defRPr sz="1200">
                <a:solidFill>
                  <a:schemeClr val="bg2"/>
                </a:solidFill>
              </a:defRPr>
            </a:lvl1pPr>
          </a:lstStyle>
          <a:p>
            <a:fld id="{48A87A34-81AB-432B-8DAE-1953F412C126}" type="datetimeFigureOut">
              <a:rPr lang="en-US" smtClean="0"/>
              <a:pPr/>
              <a:t>5/31/2024</a:t>
            </a:fld>
            <a:endParaRPr lang="en-US" dirty="0"/>
          </a:p>
        </p:txBody>
      </p:sp>
      <p:sp>
        <p:nvSpPr>
          <p:cNvPr id="5" name="Footer Placeholder 4"/>
          <p:cNvSpPr>
            <a:spLocks noGrp="1"/>
          </p:cNvSpPr>
          <p:nvPr>
            <p:ph type="ftr" sz="quarter" idx="3"/>
          </p:nvPr>
        </p:nvSpPr>
        <p:spPr>
          <a:xfrm>
            <a:off x="4187952" y="7457442"/>
            <a:ext cx="6254496" cy="307238"/>
          </a:xfrm>
          <a:prstGeom prst="rect">
            <a:avLst/>
          </a:prstGeom>
        </p:spPr>
        <p:txBody>
          <a:bodyPr vert="horz" lIns="91440" tIns="45720" rIns="91440" bIns="45720" rtlCol="0" anchor="b"/>
          <a:lstStyle>
            <a:lvl1pPr algn="ctr">
              <a:defRPr sz="1200">
                <a:solidFill>
                  <a:schemeClr val="bg2"/>
                </a:solidFill>
              </a:defRPr>
            </a:lvl1pPr>
          </a:lstStyle>
          <a:p>
            <a:endParaRPr lang="en-US" dirty="0"/>
          </a:p>
        </p:txBody>
      </p:sp>
      <p:sp>
        <p:nvSpPr>
          <p:cNvPr id="6" name="Slide Number Placeholder 5"/>
          <p:cNvSpPr>
            <a:spLocks noGrp="1"/>
          </p:cNvSpPr>
          <p:nvPr>
            <p:ph type="sldNum" sz="quarter" idx="4"/>
          </p:nvPr>
        </p:nvSpPr>
        <p:spPr>
          <a:xfrm>
            <a:off x="12418242" y="7457442"/>
            <a:ext cx="1755648" cy="307238"/>
          </a:xfrm>
          <a:prstGeom prst="rect">
            <a:avLst/>
          </a:prstGeom>
        </p:spPr>
        <p:txBody>
          <a:bodyPr vert="horz" lIns="91440" tIns="45720" rIns="91440" bIns="45720" rtlCol="0" anchor="b"/>
          <a:lstStyle>
            <a:lvl1pPr algn="r">
              <a:defRPr sz="1200">
                <a:solidFill>
                  <a:schemeClr val="bg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398035"/>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hf sldNum="0" hdr="0" ftr="0" dt="0"/>
  <p:txStyles>
    <p:titleStyle>
      <a:lvl1pPr algn="l" defTabSz="1097280" rtl="0" eaLnBrk="1" latinLnBrk="0" hangingPunct="1">
        <a:lnSpc>
          <a:spcPct val="90000"/>
        </a:lnSpc>
        <a:spcBef>
          <a:spcPct val="0"/>
        </a:spcBef>
        <a:buNone/>
        <a:defRPr lang="en-US" sz="5760" kern="1200" cap="none" spc="0" baseline="0" dirty="0">
          <a:solidFill>
            <a:schemeClr val="tx1"/>
          </a:solidFill>
          <a:effectLst/>
          <a:latin typeface="+mj-lt"/>
          <a:ea typeface="+mn-ea"/>
          <a:cs typeface="+mn-cs"/>
        </a:defRPr>
      </a:lvl1pPr>
    </p:titleStyle>
    <p:bodyStyle>
      <a:lvl1pPr marL="219456" indent="-219456" algn="l" defTabSz="1097280" rtl="0" eaLnBrk="1" latinLnBrk="0" hangingPunct="1">
        <a:lnSpc>
          <a:spcPct val="100000"/>
        </a:lnSpc>
        <a:spcBef>
          <a:spcPts val="1080"/>
        </a:spcBef>
        <a:spcAft>
          <a:spcPts val="0"/>
        </a:spcAft>
        <a:buClr>
          <a:schemeClr val="tx2">
            <a:lumMod val="60000"/>
            <a:lumOff val="40000"/>
          </a:schemeClr>
        </a:buClr>
        <a:buFont typeface="Arial" pitchFamily="34" charset="0"/>
        <a:buChar char="•"/>
        <a:defRPr sz="2160" kern="1200">
          <a:solidFill>
            <a:schemeClr val="tx1"/>
          </a:solidFill>
          <a:latin typeface="+mn-lt"/>
          <a:ea typeface="+mn-ea"/>
          <a:cs typeface="+mn-cs"/>
        </a:defRPr>
      </a:lvl1pPr>
      <a:lvl2pPr marL="548640" indent="-219456" algn="l" defTabSz="1097280" rtl="0" eaLnBrk="1" latinLnBrk="0" hangingPunct="1">
        <a:lnSpc>
          <a:spcPct val="100000"/>
        </a:lnSpc>
        <a:spcBef>
          <a:spcPts val="600"/>
        </a:spcBef>
        <a:buClr>
          <a:schemeClr val="tx2">
            <a:lumMod val="60000"/>
            <a:lumOff val="40000"/>
          </a:schemeClr>
        </a:buClr>
        <a:buFont typeface="Arial" pitchFamily="34" charset="0"/>
        <a:buChar char="•"/>
        <a:defRPr sz="1920" kern="1200">
          <a:solidFill>
            <a:schemeClr val="tx1"/>
          </a:solidFill>
          <a:latin typeface="+mn-lt"/>
          <a:ea typeface="+mn-ea"/>
          <a:cs typeface="+mn-cs"/>
        </a:defRPr>
      </a:lvl2pPr>
      <a:lvl3pPr marL="877824" indent="-219456" algn="l" defTabSz="1097280" rtl="0" eaLnBrk="1" latinLnBrk="0" hangingPunct="1">
        <a:lnSpc>
          <a:spcPct val="100000"/>
        </a:lnSpc>
        <a:spcBef>
          <a:spcPts val="600"/>
        </a:spcBef>
        <a:buClr>
          <a:schemeClr val="tx2">
            <a:lumMod val="60000"/>
            <a:lumOff val="40000"/>
          </a:schemeClr>
        </a:buClr>
        <a:buFont typeface="Arial" pitchFamily="34" charset="0"/>
        <a:buChar char="•"/>
        <a:defRPr sz="1680" kern="1200">
          <a:solidFill>
            <a:schemeClr val="tx1"/>
          </a:solidFill>
          <a:latin typeface="+mn-lt"/>
          <a:ea typeface="+mn-ea"/>
          <a:cs typeface="+mn-cs"/>
        </a:defRPr>
      </a:lvl3pPr>
      <a:lvl4pPr marL="1207008" indent="-219456" algn="l" defTabSz="1097280" rtl="0" eaLnBrk="1" latinLnBrk="0" hangingPunct="1">
        <a:lnSpc>
          <a:spcPct val="100000"/>
        </a:lnSpc>
        <a:spcBef>
          <a:spcPts val="600"/>
        </a:spcBef>
        <a:buClr>
          <a:schemeClr val="tx2">
            <a:lumMod val="60000"/>
            <a:lumOff val="40000"/>
          </a:schemeClr>
        </a:buClr>
        <a:buFont typeface="Arial" pitchFamily="34" charset="0"/>
        <a:buChar char="•"/>
        <a:defRPr sz="1680" kern="1200">
          <a:solidFill>
            <a:schemeClr val="tx1"/>
          </a:solidFill>
          <a:latin typeface="+mn-lt"/>
          <a:ea typeface="+mn-ea"/>
          <a:cs typeface="+mn-cs"/>
        </a:defRPr>
      </a:lvl4pPr>
      <a:lvl5pPr marL="1536192" indent="-219456" algn="l" defTabSz="1097280" rtl="0" eaLnBrk="1" latinLnBrk="0" hangingPunct="1">
        <a:lnSpc>
          <a:spcPct val="100000"/>
        </a:lnSpc>
        <a:spcBef>
          <a:spcPts val="600"/>
        </a:spcBef>
        <a:buClr>
          <a:schemeClr val="tx2">
            <a:lumMod val="60000"/>
            <a:lumOff val="40000"/>
          </a:schemeClr>
        </a:buClr>
        <a:buFont typeface="Arial" pitchFamily="34" charset="0"/>
        <a:buChar char="•"/>
        <a:defRPr sz="1680" kern="1200">
          <a:solidFill>
            <a:schemeClr val="tx1"/>
          </a:solidFill>
          <a:latin typeface="+mn-lt"/>
          <a:ea typeface="+mn-ea"/>
          <a:cs typeface="+mn-cs"/>
        </a:defRPr>
      </a:lvl5pPr>
      <a:lvl6pPr marL="1920000" indent="-274320" algn="l" defTabSz="1097280" rtl="0" eaLnBrk="1" latinLnBrk="0" hangingPunct="1">
        <a:lnSpc>
          <a:spcPct val="100000"/>
        </a:lnSpc>
        <a:spcBef>
          <a:spcPts val="600"/>
        </a:spcBef>
        <a:buClr>
          <a:schemeClr val="tx2">
            <a:lumMod val="60000"/>
            <a:lumOff val="40000"/>
          </a:schemeClr>
        </a:buClr>
        <a:buFont typeface="Arial" pitchFamily="34" charset="0"/>
        <a:buChar char="•"/>
        <a:defRPr sz="1680" kern="1200">
          <a:solidFill>
            <a:schemeClr val="bg1"/>
          </a:solidFill>
          <a:latin typeface="+mn-lt"/>
          <a:ea typeface="+mn-ea"/>
          <a:cs typeface="+mn-cs"/>
        </a:defRPr>
      </a:lvl6pPr>
      <a:lvl7pPr marL="2280000" indent="-274320" algn="l" defTabSz="1097280" rtl="0" eaLnBrk="1" latinLnBrk="0" hangingPunct="1">
        <a:lnSpc>
          <a:spcPct val="100000"/>
        </a:lnSpc>
        <a:spcBef>
          <a:spcPts val="600"/>
        </a:spcBef>
        <a:buClr>
          <a:schemeClr val="tx2">
            <a:lumMod val="60000"/>
            <a:lumOff val="40000"/>
          </a:schemeClr>
        </a:buClr>
        <a:buFont typeface="Arial" pitchFamily="34" charset="0"/>
        <a:buChar char="•"/>
        <a:defRPr sz="1680" kern="1200">
          <a:solidFill>
            <a:schemeClr val="bg1"/>
          </a:solidFill>
          <a:latin typeface="+mn-lt"/>
          <a:ea typeface="+mn-ea"/>
          <a:cs typeface="+mn-cs"/>
        </a:defRPr>
      </a:lvl7pPr>
      <a:lvl8pPr marL="2640000" indent="-274320" algn="l" defTabSz="1097280" rtl="0" eaLnBrk="1" latinLnBrk="0" hangingPunct="1">
        <a:lnSpc>
          <a:spcPct val="100000"/>
        </a:lnSpc>
        <a:spcBef>
          <a:spcPts val="600"/>
        </a:spcBef>
        <a:buClr>
          <a:schemeClr val="tx2">
            <a:lumMod val="60000"/>
            <a:lumOff val="40000"/>
          </a:schemeClr>
        </a:buClr>
        <a:buFont typeface="Arial" pitchFamily="34" charset="0"/>
        <a:buChar char="•"/>
        <a:defRPr sz="1680" kern="1200">
          <a:solidFill>
            <a:schemeClr val="bg1"/>
          </a:solidFill>
          <a:latin typeface="+mn-lt"/>
          <a:ea typeface="+mn-ea"/>
          <a:cs typeface="+mn-cs"/>
        </a:defRPr>
      </a:lvl8pPr>
      <a:lvl9pPr marL="3000000" indent="-274320" algn="l" defTabSz="1097280" rtl="0" eaLnBrk="1" latinLnBrk="0" hangingPunct="1">
        <a:lnSpc>
          <a:spcPct val="100000"/>
        </a:lnSpc>
        <a:spcBef>
          <a:spcPts val="600"/>
        </a:spcBef>
        <a:buClr>
          <a:schemeClr val="tx2">
            <a:lumMod val="60000"/>
            <a:lumOff val="40000"/>
          </a:schemeClr>
        </a:buClr>
        <a:buFont typeface="Arial" pitchFamily="34" charset="0"/>
        <a:buChar char="•"/>
        <a:defRPr sz="1680" kern="1200">
          <a:solidFill>
            <a:schemeClr val="bg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86BB8D-1F4B-FA10-186A-531A315B9D6F}"/>
              </a:ext>
            </a:extLst>
          </p:cNvPr>
          <p:cNvSpPr txBox="1"/>
          <p:nvPr/>
        </p:nvSpPr>
        <p:spPr>
          <a:xfrm>
            <a:off x="2107581" y="1203424"/>
            <a:ext cx="11887200" cy="1785104"/>
          </a:xfrm>
          <a:prstGeom prst="rect">
            <a:avLst/>
          </a:prstGeom>
          <a:noFill/>
        </p:spPr>
        <p:txBody>
          <a:bodyPr wrap="square" rtlCol="0">
            <a:spAutoFit/>
          </a:bodyPr>
          <a:lstStyle/>
          <a:p>
            <a:r>
              <a:rPr lang="en-IN" sz="11000" dirty="0">
                <a:latin typeface="Times New Roman" panose="02020603050405020304" pitchFamily="18" charset="0"/>
                <a:cs typeface="Times New Roman" panose="02020603050405020304" pitchFamily="18" charset="0"/>
              </a:rPr>
              <a:t>TIDAL ENERGY</a:t>
            </a:r>
          </a:p>
        </p:txBody>
      </p:sp>
      <p:sp>
        <p:nvSpPr>
          <p:cNvPr id="3" name="TextBox 2">
            <a:extLst>
              <a:ext uri="{FF2B5EF4-FFF2-40B4-BE49-F238E27FC236}">
                <a16:creationId xmlns:a16="http://schemas.microsoft.com/office/drawing/2014/main" id="{068D8B7F-09BD-0202-BD87-AAE321A95A7B}"/>
              </a:ext>
            </a:extLst>
          </p:cNvPr>
          <p:cNvSpPr txBox="1"/>
          <p:nvPr/>
        </p:nvSpPr>
        <p:spPr>
          <a:xfrm>
            <a:off x="1092818" y="5241073"/>
            <a:ext cx="8129239" cy="1446550"/>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NAME:G.SOWMYA</a:t>
            </a:r>
          </a:p>
          <a:p>
            <a:r>
              <a:rPr lang="en-IN" sz="4400" dirty="0">
                <a:latin typeface="Times New Roman" panose="02020603050405020304" pitchFamily="18" charset="0"/>
                <a:cs typeface="Times New Roman" panose="02020603050405020304" pitchFamily="18" charset="0"/>
              </a:rPr>
              <a:t>ROLL NO:22H51A0588</a:t>
            </a:r>
          </a:p>
        </p:txBody>
      </p:sp>
    </p:spTree>
    <p:extLst>
      <p:ext uri="{BB962C8B-B14F-4D97-AF65-F5344CB8AC3E}">
        <p14:creationId xmlns:p14="http://schemas.microsoft.com/office/powerpoint/2010/main" val="102743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F5EA2C-6003-5BAB-C4B1-64810E3195A8}"/>
              </a:ext>
            </a:extLst>
          </p:cNvPr>
          <p:cNvSpPr txBox="1"/>
          <p:nvPr/>
        </p:nvSpPr>
        <p:spPr>
          <a:xfrm>
            <a:off x="3069373" y="2890827"/>
            <a:ext cx="9732227" cy="1785104"/>
          </a:xfrm>
          <a:prstGeom prst="rect">
            <a:avLst/>
          </a:prstGeom>
          <a:noFill/>
        </p:spPr>
        <p:txBody>
          <a:bodyPr wrap="square" rtlCol="0">
            <a:spAutoFit/>
          </a:bodyPr>
          <a:lstStyle/>
          <a:p>
            <a:r>
              <a:rPr lang="en-IN" sz="11000" dirty="0">
                <a:solidFill>
                  <a:schemeClr val="bg1"/>
                </a:solidFill>
                <a:latin typeface="Comic Sans MS" panose="030F0702030302020204" pitchFamily="66" charset="0"/>
              </a:rPr>
              <a:t>THANK YOU</a:t>
            </a:r>
          </a:p>
        </p:txBody>
      </p:sp>
    </p:spTree>
    <p:extLst>
      <p:ext uri="{BB962C8B-B14F-4D97-AF65-F5344CB8AC3E}">
        <p14:creationId xmlns:p14="http://schemas.microsoft.com/office/powerpoint/2010/main" val="221602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46771" y="78057"/>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9143999" y="0"/>
            <a:ext cx="5486400" cy="8229600"/>
          </a:xfrm>
          <a:prstGeom prst="rect">
            <a:avLst/>
          </a:prstGeom>
        </p:spPr>
      </p:pic>
      <p:sp>
        <p:nvSpPr>
          <p:cNvPr id="5" name="Text 1"/>
          <p:cNvSpPr/>
          <p:nvPr/>
        </p:nvSpPr>
        <p:spPr>
          <a:xfrm>
            <a:off x="833199" y="1782008"/>
            <a:ext cx="7477601" cy="1916430"/>
          </a:xfrm>
          <a:prstGeom prst="rect">
            <a:avLst/>
          </a:prstGeom>
          <a:noFill/>
          <a:ln/>
        </p:spPr>
        <p:txBody>
          <a:bodyPr wrap="square" rtlCol="0" anchor="t"/>
          <a:lstStyle/>
          <a:p>
            <a:pPr marL="0" indent="0">
              <a:lnSpc>
                <a:spcPts val="7545"/>
              </a:lnSpc>
              <a:buNone/>
            </a:pPr>
            <a:r>
              <a:rPr lang="en-US" sz="6036" b="1" dirty="0">
                <a:solidFill>
                  <a:srgbClr val="403C4E"/>
                </a:solidFill>
                <a:latin typeface="Merriweather" pitchFamily="34" charset="0"/>
                <a:ea typeface="Merriweather" pitchFamily="34" charset="-122"/>
                <a:cs typeface="Merriweather" pitchFamily="34" charset="-120"/>
              </a:rPr>
              <a:t>Introduction </a:t>
            </a:r>
            <a:endParaRPr lang="en-US" sz="6036" dirty="0"/>
          </a:p>
        </p:txBody>
      </p:sp>
      <p:sp>
        <p:nvSpPr>
          <p:cNvPr id="6" name="Text 2"/>
          <p:cNvSpPr/>
          <p:nvPr/>
        </p:nvSpPr>
        <p:spPr>
          <a:xfrm>
            <a:off x="833199" y="4031694"/>
            <a:ext cx="7477601" cy="1777008"/>
          </a:xfrm>
          <a:prstGeom prst="rect">
            <a:avLst/>
          </a:prstGeom>
          <a:noFill/>
          <a:ln/>
        </p:spPr>
        <p:txBody>
          <a:bodyPr wrap="square" rtlCol="0" anchor="t"/>
          <a:lstStyle/>
          <a:p>
            <a:pPr marL="0" indent="0" algn="just">
              <a:lnSpc>
                <a:spcPts val="2799"/>
              </a:lnSpc>
              <a:buNone/>
            </a:pPr>
            <a:r>
              <a:rPr lang="en-US" sz="1750" dirty="0">
                <a:solidFill>
                  <a:srgbClr val="403C4E"/>
                </a:solidFill>
                <a:latin typeface="Open Sans" pitchFamily="34" charset="0"/>
                <a:ea typeface="Open Sans" pitchFamily="34" charset="-122"/>
                <a:cs typeface="Open Sans" pitchFamily="34" charset="-120"/>
              </a:rPr>
              <a:t> Tidal energy is a promising renewable energy source that harnesses the power of the ocean's tides to generate electricity. As the Earth's gravitational pull and the moon's rotation create regular tidal patterns, this natural phenomenon can be captured and converted into a reliable and sustainable energy solution.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925473"/>
            <a:ext cx="6900148"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How Tidal Energy Works</a:t>
            </a:r>
            <a:endParaRPr lang="en-US" sz="4374" dirty="0"/>
          </a:p>
        </p:txBody>
      </p:sp>
      <p:sp>
        <p:nvSpPr>
          <p:cNvPr id="6" name="Shape 2"/>
          <p:cNvSpPr/>
          <p:nvPr/>
        </p:nvSpPr>
        <p:spPr>
          <a:xfrm>
            <a:off x="4801910" y="1953101"/>
            <a:ext cx="44410" cy="5351026"/>
          </a:xfrm>
          <a:prstGeom prst="roundRect">
            <a:avLst>
              <a:gd name="adj" fmla="val 225151"/>
            </a:avLst>
          </a:prstGeom>
          <a:solidFill>
            <a:srgbClr val="E5BEB2"/>
          </a:solidFill>
          <a:ln/>
        </p:spPr>
      </p:sp>
      <p:sp>
        <p:nvSpPr>
          <p:cNvPr id="7" name="Shape 3"/>
          <p:cNvSpPr/>
          <p:nvPr/>
        </p:nvSpPr>
        <p:spPr>
          <a:xfrm>
            <a:off x="5074027" y="2354401"/>
            <a:ext cx="777597" cy="44410"/>
          </a:xfrm>
          <a:prstGeom prst="roundRect">
            <a:avLst>
              <a:gd name="adj" fmla="val 225151"/>
            </a:avLst>
          </a:prstGeom>
          <a:solidFill>
            <a:srgbClr val="E5BEB2"/>
          </a:solidFill>
          <a:ln/>
        </p:spPr>
      </p:sp>
      <p:sp>
        <p:nvSpPr>
          <p:cNvPr id="8" name="Shape 4"/>
          <p:cNvSpPr/>
          <p:nvPr/>
        </p:nvSpPr>
        <p:spPr>
          <a:xfrm>
            <a:off x="4574084" y="2126694"/>
            <a:ext cx="499943" cy="499943"/>
          </a:xfrm>
          <a:prstGeom prst="roundRect">
            <a:avLst>
              <a:gd name="adj" fmla="val 20000"/>
            </a:avLst>
          </a:prstGeom>
          <a:solidFill>
            <a:srgbClr val="FFD8CC"/>
          </a:solidFill>
          <a:ln w="7620">
            <a:solidFill>
              <a:srgbClr val="E5BEB2"/>
            </a:solidFill>
            <a:prstDash val="solid"/>
          </a:ln>
        </p:spPr>
      </p:sp>
      <p:sp>
        <p:nvSpPr>
          <p:cNvPr id="9" name="Text 5"/>
          <p:cNvSpPr/>
          <p:nvPr/>
        </p:nvSpPr>
        <p:spPr>
          <a:xfrm>
            <a:off x="4747677" y="2168366"/>
            <a:ext cx="152638"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1</a:t>
            </a:r>
            <a:endParaRPr lang="en-US" sz="2624" dirty="0"/>
          </a:p>
        </p:txBody>
      </p:sp>
      <p:sp>
        <p:nvSpPr>
          <p:cNvPr id="10" name="Text 6"/>
          <p:cNvSpPr/>
          <p:nvPr/>
        </p:nvSpPr>
        <p:spPr>
          <a:xfrm>
            <a:off x="6046113" y="2175272"/>
            <a:ext cx="2777490"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Tidal Barrage</a:t>
            </a:r>
            <a:endParaRPr lang="en-US" sz="2187" dirty="0"/>
          </a:p>
        </p:txBody>
      </p:sp>
      <p:sp>
        <p:nvSpPr>
          <p:cNvPr id="11" name="Text 7"/>
          <p:cNvSpPr/>
          <p:nvPr/>
        </p:nvSpPr>
        <p:spPr>
          <a:xfrm>
            <a:off x="6046113" y="2655689"/>
            <a:ext cx="7751088" cy="710803"/>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A tidal barrage is a dam-like structure that captures the tidal flow and channels it through turbines to generate electricity.</a:t>
            </a:r>
            <a:endParaRPr lang="en-US" sz="1750" dirty="0"/>
          </a:p>
        </p:txBody>
      </p:sp>
      <p:sp>
        <p:nvSpPr>
          <p:cNvPr id="12" name="Shape 8"/>
          <p:cNvSpPr/>
          <p:nvPr/>
        </p:nvSpPr>
        <p:spPr>
          <a:xfrm>
            <a:off x="5074027" y="4212134"/>
            <a:ext cx="777597" cy="44410"/>
          </a:xfrm>
          <a:prstGeom prst="roundRect">
            <a:avLst>
              <a:gd name="adj" fmla="val 225151"/>
            </a:avLst>
          </a:prstGeom>
          <a:solidFill>
            <a:srgbClr val="E5BEB2"/>
          </a:solidFill>
          <a:ln/>
        </p:spPr>
      </p:sp>
      <p:sp>
        <p:nvSpPr>
          <p:cNvPr id="13" name="Shape 9"/>
          <p:cNvSpPr/>
          <p:nvPr/>
        </p:nvSpPr>
        <p:spPr>
          <a:xfrm>
            <a:off x="4574084" y="3984427"/>
            <a:ext cx="499943" cy="499943"/>
          </a:xfrm>
          <a:prstGeom prst="roundRect">
            <a:avLst>
              <a:gd name="adj" fmla="val 20000"/>
            </a:avLst>
          </a:prstGeom>
          <a:solidFill>
            <a:srgbClr val="FFD8CC"/>
          </a:solidFill>
          <a:ln w="7620">
            <a:solidFill>
              <a:srgbClr val="E5BEB2"/>
            </a:solidFill>
            <a:prstDash val="solid"/>
          </a:ln>
        </p:spPr>
      </p:sp>
      <p:sp>
        <p:nvSpPr>
          <p:cNvPr id="14" name="Text 10"/>
          <p:cNvSpPr/>
          <p:nvPr/>
        </p:nvSpPr>
        <p:spPr>
          <a:xfrm>
            <a:off x="4723150" y="4026098"/>
            <a:ext cx="201692"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2</a:t>
            </a:r>
            <a:endParaRPr lang="en-US" sz="2624" dirty="0"/>
          </a:p>
        </p:txBody>
      </p:sp>
      <p:sp>
        <p:nvSpPr>
          <p:cNvPr id="15" name="Text 11"/>
          <p:cNvSpPr/>
          <p:nvPr/>
        </p:nvSpPr>
        <p:spPr>
          <a:xfrm>
            <a:off x="6046113" y="4033004"/>
            <a:ext cx="2777490"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Tidal Stream</a:t>
            </a:r>
            <a:endParaRPr lang="en-US" sz="2187" dirty="0"/>
          </a:p>
        </p:txBody>
      </p:sp>
      <p:sp>
        <p:nvSpPr>
          <p:cNvPr id="16" name="Text 12"/>
          <p:cNvSpPr/>
          <p:nvPr/>
        </p:nvSpPr>
        <p:spPr>
          <a:xfrm>
            <a:off x="6046113" y="4513421"/>
            <a:ext cx="7751088" cy="710803"/>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Tidal stream systems use underwater turbines to harness the kinetic energy of the moving tidal currents and convert it into electricity.</a:t>
            </a:r>
            <a:endParaRPr lang="en-US" sz="1750" dirty="0"/>
          </a:p>
        </p:txBody>
      </p:sp>
      <p:sp>
        <p:nvSpPr>
          <p:cNvPr id="17" name="Shape 13"/>
          <p:cNvSpPr/>
          <p:nvPr/>
        </p:nvSpPr>
        <p:spPr>
          <a:xfrm>
            <a:off x="5074027" y="6069866"/>
            <a:ext cx="777597" cy="44410"/>
          </a:xfrm>
          <a:prstGeom prst="roundRect">
            <a:avLst>
              <a:gd name="adj" fmla="val 225151"/>
            </a:avLst>
          </a:prstGeom>
          <a:solidFill>
            <a:srgbClr val="E5BEB2"/>
          </a:solidFill>
          <a:ln/>
        </p:spPr>
      </p:sp>
      <p:sp>
        <p:nvSpPr>
          <p:cNvPr id="18" name="Shape 14"/>
          <p:cNvSpPr/>
          <p:nvPr/>
        </p:nvSpPr>
        <p:spPr>
          <a:xfrm>
            <a:off x="4574084" y="5842159"/>
            <a:ext cx="499943" cy="499943"/>
          </a:xfrm>
          <a:prstGeom prst="roundRect">
            <a:avLst>
              <a:gd name="adj" fmla="val 20000"/>
            </a:avLst>
          </a:prstGeom>
          <a:solidFill>
            <a:srgbClr val="FFD8CC"/>
          </a:solidFill>
          <a:ln w="7620">
            <a:solidFill>
              <a:srgbClr val="E5BEB2"/>
            </a:solidFill>
            <a:prstDash val="solid"/>
          </a:ln>
        </p:spPr>
      </p:sp>
      <p:sp>
        <p:nvSpPr>
          <p:cNvPr id="19" name="Text 15"/>
          <p:cNvSpPr/>
          <p:nvPr/>
        </p:nvSpPr>
        <p:spPr>
          <a:xfrm>
            <a:off x="4729698" y="5883831"/>
            <a:ext cx="188714"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3</a:t>
            </a:r>
            <a:endParaRPr lang="en-US" sz="2624" dirty="0"/>
          </a:p>
        </p:txBody>
      </p:sp>
      <p:sp>
        <p:nvSpPr>
          <p:cNvPr id="20" name="Text 16"/>
          <p:cNvSpPr/>
          <p:nvPr/>
        </p:nvSpPr>
        <p:spPr>
          <a:xfrm>
            <a:off x="6046113" y="5890736"/>
            <a:ext cx="2777490"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Tidal Lagoon</a:t>
            </a:r>
            <a:endParaRPr lang="en-US" sz="2187" dirty="0"/>
          </a:p>
        </p:txBody>
      </p:sp>
      <p:sp>
        <p:nvSpPr>
          <p:cNvPr id="21" name="Text 17"/>
          <p:cNvSpPr/>
          <p:nvPr/>
        </p:nvSpPr>
        <p:spPr>
          <a:xfrm>
            <a:off x="6046113" y="6371153"/>
            <a:ext cx="7751088" cy="710803"/>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Tidal lagoons are artificial basins that fill and empty with the tide, driving turbines to produce power.</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1637824"/>
            <a:ext cx="7387828"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Advantages of Tidal Power</a:t>
            </a:r>
            <a:endParaRPr lang="en-US" sz="4374" dirty="0"/>
          </a:p>
        </p:txBody>
      </p:sp>
      <p:sp>
        <p:nvSpPr>
          <p:cNvPr id="5" name="Shape 2"/>
          <p:cNvSpPr/>
          <p:nvPr/>
        </p:nvSpPr>
        <p:spPr>
          <a:xfrm>
            <a:off x="2037993" y="2950131"/>
            <a:ext cx="499943" cy="499943"/>
          </a:xfrm>
          <a:prstGeom prst="roundRect">
            <a:avLst>
              <a:gd name="adj" fmla="val 20000"/>
            </a:avLst>
          </a:prstGeom>
          <a:solidFill>
            <a:srgbClr val="FFD8CC"/>
          </a:solidFill>
          <a:ln w="7620">
            <a:solidFill>
              <a:srgbClr val="E5BEB2"/>
            </a:solidFill>
            <a:prstDash val="solid"/>
          </a:ln>
        </p:spPr>
      </p:sp>
      <p:sp>
        <p:nvSpPr>
          <p:cNvPr id="6" name="Text 3"/>
          <p:cNvSpPr/>
          <p:nvPr/>
        </p:nvSpPr>
        <p:spPr>
          <a:xfrm>
            <a:off x="2211586" y="2991803"/>
            <a:ext cx="152638"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1</a:t>
            </a:r>
            <a:endParaRPr lang="en-US" sz="2624" dirty="0"/>
          </a:p>
        </p:txBody>
      </p:sp>
      <p:sp>
        <p:nvSpPr>
          <p:cNvPr id="7" name="Text 4"/>
          <p:cNvSpPr/>
          <p:nvPr/>
        </p:nvSpPr>
        <p:spPr>
          <a:xfrm>
            <a:off x="2760107" y="3026450"/>
            <a:ext cx="3341608"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Predictable and Reliable</a:t>
            </a:r>
            <a:endParaRPr lang="en-US" sz="2187" dirty="0"/>
          </a:p>
        </p:txBody>
      </p:sp>
      <p:sp>
        <p:nvSpPr>
          <p:cNvPr id="8" name="Text 5"/>
          <p:cNvSpPr/>
          <p:nvPr/>
        </p:nvSpPr>
        <p:spPr>
          <a:xfrm>
            <a:off x="2760107" y="3506867"/>
            <a:ext cx="4444008"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patterns are highly predictable, making tidal energy a reliable and consistent source of renewable power.</a:t>
            </a:r>
            <a:endParaRPr lang="en-US" sz="1750" dirty="0"/>
          </a:p>
        </p:txBody>
      </p:sp>
      <p:sp>
        <p:nvSpPr>
          <p:cNvPr id="9" name="Shape 6"/>
          <p:cNvSpPr/>
          <p:nvPr/>
        </p:nvSpPr>
        <p:spPr>
          <a:xfrm>
            <a:off x="7426285" y="2950131"/>
            <a:ext cx="499943" cy="499943"/>
          </a:xfrm>
          <a:prstGeom prst="roundRect">
            <a:avLst>
              <a:gd name="adj" fmla="val 20000"/>
            </a:avLst>
          </a:prstGeom>
          <a:solidFill>
            <a:srgbClr val="FFD8CC"/>
          </a:solidFill>
          <a:ln w="7620">
            <a:solidFill>
              <a:srgbClr val="E5BEB2"/>
            </a:solidFill>
            <a:prstDash val="solid"/>
          </a:ln>
        </p:spPr>
      </p:sp>
      <p:sp>
        <p:nvSpPr>
          <p:cNvPr id="10" name="Text 7"/>
          <p:cNvSpPr/>
          <p:nvPr/>
        </p:nvSpPr>
        <p:spPr>
          <a:xfrm>
            <a:off x="7575352" y="2991803"/>
            <a:ext cx="201692"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2</a:t>
            </a:r>
            <a:endParaRPr lang="en-US" sz="2624" dirty="0"/>
          </a:p>
        </p:txBody>
      </p:sp>
      <p:sp>
        <p:nvSpPr>
          <p:cNvPr id="11" name="Text 8"/>
          <p:cNvSpPr/>
          <p:nvPr/>
        </p:nvSpPr>
        <p:spPr>
          <a:xfrm>
            <a:off x="8148399" y="3026450"/>
            <a:ext cx="3596521"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Environmentally Friendly</a:t>
            </a:r>
            <a:endParaRPr lang="en-US" sz="2187" dirty="0"/>
          </a:p>
        </p:txBody>
      </p:sp>
      <p:sp>
        <p:nvSpPr>
          <p:cNvPr id="12" name="Text 9"/>
          <p:cNvSpPr/>
          <p:nvPr/>
        </p:nvSpPr>
        <p:spPr>
          <a:xfrm>
            <a:off x="8148399" y="3506867"/>
            <a:ext cx="4444008"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does not produce greenhouse gases or other pollutants, making it a clean and sustainable option.</a:t>
            </a:r>
            <a:endParaRPr lang="en-US" sz="1750" dirty="0"/>
          </a:p>
        </p:txBody>
      </p:sp>
      <p:sp>
        <p:nvSpPr>
          <p:cNvPr id="13" name="Shape 10"/>
          <p:cNvSpPr/>
          <p:nvPr/>
        </p:nvSpPr>
        <p:spPr>
          <a:xfrm>
            <a:off x="2037993" y="4968835"/>
            <a:ext cx="499943" cy="499943"/>
          </a:xfrm>
          <a:prstGeom prst="roundRect">
            <a:avLst>
              <a:gd name="adj" fmla="val 20000"/>
            </a:avLst>
          </a:prstGeom>
          <a:solidFill>
            <a:srgbClr val="FFD8CC"/>
          </a:solidFill>
          <a:ln w="7620">
            <a:solidFill>
              <a:srgbClr val="E5BEB2"/>
            </a:solidFill>
            <a:prstDash val="solid"/>
          </a:ln>
        </p:spPr>
      </p:sp>
      <p:sp>
        <p:nvSpPr>
          <p:cNvPr id="14" name="Text 11"/>
          <p:cNvSpPr/>
          <p:nvPr/>
        </p:nvSpPr>
        <p:spPr>
          <a:xfrm>
            <a:off x="2193608" y="5010507"/>
            <a:ext cx="188714"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3</a:t>
            </a:r>
            <a:endParaRPr lang="en-US" sz="2624" dirty="0"/>
          </a:p>
        </p:txBody>
      </p:sp>
      <p:sp>
        <p:nvSpPr>
          <p:cNvPr id="15" name="Text 12"/>
          <p:cNvSpPr/>
          <p:nvPr/>
        </p:nvSpPr>
        <p:spPr>
          <a:xfrm>
            <a:off x="2760107" y="5045154"/>
            <a:ext cx="3992761"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Long-Lasting Infrastructure</a:t>
            </a:r>
            <a:endParaRPr lang="en-US" sz="2187" dirty="0"/>
          </a:p>
        </p:txBody>
      </p:sp>
      <p:sp>
        <p:nvSpPr>
          <p:cNvPr id="16" name="Text 13"/>
          <p:cNvSpPr/>
          <p:nvPr/>
        </p:nvSpPr>
        <p:spPr>
          <a:xfrm>
            <a:off x="2760107" y="5525572"/>
            <a:ext cx="4444008"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projects have a long lifespan, with some installations operating for 50-100 years.</a:t>
            </a:r>
            <a:endParaRPr lang="en-US" sz="1750" dirty="0"/>
          </a:p>
        </p:txBody>
      </p:sp>
      <p:sp>
        <p:nvSpPr>
          <p:cNvPr id="17" name="Shape 14"/>
          <p:cNvSpPr/>
          <p:nvPr/>
        </p:nvSpPr>
        <p:spPr>
          <a:xfrm>
            <a:off x="7426285" y="4968835"/>
            <a:ext cx="499943" cy="499943"/>
          </a:xfrm>
          <a:prstGeom prst="roundRect">
            <a:avLst>
              <a:gd name="adj" fmla="val 20000"/>
            </a:avLst>
          </a:prstGeom>
          <a:solidFill>
            <a:srgbClr val="FFD8CC"/>
          </a:solidFill>
          <a:ln w="7620">
            <a:solidFill>
              <a:srgbClr val="E5BEB2"/>
            </a:solidFill>
            <a:prstDash val="solid"/>
          </a:ln>
        </p:spPr>
      </p:sp>
      <p:sp>
        <p:nvSpPr>
          <p:cNvPr id="18" name="Text 15"/>
          <p:cNvSpPr/>
          <p:nvPr/>
        </p:nvSpPr>
        <p:spPr>
          <a:xfrm>
            <a:off x="7566065" y="5010507"/>
            <a:ext cx="220385"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Abundant Resource</a:t>
            </a:r>
            <a:endParaRPr lang="en-US" sz="2187" dirty="0"/>
          </a:p>
        </p:txBody>
      </p:sp>
      <p:sp>
        <p:nvSpPr>
          <p:cNvPr id="20" name="Text 17"/>
          <p:cNvSpPr/>
          <p:nvPr/>
        </p:nvSpPr>
        <p:spPr>
          <a:xfrm>
            <a:off x="8148399" y="5525572"/>
            <a:ext cx="4444008" cy="710803"/>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is an abundant resource, with vast untapped potential around the world.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1250394"/>
            <a:ext cx="8215908"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Disadvantages of Tidal Power</a:t>
            </a:r>
            <a:endParaRPr lang="en-US" sz="4374" dirty="0"/>
          </a:p>
        </p:txBody>
      </p:sp>
      <p:sp>
        <p:nvSpPr>
          <p:cNvPr id="5" name="Shape 2"/>
          <p:cNvSpPr/>
          <p:nvPr/>
        </p:nvSpPr>
        <p:spPr>
          <a:xfrm>
            <a:off x="2037993" y="2389108"/>
            <a:ext cx="5166122" cy="2006203"/>
          </a:xfrm>
          <a:prstGeom prst="roundRect">
            <a:avLst>
              <a:gd name="adj" fmla="val 4984"/>
            </a:avLst>
          </a:prstGeom>
          <a:solidFill>
            <a:srgbClr val="FFD8CC"/>
          </a:solidFill>
          <a:ln w="7620">
            <a:solidFill>
              <a:srgbClr val="E5BEB2"/>
            </a:solidFill>
            <a:prstDash val="solid"/>
          </a:ln>
        </p:spPr>
      </p:sp>
      <p:sp>
        <p:nvSpPr>
          <p:cNvPr id="6" name="Text 3"/>
          <p:cNvSpPr/>
          <p:nvPr/>
        </p:nvSpPr>
        <p:spPr>
          <a:xfrm>
            <a:off x="2267783" y="2618899"/>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High Upfront Costs</a:t>
            </a:r>
            <a:endParaRPr lang="en-US" sz="2187" dirty="0"/>
          </a:p>
        </p:txBody>
      </p:sp>
      <p:sp>
        <p:nvSpPr>
          <p:cNvPr id="7" name="Text 4"/>
          <p:cNvSpPr/>
          <p:nvPr/>
        </p:nvSpPr>
        <p:spPr>
          <a:xfrm>
            <a:off x="2267783" y="3099316"/>
            <a:ext cx="4706541"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projects often require significant initial investments for construction and installation.</a:t>
            </a:r>
            <a:endParaRPr lang="en-US" sz="1750" dirty="0"/>
          </a:p>
        </p:txBody>
      </p:sp>
      <p:sp>
        <p:nvSpPr>
          <p:cNvPr id="8" name="Shape 5"/>
          <p:cNvSpPr/>
          <p:nvPr/>
        </p:nvSpPr>
        <p:spPr>
          <a:xfrm>
            <a:off x="7426285" y="2389108"/>
            <a:ext cx="5166122" cy="2006203"/>
          </a:xfrm>
          <a:prstGeom prst="roundRect">
            <a:avLst>
              <a:gd name="adj" fmla="val 4984"/>
            </a:avLst>
          </a:prstGeom>
          <a:solidFill>
            <a:srgbClr val="FFD8CC"/>
          </a:solidFill>
          <a:ln w="7620">
            <a:solidFill>
              <a:srgbClr val="E5BEB2"/>
            </a:solidFill>
            <a:prstDash val="solid"/>
          </a:ln>
        </p:spPr>
      </p:sp>
      <p:sp>
        <p:nvSpPr>
          <p:cNvPr id="9" name="Text 6"/>
          <p:cNvSpPr/>
          <p:nvPr/>
        </p:nvSpPr>
        <p:spPr>
          <a:xfrm>
            <a:off x="7656076" y="2618899"/>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Limited Locations</a:t>
            </a:r>
            <a:endParaRPr lang="en-US" sz="2187" dirty="0"/>
          </a:p>
        </p:txBody>
      </p:sp>
      <p:sp>
        <p:nvSpPr>
          <p:cNvPr id="10" name="Text 7"/>
          <p:cNvSpPr/>
          <p:nvPr/>
        </p:nvSpPr>
        <p:spPr>
          <a:xfrm>
            <a:off x="7656076" y="3099316"/>
            <a:ext cx="4706541"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is only viable in areas with high-volume tidal flows, limiting the potential locations for development.</a:t>
            </a:r>
            <a:endParaRPr lang="en-US" sz="1750" dirty="0"/>
          </a:p>
        </p:txBody>
      </p:sp>
      <p:sp>
        <p:nvSpPr>
          <p:cNvPr id="11" name="Shape 8"/>
          <p:cNvSpPr/>
          <p:nvPr/>
        </p:nvSpPr>
        <p:spPr>
          <a:xfrm>
            <a:off x="2037993" y="4617482"/>
            <a:ext cx="5166122" cy="2361605"/>
          </a:xfrm>
          <a:prstGeom prst="roundRect">
            <a:avLst>
              <a:gd name="adj" fmla="val 4234"/>
            </a:avLst>
          </a:prstGeom>
          <a:solidFill>
            <a:srgbClr val="FFD8CC"/>
          </a:solidFill>
          <a:ln w="7620">
            <a:solidFill>
              <a:srgbClr val="E5BEB2"/>
            </a:solidFill>
            <a:prstDash val="solid"/>
          </a:ln>
        </p:spPr>
      </p:sp>
      <p:sp>
        <p:nvSpPr>
          <p:cNvPr id="12" name="Text 9"/>
          <p:cNvSpPr/>
          <p:nvPr/>
        </p:nvSpPr>
        <p:spPr>
          <a:xfrm>
            <a:off x="2267783" y="4847273"/>
            <a:ext cx="3481268"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Environmental Concerns</a:t>
            </a:r>
            <a:endParaRPr lang="en-US" sz="2187" dirty="0"/>
          </a:p>
        </p:txBody>
      </p:sp>
      <p:sp>
        <p:nvSpPr>
          <p:cNvPr id="13" name="Text 10"/>
          <p:cNvSpPr/>
          <p:nvPr/>
        </p:nvSpPr>
        <p:spPr>
          <a:xfrm>
            <a:off x="2267783" y="5327690"/>
            <a:ext cx="4706541" cy="1421606"/>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projects may have potential impacts on marine ecosystems and wildlife, requiring careful environmental assessments.</a:t>
            </a:r>
            <a:endParaRPr lang="en-US" sz="1750" dirty="0"/>
          </a:p>
        </p:txBody>
      </p:sp>
      <p:sp>
        <p:nvSpPr>
          <p:cNvPr id="14" name="Shape 11"/>
          <p:cNvSpPr/>
          <p:nvPr/>
        </p:nvSpPr>
        <p:spPr>
          <a:xfrm>
            <a:off x="7426285" y="4617482"/>
            <a:ext cx="5166122" cy="2361605"/>
          </a:xfrm>
          <a:prstGeom prst="roundRect">
            <a:avLst>
              <a:gd name="adj" fmla="val 4234"/>
            </a:avLst>
          </a:prstGeom>
          <a:solidFill>
            <a:srgbClr val="FFD8CC"/>
          </a:solidFill>
          <a:ln w="7620">
            <a:solidFill>
              <a:srgbClr val="E5BEB2"/>
            </a:solidFill>
            <a:prstDash val="solid"/>
          </a:ln>
        </p:spPr>
      </p:sp>
      <p:sp>
        <p:nvSpPr>
          <p:cNvPr id="15" name="Text 12"/>
          <p:cNvSpPr/>
          <p:nvPr/>
        </p:nvSpPr>
        <p:spPr>
          <a:xfrm>
            <a:off x="7656076" y="4847273"/>
            <a:ext cx="3569851"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Technological Challenges</a:t>
            </a:r>
            <a:endParaRPr lang="en-US" sz="2187" dirty="0"/>
          </a:p>
        </p:txBody>
      </p:sp>
      <p:sp>
        <p:nvSpPr>
          <p:cNvPr id="16" name="Text 13"/>
          <p:cNvSpPr/>
          <p:nvPr/>
        </p:nvSpPr>
        <p:spPr>
          <a:xfrm>
            <a:off x="7656076" y="5327690"/>
            <a:ext cx="4706541"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Developing and maintaining tidal energy technologies can be complex and technologically demanding.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2216706"/>
            <a:ext cx="7434382"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Tidal Energy Technologies</a:t>
            </a:r>
            <a:endParaRPr lang="en-US" sz="4374" dirty="0"/>
          </a:p>
        </p:txBody>
      </p:sp>
      <p:sp>
        <p:nvSpPr>
          <p:cNvPr id="5" name="Text 2"/>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Tidal Barrages</a:t>
            </a:r>
            <a:endParaRPr lang="en-US" sz="2187" dirty="0"/>
          </a:p>
        </p:txBody>
      </p:sp>
      <p:sp>
        <p:nvSpPr>
          <p:cNvPr id="6" name="Text 3"/>
          <p:cNvSpPr/>
          <p:nvPr/>
        </p:nvSpPr>
        <p:spPr>
          <a:xfrm>
            <a:off x="2037993" y="4035862"/>
            <a:ext cx="3156347"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barrages use large dam-like structures to capture the ebb and flow of the tides, driving turbines to generate electricity.</a:t>
            </a:r>
            <a:endParaRPr lang="en-US" sz="1750" dirty="0"/>
          </a:p>
        </p:txBody>
      </p:sp>
      <p:sp>
        <p:nvSpPr>
          <p:cNvPr id="7" name="Text 4"/>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Tidal Turbines</a:t>
            </a:r>
            <a:endParaRPr lang="en-US" sz="2187" dirty="0"/>
          </a:p>
        </p:txBody>
      </p:sp>
      <p:sp>
        <p:nvSpPr>
          <p:cNvPr id="8" name="Text 5"/>
          <p:cNvSpPr/>
          <p:nvPr/>
        </p:nvSpPr>
        <p:spPr>
          <a:xfrm>
            <a:off x="5743932" y="4035862"/>
            <a:ext cx="3156347"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turbines are submerged underwater, harnessing the kinetic energy of the tidal currents to spin generators and produce power.</a:t>
            </a:r>
            <a:endParaRPr lang="en-US" sz="1750" dirty="0"/>
          </a:p>
        </p:txBody>
      </p:sp>
      <p:sp>
        <p:nvSpPr>
          <p:cNvPr id="9" name="Text 6"/>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Tidal Fences</a:t>
            </a:r>
            <a:endParaRPr lang="en-US" sz="2187" dirty="0"/>
          </a:p>
        </p:txBody>
      </p:sp>
      <p:sp>
        <p:nvSpPr>
          <p:cNvPr id="10" name="Text 7"/>
          <p:cNvSpPr/>
          <p:nvPr/>
        </p:nvSpPr>
        <p:spPr>
          <a:xfrm>
            <a:off x="9449872" y="4035862"/>
            <a:ext cx="3156347" cy="1421606"/>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fences are arrays of vertical axis turbines placed across tidal channels to capture the flow of the tides.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935236"/>
            <a:ext cx="10554414" cy="1388745"/>
          </a:xfrm>
          <a:prstGeom prst="rect">
            <a:avLst/>
          </a:prstGeom>
          <a:noFill/>
          <a:ln/>
        </p:spPr>
        <p:txBody>
          <a:bodyPr wrap="squar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Environmental Impact of Tidal Energy</a:t>
            </a:r>
            <a:endParaRPr lang="en-US" sz="4374" dirty="0"/>
          </a:p>
        </p:txBody>
      </p:sp>
      <p:sp>
        <p:nvSpPr>
          <p:cNvPr id="5" name="Shape 2"/>
          <p:cNvSpPr/>
          <p:nvPr/>
        </p:nvSpPr>
        <p:spPr>
          <a:xfrm>
            <a:off x="2037993" y="2941915"/>
            <a:ext cx="499943" cy="499943"/>
          </a:xfrm>
          <a:prstGeom prst="roundRect">
            <a:avLst>
              <a:gd name="adj" fmla="val 20000"/>
            </a:avLst>
          </a:prstGeom>
          <a:solidFill>
            <a:srgbClr val="FFD8CC"/>
          </a:solidFill>
          <a:ln w="7620">
            <a:solidFill>
              <a:srgbClr val="E5BEB2"/>
            </a:solidFill>
            <a:prstDash val="solid"/>
          </a:ln>
        </p:spPr>
      </p:sp>
      <p:sp>
        <p:nvSpPr>
          <p:cNvPr id="6" name="Text 3"/>
          <p:cNvSpPr/>
          <p:nvPr/>
        </p:nvSpPr>
        <p:spPr>
          <a:xfrm>
            <a:off x="2211586" y="2983587"/>
            <a:ext cx="152638"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1</a:t>
            </a:r>
            <a:endParaRPr lang="en-US" sz="2624" dirty="0"/>
          </a:p>
        </p:txBody>
      </p:sp>
      <p:sp>
        <p:nvSpPr>
          <p:cNvPr id="7" name="Text 4"/>
          <p:cNvSpPr/>
          <p:nvPr/>
        </p:nvSpPr>
        <p:spPr>
          <a:xfrm>
            <a:off x="2760107" y="3018234"/>
            <a:ext cx="3070622"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Ecosystem Disruption</a:t>
            </a:r>
            <a:endParaRPr lang="en-US" sz="2187" dirty="0"/>
          </a:p>
        </p:txBody>
      </p:sp>
      <p:sp>
        <p:nvSpPr>
          <p:cNvPr id="8" name="Text 5"/>
          <p:cNvSpPr/>
          <p:nvPr/>
        </p:nvSpPr>
        <p:spPr>
          <a:xfrm>
            <a:off x="2760107" y="3498652"/>
            <a:ext cx="4444008"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projects can potentially disrupt marine habitats and ecosystems, affecting local wildlife and biodiversity.</a:t>
            </a:r>
            <a:endParaRPr lang="en-US" sz="1750" dirty="0"/>
          </a:p>
        </p:txBody>
      </p:sp>
      <p:sp>
        <p:nvSpPr>
          <p:cNvPr id="9" name="Shape 6"/>
          <p:cNvSpPr/>
          <p:nvPr/>
        </p:nvSpPr>
        <p:spPr>
          <a:xfrm>
            <a:off x="7426285" y="2941915"/>
            <a:ext cx="499943" cy="499943"/>
          </a:xfrm>
          <a:prstGeom prst="roundRect">
            <a:avLst>
              <a:gd name="adj" fmla="val 20000"/>
            </a:avLst>
          </a:prstGeom>
          <a:solidFill>
            <a:srgbClr val="FFD8CC"/>
          </a:solidFill>
          <a:ln w="7620">
            <a:solidFill>
              <a:srgbClr val="E5BEB2"/>
            </a:solidFill>
            <a:prstDash val="solid"/>
          </a:ln>
        </p:spPr>
      </p:sp>
      <p:sp>
        <p:nvSpPr>
          <p:cNvPr id="10" name="Text 7"/>
          <p:cNvSpPr/>
          <p:nvPr/>
        </p:nvSpPr>
        <p:spPr>
          <a:xfrm>
            <a:off x="7575352" y="2983587"/>
            <a:ext cx="201692"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2</a:t>
            </a:r>
            <a:endParaRPr lang="en-US" sz="2624" dirty="0"/>
          </a:p>
        </p:txBody>
      </p:sp>
      <p:sp>
        <p:nvSpPr>
          <p:cNvPr id="11" name="Text 8"/>
          <p:cNvSpPr/>
          <p:nvPr/>
        </p:nvSpPr>
        <p:spPr>
          <a:xfrm>
            <a:off x="8148399" y="3018234"/>
            <a:ext cx="3080385"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Sediment Disturbance</a:t>
            </a:r>
            <a:endParaRPr lang="en-US" sz="2187" dirty="0"/>
          </a:p>
        </p:txBody>
      </p:sp>
      <p:sp>
        <p:nvSpPr>
          <p:cNvPr id="12" name="Text 9"/>
          <p:cNvSpPr/>
          <p:nvPr/>
        </p:nvSpPr>
        <p:spPr>
          <a:xfrm>
            <a:off x="8148399" y="3498652"/>
            <a:ext cx="4444008" cy="1421606"/>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construction and operation of tidal energy devices can disturb seafloor sediments, leading to potential water quality issues.</a:t>
            </a:r>
            <a:endParaRPr lang="en-US" sz="1750" dirty="0"/>
          </a:p>
        </p:txBody>
      </p:sp>
      <p:sp>
        <p:nvSpPr>
          <p:cNvPr id="13" name="Shape 10"/>
          <p:cNvSpPr/>
          <p:nvPr/>
        </p:nvSpPr>
        <p:spPr>
          <a:xfrm>
            <a:off x="2037993" y="5316022"/>
            <a:ext cx="499943" cy="499943"/>
          </a:xfrm>
          <a:prstGeom prst="roundRect">
            <a:avLst>
              <a:gd name="adj" fmla="val 20000"/>
            </a:avLst>
          </a:prstGeom>
          <a:solidFill>
            <a:srgbClr val="FFD8CC"/>
          </a:solidFill>
          <a:ln w="7620">
            <a:solidFill>
              <a:srgbClr val="E5BEB2"/>
            </a:solidFill>
            <a:prstDash val="solid"/>
          </a:ln>
        </p:spPr>
      </p:sp>
      <p:sp>
        <p:nvSpPr>
          <p:cNvPr id="14" name="Text 11"/>
          <p:cNvSpPr/>
          <p:nvPr/>
        </p:nvSpPr>
        <p:spPr>
          <a:xfrm>
            <a:off x="2193608" y="5357693"/>
            <a:ext cx="188714"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3</a:t>
            </a:r>
            <a:endParaRPr lang="en-US" sz="2624" dirty="0"/>
          </a:p>
        </p:txBody>
      </p:sp>
      <p:sp>
        <p:nvSpPr>
          <p:cNvPr id="15" name="Text 12"/>
          <p:cNvSpPr/>
          <p:nvPr/>
        </p:nvSpPr>
        <p:spPr>
          <a:xfrm>
            <a:off x="2760107" y="5392341"/>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Noise Pollution</a:t>
            </a:r>
            <a:endParaRPr lang="en-US" sz="2187" dirty="0"/>
          </a:p>
        </p:txBody>
      </p:sp>
      <p:sp>
        <p:nvSpPr>
          <p:cNvPr id="16" name="Text 13"/>
          <p:cNvSpPr/>
          <p:nvPr/>
        </p:nvSpPr>
        <p:spPr>
          <a:xfrm>
            <a:off x="2760107" y="5872758"/>
            <a:ext cx="4444008"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operation of tidal turbines and other equipment can generate underwater noise, which may impact marine life.</a:t>
            </a:r>
            <a:endParaRPr lang="en-US" sz="1750" dirty="0"/>
          </a:p>
        </p:txBody>
      </p:sp>
      <p:sp>
        <p:nvSpPr>
          <p:cNvPr id="17" name="Shape 14"/>
          <p:cNvSpPr/>
          <p:nvPr/>
        </p:nvSpPr>
        <p:spPr>
          <a:xfrm>
            <a:off x="7426285" y="5316022"/>
            <a:ext cx="499943" cy="499943"/>
          </a:xfrm>
          <a:prstGeom prst="roundRect">
            <a:avLst>
              <a:gd name="adj" fmla="val 20000"/>
            </a:avLst>
          </a:prstGeom>
          <a:solidFill>
            <a:srgbClr val="FFD8CC"/>
          </a:solidFill>
          <a:ln w="7620">
            <a:solidFill>
              <a:srgbClr val="E5BEB2"/>
            </a:solidFill>
            <a:prstDash val="solid"/>
          </a:ln>
        </p:spPr>
      </p:sp>
      <p:sp>
        <p:nvSpPr>
          <p:cNvPr id="18" name="Text 15"/>
          <p:cNvSpPr/>
          <p:nvPr/>
        </p:nvSpPr>
        <p:spPr>
          <a:xfrm>
            <a:off x="7566065" y="5357693"/>
            <a:ext cx="220385"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4</a:t>
            </a:r>
            <a:endParaRPr lang="en-US" sz="2624" dirty="0"/>
          </a:p>
        </p:txBody>
      </p:sp>
      <p:sp>
        <p:nvSpPr>
          <p:cNvPr id="19" name="Text 16"/>
          <p:cNvSpPr/>
          <p:nvPr/>
        </p:nvSpPr>
        <p:spPr>
          <a:xfrm>
            <a:off x="8148399" y="5392341"/>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Visual Impacts</a:t>
            </a:r>
            <a:endParaRPr lang="en-US" sz="2187" dirty="0"/>
          </a:p>
        </p:txBody>
      </p:sp>
      <p:sp>
        <p:nvSpPr>
          <p:cNvPr id="20" name="Text 17"/>
          <p:cNvSpPr/>
          <p:nvPr/>
        </p:nvSpPr>
        <p:spPr>
          <a:xfrm>
            <a:off x="8148399" y="5872758"/>
            <a:ext cx="4444008" cy="1421606"/>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Visible tidal energy infrastructure, such as barrages and offshore turbines, can potentially affect the aesthetics of coastal areas.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2216706"/>
            <a:ext cx="8154233"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Global Tidal Energy Potential</a:t>
            </a:r>
            <a:endParaRPr lang="en-US" sz="4374" dirty="0"/>
          </a:p>
        </p:txBody>
      </p:sp>
      <p:sp>
        <p:nvSpPr>
          <p:cNvPr id="5" name="Text 2"/>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Asia-Pacific</a:t>
            </a:r>
            <a:endParaRPr lang="en-US" sz="2187" dirty="0"/>
          </a:p>
        </p:txBody>
      </p:sp>
      <p:sp>
        <p:nvSpPr>
          <p:cNvPr id="6" name="Text 3"/>
          <p:cNvSpPr/>
          <p:nvPr/>
        </p:nvSpPr>
        <p:spPr>
          <a:xfrm>
            <a:off x="2037993" y="4035862"/>
            <a:ext cx="3156347"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Asia-Pacific region, particularly in nations like South Korea, China, and India, has significant tidal energy potential.</a:t>
            </a:r>
            <a:endParaRPr lang="en-US" sz="1750" dirty="0"/>
          </a:p>
        </p:txBody>
      </p:sp>
      <p:sp>
        <p:nvSpPr>
          <p:cNvPr id="7" name="Text 4"/>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Europe</a:t>
            </a:r>
            <a:endParaRPr lang="en-US" sz="2187" dirty="0"/>
          </a:p>
        </p:txBody>
      </p:sp>
      <p:sp>
        <p:nvSpPr>
          <p:cNvPr id="8" name="Text 5"/>
          <p:cNvSpPr/>
          <p:nvPr/>
        </p:nvSpPr>
        <p:spPr>
          <a:xfrm>
            <a:off x="5743932" y="4035862"/>
            <a:ext cx="3156347"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Europe, especially the United Kingdom and France, is a global leader in tidal energy development, with several large-scale projects.</a:t>
            </a:r>
            <a:endParaRPr lang="en-US" sz="1750" dirty="0"/>
          </a:p>
        </p:txBody>
      </p:sp>
      <p:sp>
        <p:nvSpPr>
          <p:cNvPr id="9" name="Text 6"/>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North America</a:t>
            </a:r>
            <a:endParaRPr lang="en-US" sz="2187" dirty="0"/>
          </a:p>
        </p:txBody>
      </p:sp>
      <p:sp>
        <p:nvSpPr>
          <p:cNvPr id="10" name="Text 7"/>
          <p:cNvSpPr/>
          <p:nvPr/>
        </p:nvSpPr>
        <p:spPr>
          <a:xfrm>
            <a:off x="9449872" y="4035862"/>
            <a:ext cx="3156347"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North America, particularly the eastern coast of Canada and the United States, has promising tidal energy resources.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3453"/>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614482"/>
            <a:ext cx="7436644"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The Future of Tidal Energy</a:t>
            </a:r>
            <a:endParaRPr lang="en-US" sz="4374" dirty="0"/>
          </a:p>
        </p:txBody>
      </p:sp>
      <p:pic>
        <p:nvPicPr>
          <p:cNvPr id="6" name="Image 2" descr="preencoded.png"/>
          <p:cNvPicPr>
            <a:picLocks noChangeAspect="1"/>
          </p:cNvPicPr>
          <p:nvPr/>
        </p:nvPicPr>
        <p:blipFill>
          <a:blip r:embed="rId5"/>
          <a:stretch>
            <a:fillRect/>
          </a:stretch>
        </p:blipFill>
        <p:spPr>
          <a:xfrm>
            <a:off x="833199" y="1642110"/>
            <a:ext cx="1110972" cy="1990963"/>
          </a:xfrm>
          <a:prstGeom prst="rect">
            <a:avLst/>
          </a:prstGeom>
        </p:spPr>
      </p:pic>
      <p:sp>
        <p:nvSpPr>
          <p:cNvPr id="7" name="Text 2"/>
          <p:cNvSpPr/>
          <p:nvPr/>
        </p:nvSpPr>
        <p:spPr>
          <a:xfrm>
            <a:off x="2277428" y="1864281"/>
            <a:ext cx="4094678"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Technological Advancements</a:t>
            </a:r>
            <a:endParaRPr lang="en-US" sz="2187" dirty="0"/>
          </a:p>
        </p:txBody>
      </p:sp>
      <p:sp>
        <p:nvSpPr>
          <p:cNvPr id="8" name="Text 3"/>
          <p:cNvSpPr/>
          <p:nvPr/>
        </p:nvSpPr>
        <p:spPr>
          <a:xfrm>
            <a:off x="2277428" y="2344698"/>
            <a:ext cx="7862173" cy="1066205"/>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Continuous improvements in tidal energy technology, such as more efficient turbines and innovative designs, are expected to drive the industry forward.</a:t>
            </a:r>
            <a:endParaRPr lang="en-US" sz="1750" dirty="0"/>
          </a:p>
        </p:txBody>
      </p:sp>
      <p:pic>
        <p:nvPicPr>
          <p:cNvPr id="9" name="Image 3" descr="preencoded.png"/>
          <p:cNvPicPr>
            <a:picLocks noChangeAspect="1"/>
          </p:cNvPicPr>
          <p:nvPr/>
        </p:nvPicPr>
        <p:blipFill>
          <a:blip r:embed="rId6"/>
          <a:stretch>
            <a:fillRect/>
          </a:stretch>
        </p:blipFill>
        <p:spPr>
          <a:xfrm>
            <a:off x="833199" y="3633073"/>
            <a:ext cx="1110972" cy="1990963"/>
          </a:xfrm>
          <a:prstGeom prst="rect">
            <a:avLst/>
          </a:prstGeom>
        </p:spPr>
      </p:pic>
      <p:sp>
        <p:nvSpPr>
          <p:cNvPr id="10" name="Text 4"/>
          <p:cNvSpPr/>
          <p:nvPr/>
        </p:nvSpPr>
        <p:spPr>
          <a:xfrm>
            <a:off x="2277428" y="3855244"/>
            <a:ext cx="3176707"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Increased Investments</a:t>
            </a:r>
            <a:endParaRPr lang="en-US" sz="2187" dirty="0"/>
          </a:p>
        </p:txBody>
      </p:sp>
      <p:sp>
        <p:nvSpPr>
          <p:cNvPr id="11" name="Text 5"/>
          <p:cNvSpPr/>
          <p:nvPr/>
        </p:nvSpPr>
        <p:spPr>
          <a:xfrm>
            <a:off x="2277428" y="4335661"/>
            <a:ext cx="7862173" cy="1066205"/>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As the economic and environmental benefits of tidal energy become more widely recognized, increased investments and funding are expected to facilitate its growth.</a:t>
            </a:r>
            <a:endParaRPr lang="en-US" sz="1750" dirty="0"/>
          </a:p>
        </p:txBody>
      </p:sp>
      <p:pic>
        <p:nvPicPr>
          <p:cNvPr id="12" name="Image 4" descr="preencoded.png"/>
          <p:cNvPicPr>
            <a:picLocks noChangeAspect="1"/>
          </p:cNvPicPr>
          <p:nvPr/>
        </p:nvPicPr>
        <p:blipFill>
          <a:blip r:embed="rId7"/>
          <a:stretch>
            <a:fillRect/>
          </a:stretch>
        </p:blipFill>
        <p:spPr>
          <a:xfrm>
            <a:off x="833199" y="5624036"/>
            <a:ext cx="1110972" cy="1990963"/>
          </a:xfrm>
          <a:prstGeom prst="rect">
            <a:avLst/>
          </a:prstGeom>
        </p:spPr>
      </p:pic>
      <p:sp>
        <p:nvSpPr>
          <p:cNvPr id="13" name="Text 6"/>
          <p:cNvSpPr/>
          <p:nvPr/>
        </p:nvSpPr>
        <p:spPr>
          <a:xfrm>
            <a:off x="2277428" y="5846207"/>
            <a:ext cx="2777490"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Policy Support</a:t>
            </a:r>
            <a:endParaRPr lang="en-US" sz="2187" dirty="0"/>
          </a:p>
        </p:txBody>
      </p:sp>
      <p:sp>
        <p:nvSpPr>
          <p:cNvPr id="14" name="Text 7"/>
          <p:cNvSpPr/>
          <p:nvPr/>
        </p:nvSpPr>
        <p:spPr>
          <a:xfrm>
            <a:off x="2277428" y="6326624"/>
            <a:ext cx="7862173" cy="1066205"/>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Supportive government policies, such as renewable energy targets and financial incentives, will play a crucial role in the widespread adoption of tidal energy.</a:t>
            </a:r>
            <a:endParaRPr lang="en-US" sz="175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34</TotalTime>
  <Words>634</Words>
  <Application>Microsoft Office PowerPoint</Application>
  <PresentationFormat>Custom</PresentationFormat>
  <Paragraphs>80</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Comic Sans MS</vt:lpstr>
      <vt:lpstr>Merriweather</vt:lpstr>
      <vt:lpstr>Open Sans</vt:lpstr>
      <vt:lpstr>Times New Roman</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sowmyasoma2345@gmail.com</cp:lastModifiedBy>
  <cp:revision>4</cp:revision>
  <dcterms:created xsi:type="dcterms:W3CDTF">2024-05-10T00:50:11Z</dcterms:created>
  <dcterms:modified xsi:type="dcterms:W3CDTF">2024-05-31T00:04:01Z</dcterms:modified>
</cp:coreProperties>
</file>