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E586-A111-4FCA-A86E-7DBE24DF992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8755-52A6-4B90-96AB-2F3C26224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Algerian" pitchFamily="82" charset="0"/>
              </a:rPr>
              <a:t>CaUchy’s</a:t>
            </a:r>
            <a:r>
              <a:rPr lang="en-IN" dirty="0">
                <a:solidFill>
                  <a:schemeClr val="tx1"/>
                </a:solidFill>
                <a:latin typeface="Algerian" pitchFamily="82" charset="0"/>
              </a:rPr>
              <a:t> mean value   theorem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3789040"/>
            <a:ext cx="3600400" cy="2160240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>
                <a:latin typeface="Algerian" pitchFamily="82" charset="0"/>
              </a:rPr>
              <a:t>done by:     </a:t>
            </a:r>
          </a:p>
          <a:p>
            <a:r>
              <a:rPr lang="en-IN" sz="3200" dirty="0">
                <a:latin typeface="Algerian" pitchFamily="82" charset="0"/>
              </a:rPr>
              <a:t>G.BHAVANA REDDY 22H51A0587</a:t>
            </a:r>
          </a:p>
          <a:p>
            <a:r>
              <a:rPr lang="en-IN" sz="3200" dirty="0">
                <a:latin typeface="Algerian" pitchFamily="82" charset="0"/>
              </a:rPr>
              <a:t>G.SOWMYA 22H51A0588</a:t>
            </a:r>
          </a:p>
          <a:p>
            <a:r>
              <a:rPr lang="en-IN" sz="3200" dirty="0">
                <a:latin typeface="Algerian" pitchFamily="82" charset="0"/>
              </a:rPr>
              <a:t>P.HEMANTH SAI  22H51A0589</a:t>
            </a:r>
          </a:p>
        </p:txBody>
      </p:sp>
    </p:spTree>
    <p:extLst>
      <p:ext uri="{BB962C8B-B14F-4D97-AF65-F5344CB8AC3E}">
        <p14:creationId xmlns:p14="http://schemas.microsoft.com/office/powerpoint/2010/main" val="41722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77">
        <p:split orient="vert"/>
      </p:transition>
    </mc:Choice>
    <mc:Fallback xmlns="">
      <p:transition spd="slow" advTm="3977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Algerian" pitchFamily="82" charset="0"/>
                  </a:rPr>
                  <a:t>A </a:t>
                </a:r>
                <a:r>
                  <a:rPr lang="en-IN" dirty="0">
                    <a:latin typeface="Arial Rounded MT Bold" pitchFamily="34" charset="0"/>
                  </a:rPr>
                  <a:t>generalization of the mean value </a:t>
                </a:r>
                <a:r>
                  <a:rPr lang="en-IN" dirty="0" err="1">
                    <a:latin typeface="Arial Rounded MT Bold" pitchFamily="34" charset="0"/>
                  </a:rPr>
                  <a:t>theorem,cauchy’s</a:t>
                </a:r>
                <a:r>
                  <a:rPr lang="en-IN" dirty="0">
                    <a:latin typeface="Arial Rounded MT Bold" pitchFamily="34" charset="0"/>
                  </a:rPr>
                  <a:t> mean value theorem is also referred to as the extend mean value </a:t>
                </a:r>
                <a:r>
                  <a:rPr lang="en-IN" dirty="0" err="1">
                    <a:latin typeface="Arial Rounded MT Bold" pitchFamily="34" charset="0"/>
                  </a:rPr>
                  <a:t>theorm</a:t>
                </a:r>
                <a:r>
                  <a:rPr lang="en-IN" dirty="0">
                    <a:latin typeface="Arial Rounded MT Bold" pitchFamily="34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Arial Rounded MT Bold" pitchFamily="34" charset="0"/>
                  </a:rPr>
                  <a:t>It states that f is a continuous function in closed interval [</a:t>
                </a:r>
                <a:r>
                  <a:rPr lang="en-IN" dirty="0" err="1">
                    <a:latin typeface="Arial Rounded MT Bold" pitchFamily="34" charset="0"/>
                  </a:rPr>
                  <a:t>a,b</a:t>
                </a:r>
                <a:r>
                  <a:rPr lang="en-IN" dirty="0">
                    <a:latin typeface="Arial Rounded MT Bold" pitchFamily="34" charset="0"/>
                  </a:rPr>
                  <a:t>] and differentiable in the open interval (</a:t>
                </a:r>
                <a:r>
                  <a:rPr lang="en-IN" dirty="0" err="1">
                    <a:latin typeface="Arial Rounded MT Bold" pitchFamily="34" charset="0"/>
                  </a:rPr>
                  <a:t>a,b</a:t>
                </a:r>
                <a:r>
                  <a:rPr lang="en-IN" dirty="0">
                    <a:latin typeface="Arial Rounded MT Bold" pitchFamily="34" charset="0"/>
                  </a:rPr>
                  <a:t>),then there exists a point c 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∁∈</m:t>
                    </m:r>
                  </m:oMath>
                </a14:m>
                <a:r>
                  <a:rPr lang="en-IN" dirty="0">
                    <a:latin typeface="Arial Rounded MT Bold" pitchFamily="34" charset="0"/>
                  </a:rPr>
                  <a:t>(</a:t>
                </a:r>
                <a:r>
                  <a:rPr lang="en-IN" dirty="0" err="1">
                    <a:latin typeface="Arial Rounded MT Bold" pitchFamily="34" charset="0"/>
                  </a:rPr>
                  <a:t>a,b</a:t>
                </a:r>
                <a:r>
                  <a:rPr lang="en-IN" dirty="0">
                    <a:latin typeface="Arial Rounded MT Bold" pitchFamily="34" charset="0"/>
                  </a:rPr>
                  <a:t>) and is given by f’(c)= [f(b)-f(a)]/b-a </a:t>
                </a:r>
                <a:endParaRPr lang="en-IN" u="sng" dirty="0">
                  <a:latin typeface="Arial Rounded MT Bold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Arial Rounded MT Bold" pitchFamily="34" charset="0"/>
                  </a:rPr>
                  <a:t>                                                               </a:t>
                </a:r>
              </a:p>
              <a:p>
                <a:pPr marL="0" indent="0">
                  <a:buNone/>
                </a:pPr>
                <a:endParaRPr lang="en-IN" dirty="0">
                  <a:latin typeface="Arial Rounded MT Bold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29600" cy="438912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17198"/>
      </p:ext>
    </p:extLst>
  </p:cSld>
  <p:clrMapOvr>
    <a:masterClrMapping/>
  </p:clrMapOvr>
  <p:transition spd="slow" advTm="874"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533400" y="836712"/>
                <a:ext cx="7851648" cy="2664296"/>
              </a:xfrm>
            </p:spPr>
            <p:txBody>
              <a:bodyPr>
                <a:noAutofit/>
              </a:bodyPr>
              <a:lstStyle/>
              <a:p>
                <a:r>
                  <a:rPr lang="en-IN" sz="3200" dirty="0">
                    <a:solidFill>
                      <a:schemeClr val="tx1"/>
                    </a:solidFill>
                  </a:rPr>
                  <a:t>This theorem is defined for two function f(x).g(x) such that they are continuous on [</a:t>
                </a:r>
                <a:r>
                  <a:rPr lang="en-IN" sz="3200" dirty="0" err="1">
                    <a:solidFill>
                      <a:schemeClr val="tx1"/>
                    </a:solidFill>
                  </a:rPr>
                  <a:t>a,b</a:t>
                </a:r>
                <a:r>
                  <a:rPr lang="en-IN" sz="3200" dirty="0">
                    <a:solidFill>
                      <a:schemeClr val="tx1"/>
                    </a:solidFill>
                  </a:rPr>
                  <a:t>] and differentiable on (</a:t>
                </a:r>
                <a:r>
                  <a:rPr lang="en-IN" sz="3200" dirty="0" err="1">
                    <a:solidFill>
                      <a:schemeClr val="tx1"/>
                    </a:solidFill>
                  </a:rPr>
                  <a:t>a,b</a:t>
                </a:r>
                <a:r>
                  <a:rPr lang="en-IN" sz="3200" dirty="0">
                    <a:solidFill>
                      <a:schemeClr val="tx1"/>
                    </a:solidFill>
                  </a:rPr>
                  <a:t>) and there exist c such as that a&lt;c&lt;b and g(a)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g(b) then,</a:t>
                </a:r>
                <a:br>
                  <a:rPr lang="en-IN" sz="3200" dirty="0">
                    <a:solidFill>
                      <a:schemeClr val="tx1"/>
                    </a:solidFill>
                  </a:rPr>
                </a:br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3400" y="836712"/>
                <a:ext cx="7851648" cy="2664296"/>
              </a:xfrm>
              <a:blipFill rotWithShape="1">
                <a:blip r:embed="rId2"/>
                <a:stretch>
                  <a:fillRect l="-3571" r="-4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3400" y="3789040"/>
                <a:ext cx="7854696" cy="151216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/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′(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)/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′(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3400" y="3789040"/>
                <a:ext cx="7854696" cy="151216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33">
        <p:cut/>
      </p:transition>
    </mc:Choice>
    <mc:Fallback xmlns="">
      <p:transition advTm="533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itchFamily="82" charset="0"/>
              </a:rPr>
              <a:t>EXAMPLE :</a:t>
            </a:r>
            <a:br>
              <a:rPr lang="en-IN" sz="3200" dirty="0">
                <a:latin typeface="Algerian" pitchFamily="82" charset="0"/>
              </a:rPr>
            </a:br>
            <a:endParaRPr lang="en-IN" sz="3200" dirty="0">
              <a:latin typeface="Algerian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 If f(x) is differentiable and g(x)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𝑠𝑢𝑐h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𝑡h𝑎𝑡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=4,</m:t>
                    </m:r>
                  </m:oMath>
                </a14:m>
                <a:endParaRPr lang="en-IN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IN" dirty="0"/>
                  <a:t> F(2)=16 ,f(x)=8g(x) and g(2)=4 then what is the value of g(1) ?</a:t>
                </a:r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:r>
                  <a:rPr lang="en-IN" dirty="0" err="1"/>
                  <a:t>Ans</a:t>
                </a:r>
                <a:r>
                  <a:rPr lang="en-IN" dirty="0"/>
                  <a:t> :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        we know that from </a:t>
                </a:r>
                <a:r>
                  <a:rPr lang="en-IN" dirty="0" err="1"/>
                  <a:t>cauchy’s</a:t>
                </a:r>
                <a:r>
                  <a:rPr lang="en-IN" dirty="0"/>
                  <a:t> mean value </a:t>
                </a:r>
                <a:r>
                  <a:rPr lang="en-IN" dirty="0" err="1"/>
                  <a:t>theorm</a:t>
                </a:r>
                <a:r>
                  <a:rPr lang="en-IN" dirty="0"/>
                  <a:t>.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       f(b)-f(a)/g(b)-g(a)=f’(c)/g’(c)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      Here a=1 and b=2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      f’(c) /g(c)=f(2)-f(1)/g(2)-g(1)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/>
                  <a:t>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839816"/>
              </a:xfrm>
              <a:blipFill rotWithShape="1">
                <a:blip r:embed="rId2"/>
                <a:stretch>
                  <a:fillRect l="-222" t="-2393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5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"/>
    </mc:Choice>
    <mc:Fallback xmlns="">
      <p:transition spd="slow" advTm="1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Rounded MT Bold" pitchFamily="34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Arial Rounded MT Bold" pitchFamily="34" charset="0"/>
              </a:rPr>
              <a:t>Now </a:t>
            </a:r>
            <a:r>
              <a:rPr lang="en-IN" sz="2800" dirty="0" err="1">
                <a:solidFill>
                  <a:schemeClr val="tx1"/>
                </a:solidFill>
                <a:latin typeface="Arial Rounded MT Bold" pitchFamily="34" charset="0"/>
              </a:rPr>
              <a:t>substuting</a:t>
            </a:r>
            <a:r>
              <a:rPr lang="en-IN" sz="2800" dirty="0">
                <a:solidFill>
                  <a:schemeClr val="tx1"/>
                </a:solidFill>
                <a:latin typeface="Arial Rounded MT Bold" pitchFamily="34" charset="0"/>
              </a:rPr>
              <a:t> all the given values in the equation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IN" dirty="0"/>
              <a:t>             8g’(c)/g’(c)=16-4/4-g(1)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dirty="0"/>
              <a:t>               32-8g(1)=12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dirty="0"/>
              <a:t>                g(1)=5/2….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The  </a:t>
            </a:r>
            <a:r>
              <a:rPr lang="en-IN" dirty="0" err="1"/>
              <a:t>cauchy’s</a:t>
            </a:r>
            <a:r>
              <a:rPr lang="en-IN" dirty="0"/>
              <a:t> mean value </a:t>
            </a:r>
            <a:r>
              <a:rPr lang="en-IN" dirty="0" err="1"/>
              <a:t>theorm</a:t>
            </a:r>
            <a:r>
              <a:rPr lang="en-IN" dirty="0"/>
              <a:t>  is derived with the help of </a:t>
            </a:r>
            <a:r>
              <a:rPr lang="en-IN" dirty="0" err="1"/>
              <a:t>rolle’s</a:t>
            </a:r>
            <a:r>
              <a:rPr lang="en-IN" dirty="0"/>
              <a:t> </a:t>
            </a:r>
            <a:r>
              <a:rPr lang="en-IN" dirty="0" err="1"/>
              <a:t>theorm,legrange’s</a:t>
            </a:r>
            <a:r>
              <a:rPr lang="en-IN" dirty="0"/>
              <a:t> mean value </a:t>
            </a:r>
            <a:r>
              <a:rPr lang="en-IN" dirty="0" err="1"/>
              <a:t>theorm</a:t>
            </a:r>
            <a:r>
              <a:rPr lang="en-IN" dirty="0"/>
              <a:t> can be deduced from </a:t>
            </a:r>
            <a:r>
              <a:rPr lang="en-IN" dirty="0" err="1"/>
              <a:t>cauchy’s</a:t>
            </a:r>
            <a:r>
              <a:rPr lang="en-IN" dirty="0"/>
              <a:t> mean value </a:t>
            </a:r>
            <a:r>
              <a:rPr lang="en-IN" dirty="0" err="1"/>
              <a:t>theorm</a:t>
            </a:r>
            <a:r>
              <a:rPr lang="en-IN" dirty="0"/>
              <a:t> is the relationship between derivatives of two functions and changes in these functions on a finite on a finite interval.</a:t>
            </a:r>
          </a:p>
        </p:txBody>
      </p:sp>
    </p:spTree>
    <p:extLst>
      <p:ext uri="{BB962C8B-B14F-4D97-AF65-F5344CB8AC3E}">
        <p14:creationId xmlns:p14="http://schemas.microsoft.com/office/powerpoint/2010/main" val="8281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336704" cy="1841376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Algerian" pitchFamily="82" charset="0"/>
              </a:rPr>
              <a:t>THANK YOU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5" y="3645024"/>
            <a:ext cx="7848872" cy="1080119"/>
          </a:xfrm>
        </p:spPr>
        <p:txBody>
          <a:bodyPr/>
          <a:lstStyle/>
          <a:p>
            <a:r>
              <a:rPr lang="en-IN" sz="2800" dirty="0"/>
              <a:t>…………………………………………………………………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4322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329</Words>
  <Application>Microsoft Office PowerPoint</Application>
  <PresentationFormat>On-screen Show (4:3)</PresentationFormat>
  <Paragraphs>28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CaUchy’s mean value   theorem </vt:lpstr>
      <vt:lpstr>introduction</vt:lpstr>
      <vt:lpstr>This theorem is defined for two function f(x).g(x) such that they are continuous on [a,b] and differentiable on (a,b) and there exist c such as that a&lt;c&lt;b and g(a)≠g(b) then, </vt:lpstr>
      <vt:lpstr>EXAMPLE : </vt:lpstr>
      <vt:lpstr> Now substuting all the given values in the equation   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Canchy’s mean value      theorem</dc:title>
  <dc:creator>admin</dc:creator>
  <cp:lastModifiedBy>919063841540</cp:lastModifiedBy>
  <cp:revision>13</cp:revision>
  <dcterms:created xsi:type="dcterms:W3CDTF">2023-02-06T14:54:49Z</dcterms:created>
  <dcterms:modified xsi:type="dcterms:W3CDTF">2023-02-06T17:01:15Z</dcterms:modified>
</cp:coreProperties>
</file>