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2"/>
  </p:notesMasterIdLst>
  <p:sldIdLst>
    <p:sldId id="256" r:id="rId2"/>
    <p:sldId id="261" r:id="rId3"/>
    <p:sldId id="317" r:id="rId4"/>
    <p:sldId id="318" r:id="rId5"/>
    <p:sldId id="259" r:id="rId6"/>
    <p:sldId id="260" r:id="rId7"/>
    <p:sldId id="306" r:id="rId8"/>
    <p:sldId id="307" r:id="rId9"/>
    <p:sldId id="308" r:id="rId10"/>
    <p:sldId id="309" r:id="rId11"/>
    <p:sldId id="310" r:id="rId12"/>
    <p:sldId id="311" r:id="rId13"/>
    <p:sldId id="313" r:id="rId14"/>
    <p:sldId id="312" r:id="rId15"/>
    <p:sldId id="314" r:id="rId16"/>
    <p:sldId id="315" r:id="rId17"/>
    <p:sldId id="316" r:id="rId18"/>
    <p:sldId id="319" r:id="rId19"/>
    <p:sldId id="271" r:id="rId20"/>
    <p:sldId id="320" r:id="rId21"/>
  </p:sldIdLst>
  <p:sldSz cx="9144000" cy="5143500" type="screen16x9"/>
  <p:notesSz cx="6858000" cy="9144000"/>
  <p:embeddedFontLst>
    <p:embeddedFont>
      <p:font typeface="Bayon" panose="020B0604020202020204" charset="0"/>
      <p:regular r:id="rId23"/>
    </p:embeddedFont>
    <p:embeddedFont>
      <p:font typeface="Didact Gothic" panose="00000500000000000000" pitchFamily="2" charset="0"/>
      <p:regular r:id="rId24"/>
    </p:embeddedFont>
    <p:embeddedFont>
      <p:font typeface="Georgia" panose="02040502050405020303" pitchFamily="18" charset="0"/>
      <p:regular r:id="rId25"/>
      <p:bold r:id="rId26"/>
      <p:italic r:id="rId27"/>
      <p:boldItalic r:id="rId28"/>
    </p:embeddedFont>
    <p:embeddedFont>
      <p:font typeface="Lora" pitchFamily="2" charset="0"/>
      <p:regular r:id="rId29"/>
      <p:bold r:id="rId30"/>
      <p:italic r:id="rId31"/>
      <p:boldItalic r:id="rId32"/>
    </p:embeddedFont>
    <p:embeddedFont>
      <p:font typeface="Paytone One" panose="020B0604020202020204" charset="0"/>
      <p:regular r:id="rId33"/>
    </p:embeddedFont>
    <p:embeddedFont>
      <p:font typeface="Poppins"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35AC44-1B4F-4825-A831-217D9D12D5C8}">
  <a:tblStyle styleId="{D835AC44-1B4F-4825-A831-217D9D12D5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3" d="100"/>
          <a:sy n="103" d="100"/>
        </p:scale>
        <p:origin x="8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444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1258a033c54_1_2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1258a033c54_1_2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219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010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1258a033c54_1_2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1258a033c54_1_2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398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934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1258a033c54_1_2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1258a033c54_1_2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350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912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021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1258a033c54_1_2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1258a033c54_1_2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369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1258a033c54_1_2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1258a033c54_1_2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1258a033c54_1_1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1258a033c54_1_1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1258a033c54_1_2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1258a033c54_1_2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042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506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1258a033c54_1_2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1258a033c54_1_2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52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1258a033c54_1_2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1258a033c54_1_2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651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94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747625" y="3600095"/>
            <a:ext cx="4131000" cy="41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 name="Google Shape;10;p2"/>
          <p:cNvSpPr/>
          <p:nvPr/>
        </p:nvSpPr>
        <p:spPr>
          <a:xfrm rot="-4038587">
            <a:off x="313680" y="-188572"/>
            <a:ext cx="563839" cy="563839"/>
          </a:xfrm>
          <a:prstGeom prst="chord">
            <a:avLst>
              <a:gd name="adj1" fmla="val 2700000"/>
              <a:gd name="adj2" fmla="val 16200000"/>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5400000">
            <a:off x="721241" y="3531074"/>
            <a:ext cx="874516" cy="2109900"/>
            <a:chOff x="5905453" y="2567961"/>
            <a:chExt cx="874516" cy="2109900"/>
          </a:xfrm>
        </p:grpSpPr>
        <p:sp>
          <p:nvSpPr>
            <p:cNvPr id="12" name="Google Shape;12;p2"/>
            <p:cNvSpPr/>
            <p:nvPr/>
          </p:nvSpPr>
          <p:spPr>
            <a:xfrm rot="5400000">
              <a:off x="6697757" y="25679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6697770" y="29059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6301612" y="29059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6697770"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6301612"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5905453"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697770"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301612"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5905453"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6697770"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6301612"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5905453"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6697770"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6301612"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5905453"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6697770"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6301612"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5905453"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rot="5400000">
            <a:off x="7925598" y="3716763"/>
            <a:ext cx="2109928" cy="159325"/>
            <a:chOff x="1655550" y="403250"/>
            <a:chExt cx="1593000" cy="120300"/>
          </a:xfrm>
        </p:grpSpPr>
        <p:cxnSp>
          <p:nvCxnSpPr>
            <p:cNvPr id="31" name="Google Shape;31;p2"/>
            <p:cNvCxnSpPr/>
            <p:nvPr/>
          </p:nvCxnSpPr>
          <p:spPr>
            <a:xfrm rot="10800000" flipH="1">
              <a:off x="1655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2" name="Google Shape;32;p2"/>
            <p:cNvCxnSpPr/>
            <p:nvPr/>
          </p:nvCxnSpPr>
          <p:spPr>
            <a:xfrm rot="10800000" flipH="1">
              <a:off x="1761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3" name="Google Shape;33;p2"/>
            <p:cNvCxnSpPr/>
            <p:nvPr/>
          </p:nvCxnSpPr>
          <p:spPr>
            <a:xfrm rot="10800000" flipH="1">
              <a:off x="1867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4" name="Google Shape;34;p2"/>
            <p:cNvCxnSpPr/>
            <p:nvPr/>
          </p:nvCxnSpPr>
          <p:spPr>
            <a:xfrm rot="10800000" flipH="1">
              <a:off x="1974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5" name="Google Shape;35;p2"/>
            <p:cNvCxnSpPr/>
            <p:nvPr/>
          </p:nvCxnSpPr>
          <p:spPr>
            <a:xfrm rot="10800000" flipH="1">
              <a:off x="20803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6" name="Google Shape;36;p2"/>
            <p:cNvCxnSpPr/>
            <p:nvPr/>
          </p:nvCxnSpPr>
          <p:spPr>
            <a:xfrm rot="10800000" flipH="1">
              <a:off x="2186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7" name="Google Shape;37;p2"/>
            <p:cNvCxnSpPr/>
            <p:nvPr/>
          </p:nvCxnSpPr>
          <p:spPr>
            <a:xfrm rot="10800000" flipH="1">
              <a:off x="2292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8" name="Google Shape;38;p2"/>
            <p:cNvCxnSpPr/>
            <p:nvPr/>
          </p:nvCxnSpPr>
          <p:spPr>
            <a:xfrm rot="10800000" flipH="1">
              <a:off x="2398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9" name="Google Shape;39;p2"/>
            <p:cNvCxnSpPr/>
            <p:nvPr/>
          </p:nvCxnSpPr>
          <p:spPr>
            <a:xfrm rot="10800000" flipH="1">
              <a:off x="2505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40" name="Google Shape;40;p2"/>
            <p:cNvCxnSpPr/>
            <p:nvPr/>
          </p:nvCxnSpPr>
          <p:spPr>
            <a:xfrm rot="10800000" flipH="1">
              <a:off x="26113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41" name="Google Shape;41;p2"/>
            <p:cNvCxnSpPr/>
            <p:nvPr/>
          </p:nvCxnSpPr>
          <p:spPr>
            <a:xfrm rot="10800000" flipH="1">
              <a:off x="2717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42" name="Google Shape;42;p2"/>
            <p:cNvCxnSpPr/>
            <p:nvPr/>
          </p:nvCxnSpPr>
          <p:spPr>
            <a:xfrm rot="10800000" flipH="1">
              <a:off x="2823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43" name="Google Shape;43;p2"/>
            <p:cNvCxnSpPr/>
            <p:nvPr/>
          </p:nvCxnSpPr>
          <p:spPr>
            <a:xfrm rot="10800000" flipH="1">
              <a:off x="2929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44" name="Google Shape;44;p2"/>
            <p:cNvCxnSpPr/>
            <p:nvPr/>
          </p:nvCxnSpPr>
          <p:spPr>
            <a:xfrm rot="10800000" flipH="1">
              <a:off x="3036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45" name="Google Shape;45;p2"/>
            <p:cNvCxnSpPr/>
            <p:nvPr/>
          </p:nvCxnSpPr>
          <p:spPr>
            <a:xfrm rot="10800000" flipH="1">
              <a:off x="3142350" y="403250"/>
              <a:ext cx="106200" cy="120300"/>
            </a:xfrm>
            <a:prstGeom prst="straightConnector1">
              <a:avLst/>
            </a:prstGeom>
            <a:noFill/>
            <a:ln w="9525" cap="flat" cmpd="sng">
              <a:solidFill>
                <a:srgbClr val="77457D"/>
              </a:solidFill>
              <a:prstDash val="solid"/>
              <a:round/>
              <a:headEnd type="none" w="med" len="med"/>
              <a:tailEnd type="none" w="med" len="med"/>
            </a:ln>
          </p:spPr>
        </p:cxnSp>
      </p:grpSp>
      <p:grpSp>
        <p:nvGrpSpPr>
          <p:cNvPr id="46" name="Google Shape;46;p2"/>
          <p:cNvGrpSpPr/>
          <p:nvPr/>
        </p:nvGrpSpPr>
        <p:grpSpPr>
          <a:xfrm>
            <a:off x="6650949" y="89241"/>
            <a:ext cx="2447850" cy="874516"/>
            <a:chOff x="3365149" y="3537516"/>
            <a:chExt cx="2447850" cy="874516"/>
          </a:xfrm>
        </p:grpSpPr>
        <p:sp>
          <p:nvSpPr>
            <p:cNvPr id="47" name="Google Shape;47;p2"/>
            <p:cNvSpPr/>
            <p:nvPr/>
          </p:nvSpPr>
          <p:spPr>
            <a:xfrm rot="10800000" flipH="1">
              <a:off x="4041049" y="4329820"/>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437899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437899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471694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471694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471694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505489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505489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505489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539284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0800000" flipH="1">
              <a:off x="539284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flipH="1">
              <a:off x="539284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573079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573079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flipH="1">
              <a:off x="573079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flipH="1">
              <a:off x="437899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flipH="1">
              <a:off x="404104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flipH="1">
              <a:off x="4041049" y="393366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flipH="1">
              <a:off x="3703099" y="4329820"/>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flipH="1">
              <a:off x="3703099" y="393366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flipH="1">
              <a:off x="3365149" y="4329820"/>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2"/>
          <p:cNvSpPr/>
          <p:nvPr/>
        </p:nvSpPr>
        <p:spPr>
          <a:xfrm rot="6757333">
            <a:off x="8289139" y="4751183"/>
            <a:ext cx="563885" cy="563885"/>
          </a:xfrm>
          <a:prstGeom prst="chord">
            <a:avLst>
              <a:gd name="adj1" fmla="val 2700000"/>
              <a:gd name="adj2" fmla="val 16200000"/>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rot="5400000">
            <a:off x="-871753" y="1215638"/>
            <a:ext cx="2109929" cy="159325"/>
            <a:chOff x="1655550" y="403250"/>
            <a:chExt cx="1593000" cy="120300"/>
          </a:xfrm>
        </p:grpSpPr>
        <p:cxnSp>
          <p:nvCxnSpPr>
            <p:cNvPr id="70" name="Google Shape;70;p2"/>
            <p:cNvCxnSpPr/>
            <p:nvPr/>
          </p:nvCxnSpPr>
          <p:spPr>
            <a:xfrm rot="10800000" flipH="1">
              <a:off x="1655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1" name="Google Shape;71;p2"/>
            <p:cNvCxnSpPr/>
            <p:nvPr/>
          </p:nvCxnSpPr>
          <p:spPr>
            <a:xfrm rot="10800000" flipH="1">
              <a:off x="1761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2" name="Google Shape;72;p2"/>
            <p:cNvCxnSpPr/>
            <p:nvPr/>
          </p:nvCxnSpPr>
          <p:spPr>
            <a:xfrm rot="10800000" flipH="1">
              <a:off x="1867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3" name="Google Shape;73;p2"/>
            <p:cNvCxnSpPr/>
            <p:nvPr/>
          </p:nvCxnSpPr>
          <p:spPr>
            <a:xfrm rot="10800000" flipH="1">
              <a:off x="1974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4" name="Google Shape;74;p2"/>
            <p:cNvCxnSpPr/>
            <p:nvPr/>
          </p:nvCxnSpPr>
          <p:spPr>
            <a:xfrm rot="10800000" flipH="1">
              <a:off x="20803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5" name="Google Shape;75;p2"/>
            <p:cNvCxnSpPr/>
            <p:nvPr/>
          </p:nvCxnSpPr>
          <p:spPr>
            <a:xfrm rot="10800000" flipH="1">
              <a:off x="2186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6" name="Google Shape;76;p2"/>
            <p:cNvCxnSpPr/>
            <p:nvPr/>
          </p:nvCxnSpPr>
          <p:spPr>
            <a:xfrm rot="10800000" flipH="1">
              <a:off x="2292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7" name="Google Shape;77;p2"/>
            <p:cNvCxnSpPr/>
            <p:nvPr/>
          </p:nvCxnSpPr>
          <p:spPr>
            <a:xfrm rot="10800000" flipH="1">
              <a:off x="2398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8" name="Google Shape;78;p2"/>
            <p:cNvCxnSpPr/>
            <p:nvPr/>
          </p:nvCxnSpPr>
          <p:spPr>
            <a:xfrm rot="10800000" flipH="1">
              <a:off x="2505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9" name="Google Shape;79;p2"/>
            <p:cNvCxnSpPr/>
            <p:nvPr/>
          </p:nvCxnSpPr>
          <p:spPr>
            <a:xfrm rot="10800000" flipH="1">
              <a:off x="26113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80" name="Google Shape;80;p2"/>
            <p:cNvCxnSpPr/>
            <p:nvPr/>
          </p:nvCxnSpPr>
          <p:spPr>
            <a:xfrm rot="10800000" flipH="1">
              <a:off x="2717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81" name="Google Shape;81;p2"/>
            <p:cNvCxnSpPr/>
            <p:nvPr/>
          </p:nvCxnSpPr>
          <p:spPr>
            <a:xfrm rot="10800000" flipH="1">
              <a:off x="2823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82" name="Google Shape;82;p2"/>
            <p:cNvCxnSpPr/>
            <p:nvPr/>
          </p:nvCxnSpPr>
          <p:spPr>
            <a:xfrm rot="10800000" flipH="1">
              <a:off x="2929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83" name="Google Shape;83;p2"/>
            <p:cNvCxnSpPr/>
            <p:nvPr/>
          </p:nvCxnSpPr>
          <p:spPr>
            <a:xfrm rot="10800000" flipH="1">
              <a:off x="3036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84" name="Google Shape;84;p2"/>
            <p:cNvCxnSpPr/>
            <p:nvPr/>
          </p:nvCxnSpPr>
          <p:spPr>
            <a:xfrm rot="10800000" flipH="1">
              <a:off x="3142350" y="403250"/>
              <a:ext cx="106200" cy="120300"/>
            </a:xfrm>
            <a:prstGeom prst="straightConnector1">
              <a:avLst/>
            </a:prstGeom>
            <a:noFill/>
            <a:ln w="9525" cap="flat" cmpd="sng">
              <a:solidFill>
                <a:srgbClr val="77457D"/>
              </a:solidFill>
              <a:prstDash val="solid"/>
              <a:round/>
              <a:headEnd type="none" w="med" len="med"/>
              <a:tailEnd type="none" w="med" len="med"/>
            </a:ln>
          </p:spPr>
        </p:cxnSp>
      </p:grpSp>
      <p:sp>
        <p:nvSpPr>
          <p:cNvPr id="85" name="Google Shape;85;p2"/>
          <p:cNvSpPr txBox="1">
            <a:spLocks noGrp="1"/>
          </p:cNvSpPr>
          <p:nvPr>
            <p:ph type="ctrTitle"/>
          </p:nvPr>
        </p:nvSpPr>
        <p:spPr>
          <a:xfrm>
            <a:off x="729290" y="870650"/>
            <a:ext cx="4673100" cy="1328100"/>
          </a:xfrm>
          <a:prstGeom prst="rect">
            <a:avLst/>
          </a:prstGeom>
        </p:spPr>
        <p:txBody>
          <a:bodyPr spcFirstLastPara="1" wrap="square" lIns="91425" tIns="91425" rIns="91425" bIns="91425" anchor="t" anchorCtr="0">
            <a:noAutofit/>
          </a:bodyPr>
          <a:lstStyle>
            <a:lvl1pPr lvl="0">
              <a:spcBef>
                <a:spcPts val="0"/>
              </a:spcBef>
              <a:spcAft>
                <a:spcPts val="0"/>
              </a:spcAft>
              <a:buSzPts val="3800"/>
              <a:buNone/>
              <a:defRPr sz="4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9"/>
        <p:cNvGrpSpPr/>
        <p:nvPr/>
      </p:nvGrpSpPr>
      <p:grpSpPr>
        <a:xfrm>
          <a:off x="0" y="0"/>
          <a:ext cx="0" cy="0"/>
          <a:chOff x="0" y="0"/>
          <a:chExt cx="0" cy="0"/>
        </a:xfrm>
      </p:grpSpPr>
      <p:grpSp>
        <p:nvGrpSpPr>
          <p:cNvPr id="300" name="Google Shape;300;p7"/>
          <p:cNvGrpSpPr/>
          <p:nvPr/>
        </p:nvGrpSpPr>
        <p:grpSpPr>
          <a:xfrm>
            <a:off x="65743" y="4907331"/>
            <a:ext cx="908010" cy="102844"/>
            <a:chOff x="1655550" y="403250"/>
            <a:chExt cx="1062000" cy="120300"/>
          </a:xfrm>
        </p:grpSpPr>
        <p:cxnSp>
          <p:nvCxnSpPr>
            <p:cNvPr id="301" name="Google Shape;301;p7"/>
            <p:cNvCxnSpPr/>
            <p:nvPr/>
          </p:nvCxnSpPr>
          <p:spPr>
            <a:xfrm rot="10800000" flipH="1">
              <a:off x="16555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2" name="Google Shape;302;p7"/>
            <p:cNvCxnSpPr/>
            <p:nvPr/>
          </p:nvCxnSpPr>
          <p:spPr>
            <a:xfrm rot="10800000" flipH="1">
              <a:off x="17617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3" name="Google Shape;303;p7"/>
            <p:cNvCxnSpPr/>
            <p:nvPr/>
          </p:nvCxnSpPr>
          <p:spPr>
            <a:xfrm rot="10800000" flipH="1">
              <a:off x="18679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4" name="Google Shape;304;p7"/>
            <p:cNvCxnSpPr/>
            <p:nvPr/>
          </p:nvCxnSpPr>
          <p:spPr>
            <a:xfrm rot="10800000" flipH="1">
              <a:off x="19741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5" name="Google Shape;305;p7"/>
            <p:cNvCxnSpPr/>
            <p:nvPr/>
          </p:nvCxnSpPr>
          <p:spPr>
            <a:xfrm rot="10800000" flipH="1">
              <a:off x="20803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6" name="Google Shape;306;p7"/>
            <p:cNvCxnSpPr/>
            <p:nvPr/>
          </p:nvCxnSpPr>
          <p:spPr>
            <a:xfrm rot="10800000" flipH="1">
              <a:off x="21865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7" name="Google Shape;307;p7"/>
            <p:cNvCxnSpPr/>
            <p:nvPr/>
          </p:nvCxnSpPr>
          <p:spPr>
            <a:xfrm rot="10800000" flipH="1">
              <a:off x="22927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8" name="Google Shape;308;p7"/>
            <p:cNvCxnSpPr/>
            <p:nvPr/>
          </p:nvCxnSpPr>
          <p:spPr>
            <a:xfrm rot="10800000" flipH="1">
              <a:off x="23989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9" name="Google Shape;309;p7"/>
            <p:cNvCxnSpPr/>
            <p:nvPr/>
          </p:nvCxnSpPr>
          <p:spPr>
            <a:xfrm rot="10800000" flipH="1">
              <a:off x="25051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10" name="Google Shape;310;p7"/>
            <p:cNvCxnSpPr/>
            <p:nvPr/>
          </p:nvCxnSpPr>
          <p:spPr>
            <a:xfrm rot="10800000" flipH="1">
              <a:off x="2611350" y="403250"/>
              <a:ext cx="106200" cy="120300"/>
            </a:xfrm>
            <a:prstGeom prst="straightConnector1">
              <a:avLst/>
            </a:prstGeom>
            <a:noFill/>
            <a:ln w="9525" cap="flat" cmpd="sng">
              <a:solidFill>
                <a:srgbClr val="5CC9BF"/>
              </a:solidFill>
              <a:prstDash val="solid"/>
              <a:round/>
              <a:headEnd type="none" w="med" len="med"/>
              <a:tailEnd type="none" w="med" len="med"/>
            </a:ln>
          </p:spPr>
        </p:cxnSp>
      </p:grpSp>
      <p:sp>
        <p:nvSpPr>
          <p:cNvPr id="311" name="Google Shape;311;p7"/>
          <p:cNvSpPr/>
          <p:nvPr/>
        </p:nvSpPr>
        <p:spPr>
          <a:xfrm>
            <a:off x="116700" y="4517275"/>
            <a:ext cx="247500" cy="247500"/>
          </a:xfrm>
          <a:prstGeom prst="ellipse">
            <a:avLst/>
          </a:pr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7"/>
          <p:cNvGrpSpPr/>
          <p:nvPr/>
        </p:nvGrpSpPr>
        <p:grpSpPr>
          <a:xfrm>
            <a:off x="6248194" y="4917650"/>
            <a:ext cx="2785800" cy="82208"/>
            <a:chOff x="6305224" y="4575891"/>
            <a:chExt cx="2785800" cy="82208"/>
          </a:xfrm>
        </p:grpSpPr>
        <p:sp>
          <p:nvSpPr>
            <p:cNvPr id="313" name="Google Shape;313;p7"/>
            <p:cNvSpPr/>
            <p:nvPr/>
          </p:nvSpPr>
          <p:spPr>
            <a:xfrm rot="10800000" flipH="1">
              <a:off x="7319074" y="45758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10800000" flipH="1">
              <a:off x="7657024" y="45758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10800000" flipH="1">
              <a:off x="7994974" y="45758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10800000" flipH="1">
              <a:off x="8332924" y="45758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10800000" flipH="1">
              <a:off x="8670874" y="45758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10800000" flipH="1">
              <a:off x="9008824" y="45758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10800000" flipH="1">
              <a:off x="6981124" y="457589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10800000" flipH="1">
              <a:off x="6643174" y="457589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10800000" flipH="1">
              <a:off x="6305224" y="457589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7"/>
          <p:cNvSpPr/>
          <p:nvPr/>
        </p:nvSpPr>
        <p:spPr>
          <a:xfrm rot="10800000">
            <a:off x="8682307" y="-7281"/>
            <a:ext cx="461700" cy="627300"/>
          </a:xfrm>
          <a:prstGeom prst="round2SameRect">
            <a:avLst>
              <a:gd name="adj1" fmla="val 50000"/>
              <a:gd name="adj2" fmla="val 0"/>
            </a:avLst>
          </a:pr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10800000">
            <a:off x="8220607" y="-7281"/>
            <a:ext cx="461700" cy="627300"/>
          </a:xfrm>
          <a:prstGeom prst="round2SameRect">
            <a:avLst>
              <a:gd name="adj1" fmla="val 50000"/>
              <a:gd name="adj2" fmla="val 0"/>
            </a:avLst>
          </a:pr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364200" y="4517275"/>
            <a:ext cx="247500" cy="247500"/>
          </a:xfrm>
          <a:prstGeom prst="ellipse">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7"/>
          <p:cNvGrpSpPr/>
          <p:nvPr/>
        </p:nvGrpSpPr>
        <p:grpSpPr>
          <a:xfrm rot="5400000">
            <a:off x="-581051" y="739966"/>
            <a:ext cx="1771950" cy="478366"/>
            <a:chOff x="227499" y="4406441"/>
            <a:chExt cx="1771950" cy="478366"/>
          </a:xfrm>
        </p:grpSpPr>
        <p:sp>
          <p:nvSpPr>
            <p:cNvPr id="326" name="Google Shape;326;p7"/>
            <p:cNvSpPr/>
            <p:nvPr/>
          </p:nvSpPr>
          <p:spPr>
            <a:xfrm rot="10800000" flipH="1">
              <a:off x="903399" y="4802595"/>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10800000" flipH="1">
              <a:off x="1241349" y="4802607"/>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10800000" flipH="1">
              <a:off x="1241349" y="440644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10800000" flipH="1">
              <a:off x="1579299" y="4802607"/>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10800000" flipH="1">
              <a:off x="1579299" y="440644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10800000" flipH="1">
              <a:off x="1917249" y="4802607"/>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rot="10800000" flipH="1">
              <a:off x="903399" y="440644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rot="10800000" flipH="1">
              <a:off x="565449" y="4802595"/>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rot="10800000" flipH="1">
              <a:off x="565449" y="440644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rot="10800000" flipH="1">
              <a:off x="227499" y="4802595"/>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rot="10800000" flipH="1">
              <a:off x="227499" y="440644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7"/>
          <p:cNvSpPr txBox="1">
            <a:spLocks noGrp="1"/>
          </p:cNvSpPr>
          <p:nvPr>
            <p:ph type="body" idx="1"/>
          </p:nvPr>
        </p:nvSpPr>
        <p:spPr>
          <a:xfrm>
            <a:off x="729300" y="1380675"/>
            <a:ext cx="3505500" cy="24924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naheim"/>
              <a:buChar char="●"/>
              <a:defRPr/>
            </a:lvl1pPr>
            <a:lvl2pPr marL="914400" lvl="1" indent="-317500">
              <a:spcBef>
                <a:spcPts val="0"/>
              </a:spcBef>
              <a:spcAft>
                <a:spcPts val="0"/>
              </a:spcAft>
              <a:buClr>
                <a:srgbClr val="502750"/>
              </a:buClr>
              <a:buSzPts val="1400"/>
              <a:buFont typeface="Anaheim"/>
              <a:buChar char="○"/>
              <a:defRPr/>
            </a:lvl2pPr>
            <a:lvl3pPr marL="1371600" lvl="2" indent="-317500">
              <a:spcBef>
                <a:spcPts val="0"/>
              </a:spcBef>
              <a:spcAft>
                <a:spcPts val="0"/>
              </a:spcAft>
              <a:buClr>
                <a:srgbClr val="502750"/>
              </a:buClr>
              <a:buSzPts val="1400"/>
              <a:buFont typeface="Anaheim"/>
              <a:buChar char="■"/>
              <a:defRPr/>
            </a:lvl3pPr>
            <a:lvl4pPr marL="1828800" lvl="3" indent="-317500">
              <a:spcBef>
                <a:spcPts val="0"/>
              </a:spcBef>
              <a:spcAft>
                <a:spcPts val="0"/>
              </a:spcAft>
              <a:buClr>
                <a:srgbClr val="502750"/>
              </a:buClr>
              <a:buSzPts val="1400"/>
              <a:buFont typeface="Anaheim"/>
              <a:buChar char="●"/>
              <a:defRPr/>
            </a:lvl4pPr>
            <a:lvl5pPr marL="2286000" lvl="4" indent="-317500">
              <a:spcBef>
                <a:spcPts val="0"/>
              </a:spcBef>
              <a:spcAft>
                <a:spcPts val="0"/>
              </a:spcAft>
              <a:buClr>
                <a:srgbClr val="502750"/>
              </a:buClr>
              <a:buSzPts val="1400"/>
              <a:buFont typeface="Anaheim"/>
              <a:buChar char="○"/>
              <a:defRPr/>
            </a:lvl5pPr>
            <a:lvl6pPr marL="2743200" lvl="5" indent="-317500">
              <a:spcBef>
                <a:spcPts val="0"/>
              </a:spcBef>
              <a:spcAft>
                <a:spcPts val="0"/>
              </a:spcAft>
              <a:buClr>
                <a:srgbClr val="502750"/>
              </a:buClr>
              <a:buSzPts val="1400"/>
              <a:buFont typeface="Anaheim"/>
              <a:buChar char="■"/>
              <a:defRPr/>
            </a:lvl6pPr>
            <a:lvl7pPr marL="3200400" lvl="6" indent="-317500">
              <a:spcBef>
                <a:spcPts val="0"/>
              </a:spcBef>
              <a:spcAft>
                <a:spcPts val="0"/>
              </a:spcAft>
              <a:buClr>
                <a:srgbClr val="502750"/>
              </a:buClr>
              <a:buSzPts val="1400"/>
              <a:buFont typeface="Anaheim"/>
              <a:buChar char="●"/>
              <a:defRPr/>
            </a:lvl7pPr>
            <a:lvl8pPr marL="3657600" lvl="7" indent="-317500">
              <a:spcBef>
                <a:spcPts val="0"/>
              </a:spcBef>
              <a:spcAft>
                <a:spcPts val="0"/>
              </a:spcAft>
              <a:buClr>
                <a:srgbClr val="502750"/>
              </a:buClr>
              <a:buSzPts val="1400"/>
              <a:buFont typeface="Anaheim"/>
              <a:buChar char="○"/>
              <a:defRPr/>
            </a:lvl8pPr>
            <a:lvl9pPr marL="4114800" lvl="8" indent="-317500">
              <a:spcBef>
                <a:spcPts val="0"/>
              </a:spcBef>
              <a:spcAft>
                <a:spcPts val="0"/>
              </a:spcAft>
              <a:buClr>
                <a:srgbClr val="502750"/>
              </a:buClr>
              <a:buSzPts val="1400"/>
              <a:buFont typeface="Anaheim"/>
              <a:buChar char="■"/>
              <a:defRPr/>
            </a:lvl9pPr>
          </a:lstStyle>
          <a:p>
            <a:endParaRPr/>
          </a:p>
        </p:txBody>
      </p:sp>
      <p:sp>
        <p:nvSpPr>
          <p:cNvPr id="338" name="Google Shape;338;p7"/>
          <p:cNvSpPr txBox="1">
            <a:spLocks noGrp="1"/>
          </p:cNvSpPr>
          <p:nvPr>
            <p:ph type="title"/>
          </p:nvPr>
        </p:nvSpPr>
        <p:spPr>
          <a:xfrm>
            <a:off x="729300" y="445025"/>
            <a:ext cx="768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9"/>
        <p:cNvGrpSpPr/>
        <p:nvPr/>
      </p:nvGrpSpPr>
      <p:grpSpPr>
        <a:xfrm>
          <a:off x="0" y="0"/>
          <a:ext cx="0" cy="0"/>
          <a:chOff x="0" y="0"/>
          <a:chExt cx="0" cy="0"/>
        </a:xfrm>
      </p:grpSpPr>
      <p:sp>
        <p:nvSpPr>
          <p:cNvPr id="340" name="Google Shape;340;p8"/>
          <p:cNvSpPr/>
          <p:nvPr/>
        </p:nvSpPr>
        <p:spPr>
          <a:xfrm>
            <a:off x="-8760" y="4531377"/>
            <a:ext cx="461700" cy="627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8"/>
          <p:cNvSpPr/>
          <p:nvPr/>
        </p:nvSpPr>
        <p:spPr>
          <a:xfrm>
            <a:off x="452940" y="4531377"/>
            <a:ext cx="461700" cy="6273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txBox="1">
            <a:spLocks noGrp="1"/>
          </p:cNvSpPr>
          <p:nvPr>
            <p:ph type="title"/>
          </p:nvPr>
        </p:nvSpPr>
        <p:spPr>
          <a:xfrm>
            <a:off x="3564650" y="1465825"/>
            <a:ext cx="4755000" cy="285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10000">
                <a:solidFill>
                  <a:schemeClr val="accent6"/>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343" name="Google Shape;343;p8"/>
          <p:cNvGrpSpPr/>
          <p:nvPr/>
        </p:nvGrpSpPr>
        <p:grpSpPr>
          <a:xfrm>
            <a:off x="92549" y="89241"/>
            <a:ext cx="2785800" cy="874516"/>
            <a:chOff x="3403499" y="2255441"/>
            <a:chExt cx="2785800" cy="874516"/>
          </a:xfrm>
        </p:grpSpPr>
        <p:sp>
          <p:nvSpPr>
            <p:cNvPr id="344" name="Google Shape;344;p8"/>
            <p:cNvSpPr/>
            <p:nvPr/>
          </p:nvSpPr>
          <p:spPr>
            <a:xfrm rot="10800000" flipH="1">
              <a:off x="4079399" y="3047745"/>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rot="10800000" flipH="1">
              <a:off x="4417349" y="3047757"/>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rot="10800000" flipH="1">
              <a:off x="4417349" y="2651599"/>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rot="10800000" flipH="1">
              <a:off x="4755299" y="3047757"/>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rot="10800000" flipH="1">
              <a:off x="4755299" y="2651599"/>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rot="10800000" flipH="1">
              <a:off x="475529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rot="10800000" flipH="1">
              <a:off x="5093249" y="3047757"/>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rot="10800000" flipH="1">
              <a:off x="5093249" y="2651599"/>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rot="10800000" flipH="1">
              <a:off x="509324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rot="10800000" flipH="1">
              <a:off x="5431199" y="3047757"/>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rot="10800000" flipH="1">
              <a:off x="5431199" y="2651599"/>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rot="10800000" flipH="1">
              <a:off x="543119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rot="10800000" flipH="1">
              <a:off x="5769149" y="3047757"/>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rot="10800000" flipH="1">
              <a:off x="5769149" y="2651599"/>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rot="10800000" flipH="1">
              <a:off x="576914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rot="10800000" flipH="1">
              <a:off x="6107099" y="3047757"/>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rot="10800000" flipH="1">
              <a:off x="6107099" y="2651599"/>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rot="10800000" flipH="1">
              <a:off x="610709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rot="10800000" flipH="1">
              <a:off x="441734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rot="10800000" flipH="1">
              <a:off x="407939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rot="10800000" flipH="1">
              <a:off x="4079399" y="265159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rot="10800000" flipH="1">
              <a:off x="3741449" y="3047745"/>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rot="10800000" flipH="1">
              <a:off x="374144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rot="10800000" flipH="1">
              <a:off x="3741449" y="265159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rot="10800000" flipH="1">
              <a:off x="3403499" y="3047745"/>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10800000" flipH="1">
              <a:off x="340349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rot="10800000" flipH="1">
              <a:off x="3403499" y="265159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8"/>
          <p:cNvSpPr/>
          <p:nvPr/>
        </p:nvSpPr>
        <p:spPr>
          <a:xfrm rot="-5400000">
            <a:off x="8414226" y="45416"/>
            <a:ext cx="722400" cy="780900"/>
          </a:xfrm>
          <a:prstGeom prst="round2SameRect">
            <a:avLst>
              <a:gd name="adj1" fmla="val 5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6384551" y="300827"/>
            <a:ext cx="2610449" cy="197100"/>
            <a:chOff x="1655550" y="403250"/>
            <a:chExt cx="1593000" cy="120300"/>
          </a:xfrm>
        </p:grpSpPr>
        <p:cxnSp>
          <p:nvCxnSpPr>
            <p:cNvPr id="373" name="Google Shape;373;p8"/>
            <p:cNvCxnSpPr/>
            <p:nvPr/>
          </p:nvCxnSpPr>
          <p:spPr>
            <a:xfrm rot="10800000" flipH="1">
              <a:off x="1655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74" name="Google Shape;374;p8"/>
            <p:cNvCxnSpPr/>
            <p:nvPr/>
          </p:nvCxnSpPr>
          <p:spPr>
            <a:xfrm rot="10800000" flipH="1">
              <a:off x="1761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75" name="Google Shape;375;p8"/>
            <p:cNvCxnSpPr/>
            <p:nvPr/>
          </p:nvCxnSpPr>
          <p:spPr>
            <a:xfrm rot="10800000" flipH="1">
              <a:off x="1867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76" name="Google Shape;376;p8"/>
            <p:cNvCxnSpPr/>
            <p:nvPr/>
          </p:nvCxnSpPr>
          <p:spPr>
            <a:xfrm rot="10800000" flipH="1">
              <a:off x="1974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77" name="Google Shape;377;p8"/>
            <p:cNvCxnSpPr/>
            <p:nvPr/>
          </p:nvCxnSpPr>
          <p:spPr>
            <a:xfrm rot="10800000" flipH="1">
              <a:off x="20803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78" name="Google Shape;378;p8"/>
            <p:cNvCxnSpPr/>
            <p:nvPr/>
          </p:nvCxnSpPr>
          <p:spPr>
            <a:xfrm rot="10800000" flipH="1">
              <a:off x="2186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79" name="Google Shape;379;p8"/>
            <p:cNvCxnSpPr/>
            <p:nvPr/>
          </p:nvCxnSpPr>
          <p:spPr>
            <a:xfrm rot="10800000" flipH="1">
              <a:off x="2292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0" name="Google Shape;380;p8"/>
            <p:cNvCxnSpPr/>
            <p:nvPr/>
          </p:nvCxnSpPr>
          <p:spPr>
            <a:xfrm rot="10800000" flipH="1">
              <a:off x="2398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1" name="Google Shape;381;p8"/>
            <p:cNvCxnSpPr/>
            <p:nvPr/>
          </p:nvCxnSpPr>
          <p:spPr>
            <a:xfrm rot="10800000" flipH="1">
              <a:off x="2505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2" name="Google Shape;382;p8"/>
            <p:cNvCxnSpPr/>
            <p:nvPr/>
          </p:nvCxnSpPr>
          <p:spPr>
            <a:xfrm rot="10800000" flipH="1">
              <a:off x="26113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3" name="Google Shape;383;p8"/>
            <p:cNvCxnSpPr/>
            <p:nvPr/>
          </p:nvCxnSpPr>
          <p:spPr>
            <a:xfrm rot="10800000" flipH="1">
              <a:off x="2717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4" name="Google Shape;384;p8"/>
            <p:cNvCxnSpPr/>
            <p:nvPr/>
          </p:nvCxnSpPr>
          <p:spPr>
            <a:xfrm rot="10800000" flipH="1">
              <a:off x="2823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5" name="Google Shape;385;p8"/>
            <p:cNvCxnSpPr/>
            <p:nvPr/>
          </p:nvCxnSpPr>
          <p:spPr>
            <a:xfrm rot="10800000" flipH="1">
              <a:off x="2929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6" name="Google Shape;386;p8"/>
            <p:cNvCxnSpPr/>
            <p:nvPr/>
          </p:nvCxnSpPr>
          <p:spPr>
            <a:xfrm rot="10800000" flipH="1">
              <a:off x="3036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7" name="Google Shape;387;p8"/>
            <p:cNvCxnSpPr/>
            <p:nvPr/>
          </p:nvCxnSpPr>
          <p:spPr>
            <a:xfrm rot="10800000" flipH="1">
              <a:off x="3142350" y="403250"/>
              <a:ext cx="106200" cy="120300"/>
            </a:xfrm>
            <a:prstGeom prst="straightConnector1">
              <a:avLst/>
            </a:prstGeom>
            <a:noFill/>
            <a:ln w="9525" cap="flat" cmpd="sng">
              <a:solidFill>
                <a:schemeClr val="accent1"/>
              </a:solidFill>
              <a:prstDash val="solid"/>
              <a:round/>
              <a:headEnd type="none" w="med" len="med"/>
              <a:tailEnd type="none" w="med" len="med"/>
            </a:ln>
          </p:spPr>
        </p:cxnSp>
      </p:grpSp>
      <p:grpSp>
        <p:nvGrpSpPr>
          <p:cNvPr id="388" name="Google Shape;388;p8"/>
          <p:cNvGrpSpPr/>
          <p:nvPr/>
        </p:nvGrpSpPr>
        <p:grpSpPr>
          <a:xfrm rot="-5400000" flipH="1">
            <a:off x="7576816" y="3562049"/>
            <a:ext cx="874516" cy="2109900"/>
            <a:chOff x="5905453" y="2567961"/>
            <a:chExt cx="874516" cy="2109900"/>
          </a:xfrm>
        </p:grpSpPr>
        <p:sp>
          <p:nvSpPr>
            <p:cNvPr id="389" name="Google Shape;389;p8"/>
            <p:cNvSpPr/>
            <p:nvPr/>
          </p:nvSpPr>
          <p:spPr>
            <a:xfrm rot="5400000">
              <a:off x="6697757" y="25679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rot="5400000">
              <a:off x="6697770" y="29059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rot="5400000">
              <a:off x="6301612" y="29059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rot="5400000">
              <a:off x="6697770" y="32438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rot="5400000">
              <a:off x="6301612" y="32438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rot="5400000">
              <a:off x="5905453" y="32438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rot="5400000">
              <a:off x="6697770" y="35818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rot="5400000">
              <a:off x="6301612" y="35818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rot="5400000">
              <a:off x="5905453" y="35818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rot="5400000">
              <a:off x="6697770" y="39197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rot="5400000">
              <a:off x="6301612" y="39197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rot="5400000">
              <a:off x="5905453" y="39197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8"/>
            <p:cNvSpPr/>
            <p:nvPr/>
          </p:nvSpPr>
          <p:spPr>
            <a:xfrm rot="5400000">
              <a:off x="6697770" y="42577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rot="5400000">
              <a:off x="6301612" y="42577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rot="5400000">
              <a:off x="5905453" y="42577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rot="5400000">
              <a:off x="6697770" y="45956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rot="5400000">
              <a:off x="6301612" y="45956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rot="5400000">
              <a:off x="5905453" y="45956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7"/>
        <p:cNvGrpSpPr/>
        <p:nvPr/>
      </p:nvGrpSpPr>
      <p:grpSpPr>
        <a:xfrm>
          <a:off x="0" y="0"/>
          <a:ext cx="0" cy="0"/>
          <a:chOff x="0" y="0"/>
          <a:chExt cx="0" cy="0"/>
        </a:xfrm>
      </p:grpSpPr>
      <p:sp>
        <p:nvSpPr>
          <p:cNvPr id="408" name="Google Shape;408;p9"/>
          <p:cNvSpPr/>
          <p:nvPr/>
        </p:nvSpPr>
        <p:spPr>
          <a:xfrm rot="10800000">
            <a:off x="0" y="-16708"/>
            <a:ext cx="722400" cy="1101000"/>
          </a:xfrm>
          <a:prstGeom prst="round2SameRect">
            <a:avLst>
              <a:gd name="adj1" fmla="val 50000"/>
              <a:gd name="adj2" fmla="val 0"/>
            </a:avLst>
          </a:pr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8573175" y="4505075"/>
            <a:ext cx="1352700" cy="1352700"/>
          </a:xfrm>
          <a:prstGeom prst="pie">
            <a:avLst>
              <a:gd name="adj1" fmla="val 10716660"/>
              <a:gd name="adj2" fmla="val 16200000"/>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8290338" y="4471788"/>
            <a:ext cx="267300" cy="267300"/>
          </a:xfrm>
          <a:prstGeom prst="ellipse">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9"/>
          <p:cNvGrpSpPr/>
          <p:nvPr/>
        </p:nvGrpSpPr>
        <p:grpSpPr>
          <a:xfrm rot="-5400000" flipH="1">
            <a:off x="7572566" y="-528451"/>
            <a:ext cx="874516" cy="2109900"/>
            <a:chOff x="5905453" y="2567961"/>
            <a:chExt cx="874516" cy="2109900"/>
          </a:xfrm>
        </p:grpSpPr>
        <p:sp>
          <p:nvSpPr>
            <p:cNvPr id="412" name="Google Shape;412;p9"/>
            <p:cNvSpPr/>
            <p:nvPr/>
          </p:nvSpPr>
          <p:spPr>
            <a:xfrm rot="5400000">
              <a:off x="6697757" y="25679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rot="5400000">
              <a:off x="6697770" y="29059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rot="5400000">
              <a:off x="6301612" y="29059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rot="5400000">
              <a:off x="6697770"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rot="5400000">
              <a:off x="6301612"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rot="5400000">
              <a:off x="5905453"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rot="5400000">
              <a:off x="6697770"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5400000">
              <a:off x="6301612"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rot="5400000">
              <a:off x="5905453"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rot="5400000">
              <a:off x="6697770"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rot="5400000">
              <a:off x="6301612"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rot="5400000">
              <a:off x="5905453"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rot="5400000">
              <a:off x="6697770"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rot="5400000">
              <a:off x="6301612"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rot="5400000">
              <a:off x="5905453"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rot="5400000">
              <a:off x="6697770"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rot="5400000">
              <a:off x="6301612"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rot="5400000">
              <a:off x="5905453"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9"/>
          <p:cNvGrpSpPr/>
          <p:nvPr/>
        </p:nvGrpSpPr>
        <p:grpSpPr>
          <a:xfrm rot="-5400000">
            <a:off x="-512016" y="4304960"/>
            <a:ext cx="1362015" cy="102844"/>
            <a:chOff x="1655550" y="403250"/>
            <a:chExt cx="1593000" cy="120300"/>
          </a:xfrm>
        </p:grpSpPr>
        <p:cxnSp>
          <p:nvCxnSpPr>
            <p:cNvPr id="431" name="Google Shape;431;p9"/>
            <p:cNvCxnSpPr/>
            <p:nvPr/>
          </p:nvCxnSpPr>
          <p:spPr>
            <a:xfrm rot="10800000" flipH="1">
              <a:off x="16555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2" name="Google Shape;432;p9"/>
            <p:cNvCxnSpPr/>
            <p:nvPr/>
          </p:nvCxnSpPr>
          <p:spPr>
            <a:xfrm rot="10800000" flipH="1">
              <a:off x="17617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3" name="Google Shape;433;p9"/>
            <p:cNvCxnSpPr/>
            <p:nvPr/>
          </p:nvCxnSpPr>
          <p:spPr>
            <a:xfrm rot="10800000" flipH="1">
              <a:off x="18679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4" name="Google Shape;434;p9"/>
            <p:cNvCxnSpPr/>
            <p:nvPr/>
          </p:nvCxnSpPr>
          <p:spPr>
            <a:xfrm rot="10800000" flipH="1">
              <a:off x="19741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5" name="Google Shape;435;p9"/>
            <p:cNvCxnSpPr/>
            <p:nvPr/>
          </p:nvCxnSpPr>
          <p:spPr>
            <a:xfrm rot="10800000" flipH="1">
              <a:off x="20803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6" name="Google Shape;436;p9"/>
            <p:cNvCxnSpPr/>
            <p:nvPr/>
          </p:nvCxnSpPr>
          <p:spPr>
            <a:xfrm rot="10800000" flipH="1">
              <a:off x="21865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7" name="Google Shape;437;p9"/>
            <p:cNvCxnSpPr/>
            <p:nvPr/>
          </p:nvCxnSpPr>
          <p:spPr>
            <a:xfrm rot="10800000" flipH="1">
              <a:off x="22927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8" name="Google Shape;438;p9"/>
            <p:cNvCxnSpPr/>
            <p:nvPr/>
          </p:nvCxnSpPr>
          <p:spPr>
            <a:xfrm rot="10800000" flipH="1">
              <a:off x="23989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9" name="Google Shape;439;p9"/>
            <p:cNvCxnSpPr/>
            <p:nvPr/>
          </p:nvCxnSpPr>
          <p:spPr>
            <a:xfrm rot="10800000" flipH="1">
              <a:off x="25051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40" name="Google Shape;440;p9"/>
            <p:cNvCxnSpPr/>
            <p:nvPr/>
          </p:nvCxnSpPr>
          <p:spPr>
            <a:xfrm rot="10800000" flipH="1">
              <a:off x="26113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41" name="Google Shape;441;p9"/>
            <p:cNvCxnSpPr/>
            <p:nvPr/>
          </p:nvCxnSpPr>
          <p:spPr>
            <a:xfrm rot="10800000" flipH="1">
              <a:off x="27175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42" name="Google Shape;442;p9"/>
            <p:cNvCxnSpPr/>
            <p:nvPr/>
          </p:nvCxnSpPr>
          <p:spPr>
            <a:xfrm rot="10800000" flipH="1">
              <a:off x="28237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43" name="Google Shape;443;p9"/>
            <p:cNvCxnSpPr/>
            <p:nvPr/>
          </p:nvCxnSpPr>
          <p:spPr>
            <a:xfrm rot="10800000" flipH="1">
              <a:off x="29299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44" name="Google Shape;444;p9"/>
            <p:cNvCxnSpPr/>
            <p:nvPr/>
          </p:nvCxnSpPr>
          <p:spPr>
            <a:xfrm rot="10800000" flipH="1">
              <a:off x="30361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45" name="Google Shape;445;p9"/>
            <p:cNvCxnSpPr/>
            <p:nvPr/>
          </p:nvCxnSpPr>
          <p:spPr>
            <a:xfrm rot="10800000" flipH="1">
              <a:off x="3142350" y="403250"/>
              <a:ext cx="106200" cy="120300"/>
            </a:xfrm>
            <a:prstGeom prst="straightConnector1">
              <a:avLst/>
            </a:prstGeom>
            <a:noFill/>
            <a:ln w="9525" cap="flat" cmpd="sng">
              <a:solidFill>
                <a:srgbClr val="C46345"/>
              </a:solidFill>
              <a:prstDash val="solid"/>
              <a:round/>
              <a:headEnd type="none" w="med" len="med"/>
              <a:tailEnd type="none" w="med" len="med"/>
            </a:ln>
          </p:spPr>
        </p:cxnSp>
      </p:grpSp>
      <p:grpSp>
        <p:nvGrpSpPr>
          <p:cNvPr id="446" name="Google Shape;446;p9"/>
          <p:cNvGrpSpPr/>
          <p:nvPr/>
        </p:nvGrpSpPr>
        <p:grpSpPr>
          <a:xfrm>
            <a:off x="317426" y="4222745"/>
            <a:ext cx="267300" cy="814650"/>
            <a:chOff x="317426" y="4222745"/>
            <a:chExt cx="267300" cy="814650"/>
          </a:xfrm>
        </p:grpSpPr>
        <p:sp>
          <p:nvSpPr>
            <p:cNvPr id="447" name="Google Shape;447;p9"/>
            <p:cNvSpPr/>
            <p:nvPr/>
          </p:nvSpPr>
          <p:spPr>
            <a:xfrm rot="-5400000">
              <a:off x="317426" y="4770095"/>
              <a:ext cx="267300" cy="267300"/>
            </a:xfrm>
            <a:prstGeom prst="ellipse">
              <a:avLst/>
            </a:pr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rot="-5400000">
              <a:off x="317426" y="4496420"/>
              <a:ext cx="267300" cy="267300"/>
            </a:xfrm>
            <a:prstGeom prst="ellipse">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rot="-5400000">
              <a:off x="317426" y="4222745"/>
              <a:ext cx="267300" cy="267300"/>
            </a:xfrm>
            <a:prstGeom prst="ellipse">
              <a:avLst/>
            </a:pr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9"/>
          <p:cNvSpPr/>
          <p:nvPr/>
        </p:nvSpPr>
        <p:spPr>
          <a:xfrm rot="10800000" flipH="1">
            <a:off x="-4" y="-662696"/>
            <a:ext cx="1308900" cy="1308900"/>
          </a:xfrm>
          <a:prstGeom prst="blockArc">
            <a:avLst>
              <a:gd name="adj1" fmla="val 10695394"/>
              <a:gd name="adj2" fmla="val 12634"/>
              <a:gd name="adj3" fmla="val 22377"/>
            </a:avLst>
          </a:prstGeom>
          <a:solidFill>
            <a:srgbClr val="77457D"/>
          </a:solidFill>
          <a:ln w="9525" cap="flat" cmpd="sng">
            <a:solidFill>
              <a:srgbClr val="7745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txBox="1">
            <a:spLocks noGrp="1"/>
          </p:cNvSpPr>
          <p:nvPr>
            <p:ph type="title"/>
          </p:nvPr>
        </p:nvSpPr>
        <p:spPr>
          <a:xfrm>
            <a:off x="3720875" y="1618400"/>
            <a:ext cx="45168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3200"/>
              <a:buNone/>
              <a:defRPr/>
            </a:lvl1pPr>
            <a:lvl2pPr lvl="1" algn="r" rtl="0">
              <a:spcBef>
                <a:spcPts val="0"/>
              </a:spcBef>
              <a:spcAft>
                <a:spcPts val="0"/>
              </a:spcAft>
              <a:buSzPts val="3200"/>
              <a:buNone/>
              <a:defRPr/>
            </a:lvl2pPr>
            <a:lvl3pPr lvl="2" algn="r" rtl="0">
              <a:spcBef>
                <a:spcPts val="0"/>
              </a:spcBef>
              <a:spcAft>
                <a:spcPts val="0"/>
              </a:spcAft>
              <a:buSzPts val="3200"/>
              <a:buNone/>
              <a:defRPr/>
            </a:lvl3pPr>
            <a:lvl4pPr lvl="3" algn="r" rtl="0">
              <a:spcBef>
                <a:spcPts val="0"/>
              </a:spcBef>
              <a:spcAft>
                <a:spcPts val="0"/>
              </a:spcAft>
              <a:buSzPts val="3200"/>
              <a:buNone/>
              <a:defRPr/>
            </a:lvl4pPr>
            <a:lvl5pPr lvl="4" algn="r" rtl="0">
              <a:spcBef>
                <a:spcPts val="0"/>
              </a:spcBef>
              <a:spcAft>
                <a:spcPts val="0"/>
              </a:spcAft>
              <a:buSzPts val="3200"/>
              <a:buNone/>
              <a:defRPr/>
            </a:lvl5pPr>
            <a:lvl6pPr lvl="5" algn="r" rtl="0">
              <a:spcBef>
                <a:spcPts val="0"/>
              </a:spcBef>
              <a:spcAft>
                <a:spcPts val="0"/>
              </a:spcAft>
              <a:buSzPts val="3200"/>
              <a:buNone/>
              <a:defRPr/>
            </a:lvl6pPr>
            <a:lvl7pPr lvl="6" algn="r" rtl="0">
              <a:spcBef>
                <a:spcPts val="0"/>
              </a:spcBef>
              <a:spcAft>
                <a:spcPts val="0"/>
              </a:spcAft>
              <a:buSzPts val="3200"/>
              <a:buNone/>
              <a:defRPr/>
            </a:lvl7pPr>
            <a:lvl8pPr lvl="7" algn="r" rtl="0">
              <a:spcBef>
                <a:spcPts val="0"/>
              </a:spcBef>
              <a:spcAft>
                <a:spcPts val="0"/>
              </a:spcAft>
              <a:buSzPts val="3200"/>
              <a:buNone/>
              <a:defRPr/>
            </a:lvl8pPr>
            <a:lvl9pPr lvl="8" algn="r" rtl="0">
              <a:spcBef>
                <a:spcPts val="0"/>
              </a:spcBef>
              <a:spcAft>
                <a:spcPts val="0"/>
              </a:spcAft>
              <a:buSzPts val="3200"/>
              <a:buNone/>
              <a:defRPr/>
            </a:lvl9pPr>
          </a:lstStyle>
          <a:p>
            <a:endParaRPr/>
          </a:p>
        </p:txBody>
      </p:sp>
      <p:sp>
        <p:nvSpPr>
          <p:cNvPr id="452" name="Google Shape;452;p9"/>
          <p:cNvSpPr txBox="1">
            <a:spLocks noGrp="1"/>
          </p:cNvSpPr>
          <p:nvPr>
            <p:ph type="body" idx="1"/>
          </p:nvPr>
        </p:nvSpPr>
        <p:spPr>
          <a:xfrm>
            <a:off x="3977688" y="2297753"/>
            <a:ext cx="4260000" cy="1210800"/>
          </a:xfrm>
          <a:prstGeom prst="rect">
            <a:avLst/>
          </a:prstGeom>
          <a:ln>
            <a:noFill/>
          </a:ln>
        </p:spPr>
        <p:txBody>
          <a:bodyPr spcFirstLastPara="1" wrap="square" lIns="91425" tIns="91425" rIns="91425" bIns="91425" anchor="t" anchorCtr="0">
            <a:noAutofit/>
          </a:bodyPr>
          <a:lstStyle>
            <a:lvl1pPr marL="457200" lvl="0" indent="-292100" algn="r" rtl="0">
              <a:lnSpc>
                <a:spcPct val="100000"/>
              </a:lnSpc>
              <a:spcBef>
                <a:spcPts val="0"/>
              </a:spcBef>
              <a:spcAft>
                <a:spcPts val="0"/>
              </a:spcAft>
              <a:buClr>
                <a:schemeClr val="dk2"/>
              </a:buClr>
              <a:buSzPts val="1000"/>
              <a:buFont typeface="Anaheim"/>
              <a:buChar char="●"/>
              <a:defRPr sz="1600">
                <a:latin typeface="Didact Gothic"/>
                <a:ea typeface="Didact Gothic"/>
                <a:cs typeface="Didact Gothic"/>
                <a:sym typeface="Didact Gothic"/>
              </a:defRPr>
            </a:lvl1pPr>
            <a:lvl2pPr marL="914400" lvl="1" indent="-317500" algn="ctr" rtl="0">
              <a:spcBef>
                <a:spcPts val="0"/>
              </a:spcBef>
              <a:spcAft>
                <a:spcPts val="0"/>
              </a:spcAft>
              <a:buClr>
                <a:srgbClr val="595959"/>
              </a:buClr>
              <a:buSzPts val="1400"/>
              <a:buFont typeface="Anaheim"/>
              <a:buChar char="○"/>
              <a:defRPr/>
            </a:lvl2pPr>
            <a:lvl3pPr marL="1371600" lvl="2" indent="-317500" algn="ctr" rtl="0">
              <a:spcBef>
                <a:spcPts val="0"/>
              </a:spcBef>
              <a:spcAft>
                <a:spcPts val="0"/>
              </a:spcAft>
              <a:buClr>
                <a:srgbClr val="595959"/>
              </a:buClr>
              <a:buSzPts val="1400"/>
              <a:buFont typeface="Anaheim"/>
              <a:buChar char="■"/>
              <a:defRPr/>
            </a:lvl3pPr>
            <a:lvl4pPr marL="1828800" lvl="3" indent="-317500" algn="ctr" rtl="0">
              <a:spcBef>
                <a:spcPts val="0"/>
              </a:spcBef>
              <a:spcAft>
                <a:spcPts val="0"/>
              </a:spcAft>
              <a:buClr>
                <a:srgbClr val="595959"/>
              </a:buClr>
              <a:buSzPts val="1400"/>
              <a:buFont typeface="Anaheim"/>
              <a:buChar char="●"/>
              <a:defRPr/>
            </a:lvl4pPr>
            <a:lvl5pPr marL="2286000" lvl="4" indent="-317500" algn="ctr" rtl="0">
              <a:spcBef>
                <a:spcPts val="0"/>
              </a:spcBef>
              <a:spcAft>
                <a:spcPts val="0"/>
              </a:spcAft>
              <a:buClr>
                <a:srgbClr val="595959"/>
              </a:buClr>
              <a:buSzPts val="1400"/>
              <a:buFont typeface="Anaheim"/>
              <a:buChar char="○"/>
              <a:defRPr/>
            </a:lvl5pPr>
            <a:lvl6pPr marL="2743200" lvl="5" indent="-317500" algn="ctr" rtl="0">
              <a:spcBef>
                <a:spcPts val="0"/>
              </a:spcBef>
              <a:spcAft>
                <a:spcPts val="0"/>
              </a:spcAft>
              <a:buClr>
                <a:srgbClr val="595959"/>
              </a:buClr>
              <a:buSzPts val="1400"/>
              <a:buFont typeface="Anaheim"/>
              <a:buChar char="■"/>
              <a:defRPr/>
            </a:lvl6pPr>
            <a:lvl7pPr marL="3200400" lvl="6" indent="-317500" algn="ctr" rtl="0">
              <a:spcBef>
                <a:spcPts val="0"/>
              </a:spcBef>
              <a:spcAft>
                <a:spcPts val="0"/>
              </a:spcAft>
              <a:buClr>
                <a:srgbClr val="595959"/>
              </a:buClr>
              <a:buSzPts val="1400"/>
              <a:buFont typeface="Anaheim"/>
              <a:buChar char="●"/>
              <a:defRPr/>
            </a:lvl7pPr>
            <a:lvl8pPr marL="3657600" lvl="7" indent="-317500" algn="ctr" rtl="0">
              <a:spcBef>
                <a:spcPts val="0"/>
              </a:spcBef>
              <a:spcAft>
                <a:spcPts val="0"/>
              </a:spcAft>
              <a:buClr>
                <a:srgbClr val="595959"/>
              </a:buClr>
              <a:buSzPts val="1400"/>
              <a:buFont typeface="Anaheim"/>
              <a:buChar char="○"/>
              <a:defRPr/>
            </a:lvl8pPr>
            <a:lvl9pPr marL="4114800" lvl="8" indent="-317500" algn="ctr" rtl="0">
              <a:spcBef>
                <a:spcPts val="0"/>
              </a:spcBef>
              <a:spcAft>
                <a:spcPts val="0"/>
              </a:spcAft>
              <a:buClr>
                <a:srgbClr val="595959"/>
              </a:buClr>
              <a:buSzPts val="1400"/>
              <a:buFont typeface="Anaheim"/>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
  <p:cSld name="CUSTOM_17">
    <p:spTree>
      <p:nvGrpSpPr>
        <p:cNvPr id="1" name="Shape 557"/>
        <p:cNvGrpSpPr/>
        <p:nvPr/>
      </p:nvGrpSpPr>
      <p:grpSpPr>
        <a:xfrm>
          <a:off x="0" y="0"/>
          <a:ext cx="0" cy="0"/>
          <a:chOff x="0" y="0"/>
          <a:chExt cx="0" cy="0"/>
        </a:xfrm>
      </p:grpSpPr>
      <p:sp>
        <p:nvSpPr>
          <p:cNvPr id="558" name="Google Shape;558;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59" name="Google Shape;559;p13"/>
          <p:cNvSpPr txBox="1">
            <a:spLocks noGrp="1"/>
          </p:cNvSpPr>
          <p:nvPr>
            <p:ph type="subTitle" idx="1"/>
          </p:nvPr>
        </p:nvSpPr>
        <p:spPr>
          <a:xfrm>
            <a:off x="1482900" y="3749100"/>
            <a:ext cx="2139600" cy="717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Didact Gothic"/>
                <a:ea typeface="Didact Gothic"/>
                <a:cs typeface="Didact Gothic"/>
                <a:sym typeface="Didact Gothic"/>
              </a:defRPr>
            </a:lvl1pPr>
            <a:lvl2pPr lvl="1" algn="ctr" rtl="0">
              <a:spcBef>
                <a:spcPts val="0"/>
              </a:spcBef>
              <a:spcAft>
                <a:spcPts val="0"/>
              </a:spcAft>
              <a:buSzPts val="1500"/>
              <a:buNone/>
              <a:defRPr sz="1500"/>
            </a:lvl2pPr>
            <a:lvl3pPr lvl="2" algn="ctr" rtl="0">
              <a:spcBef>
                <a:spcPts val="0"/>
              </a:spcBef>
              <a:spcAft>
                <a:spcPts val="0"/>
              </a:spcAft>
              <a:buSzPts val="1500"/>
              <a:buNone/>
              <a:defRPr sz="1500"/>
            </a:lvl3pPr>
            <a:lvl4pPr lvl="3" algn="ctr" rtl="0">
              <a:spcBef>
                <a:spcPts val="0"/>
              </a:spcBef>
              <a:spcAft>
                <a:spcPts val="0"/>
              </a:spcAft>
              <a:buSzPts val="1500"/>
              <a:buNone/>
              <a:defRPr sz="1500"/>
            </a:lvl4pPr>
            <a:lvl5pPr lvl="4" algn="ctr" rtl="0">
              <a:spcBef>
                <a:spcPts val="0"/>
              </a:spcBef>
              <a:spcAft>
                <a:spcPts val="0"/>
              </a:spcAft>
              <a:buSzPts val="1500"/>
              <a:buNone/>
              <a:defRPr sz="1500"/>
            </a:lvl5pPr>
            <a:lvl6pPr lvl="5" algn="ctr" rtl="0">
              <a:spcBef>
                <a:spcPts val="0"/>
              </a:spcBef>
              <a:spcAft>
                <a:spcPts val="0"/>
              </a:spcAft>
              <a:buSzPts val="1500"/>
              <a:buNone/>
              <a:defRPr sz="1500"/>
            </a:lvl6pPr>
            <a:lvl7pPr lvl="6" algn="ctr" rtl="0">
              <a:spcBef>
                <a:spcPts val="0"/>
              </a:spcBef>
              <a:spcAft>
                <a:spcPts val="0"/>
              </a:spcAft>
              <a:buSzPts val="1500"/>
              <a:buNone/>
              <a:defRPr sz="1500"/>
            </a:lvl7pPr>
            <a:lvl8pPr lvl="7" algn="ctr" rtl="0">
              <a:spcBef>
                <a:spcPts val="0"/>
              </a:spcBef>
              <a:spcAft>
                <a:spcPts val="0"/>
              </a:spcAft>
              <a:buSzPts val="1500"/>
              <a:buNone/>
              <a:defRPr sz="1500"/>
            </a:lvl8pPr>
            <a:lvl9pPr lvl="8" algn="ctr" rtl="0">
              <a:spcBef>
                <a:spcPts val="0"/>
              </a:spcBef>
              <a:spcAft>
                <a:spcPts val="0"/>
              </a:spcAft>
              <a:buSzPts val="1500"/>
              <a:buNone/>
              <a:defRPr sz="1500"/>
            </a:lvl9pPr>
          </a:lstStyle>
          <a:p>
            <a:endParaRPr/>
          </a:p>
        </p:txBody>
      </p:sp>
      <p:sp>
        <p:nvSpPr>
          <p:cNvPr id="560" name="Google Shape;560;p13"/>
          <p:cNvSpPr txBox="1">
            <a:spLocks noGrp="1"/>
          </p:cNvSpPr>
          <p:nvPr>
            <p:ph type="subTitle" idx="2"/>
          </p:nvPr>
        </p:nvSpPr>
        <p:spPr>
          <a:xfrm>
            <a:off x="4612575" y="3221775"/>
            <a:ext cx="2337900" cy="50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Font typeface="Paytone One"/>
              <a:buNone/>
              <a:defRPr sz="1800">
                <a:solidFill>
                  <a:schemeClr val="lt1"/>
                </a:solidFill>
                <a:latin typeface="Bayon"/>
                <a:ea typeface="Bayon"/>
                <a:cs typeface="Bayon"/>
                <a:sym typeface="Bay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1" name="Google Shape;561;p13"/>
          <p:cNvSpPr txBox="1">
            <a:spLocks noGrp="1"/>
          </p:cNvSpPr>
          <p:nvPr>
            <p:ph type="subTitle" idx="3"/>
          </p:nvPr>
        </p:nvSpPr>
        <p:spPr>
          <a:xfrm>
            <a:off x="4612575" y="3749100"/>
            <a:ext cx="2137500" cy="717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Didact Gothic"/>
                <a:ea typeface="Didact Gothic"/>
                <a:cs typeface="Didact Gothic"/>
                <a:sym typeface="Didact Gothic"/>
              </a:defRPr>
            </a:lvl1pPr>
            <a:lvl2pPr lvl="1" algn="ctr" rtl="0">
              <a:spcBef>
                <a:spcPts val="0"/>
              </a:spcBef>
              <a:spcAft>
                <a:spcPts val="0"/>
              </a:spcAft>
              <a:buSzPts val="1500"/>
              <a:buNone/>
              <a:defRPr sz="1500"/>
            </a:lvl2pPr>
            <a:lvl3pPr lvl="2" algn="ctr" rtl="0">
              <a:spcBef>
                <a:spcPts val="0"/>
              </a:spcBef>
              <a:spcAft>
                <a:spcPts val="0"/>
              </a:spcAft>
              <a:buSzPts val="1500"/>
              <a:buNone/>
              <a:defRPr sz="1500"/>
            </a:lvl3pPr>
            <a:lvl4pPr lvl="3" algn="ctr" rtl="0">
              <a:spcBef>
                <a:spcPts val="0"/>
              </a:spcBef>
              <a:spcAft>
                <a:spcPts val="0"/>
              </a:spcAft>
              <a:buSzPts val="1500"/>
              <a:buNone/>
              <a:defRPr sz="1500"/>
            </a:lvl4pPr>
            <a:lvl5pPr lvl="4" algn="ctr" rtl="0">
              <a:spcBef>
                <a:spcPts val="0"/>
              </a:spcBef>
              <a:spcAft>
                <a:spcPts val="0"/>
              </a:spcAft>
              <a:buSzPts val="1500"/>
              <a:buNone/>
              <a:defRPr sz="1500"/>
            </a:lvl5pPr>
            <a:lvl6pPr lvl="5" algn="ctr" rtl="0">
              <a:spcBef>
                <a:spcPts val="0"/>
              </a:spcBef>
              <a:spcAft>
                <a:spcPts val="0"/>
              </a:spcAft>
              <a:buSzPts val="1500"/>
              <a:buNone/>
              <a:defRPr sz="1500"/>
            </a:lvl6pPr>
            <a:lvl7pPr lvl="6" algn="ctr" rtl="0">
              <a:spcBef>
                <a:spcPts val="0"/>
              </a:spcBef>
              <a:spcAft>
                <a:spcPts val="0"/>
              </a:spcAft>
              <a:buSzPts val="1500"/>
              <a:buNone/>
              <a:defRPr sz="1500"/>
            </a:lvl7pPr>
            <a:lvl8pPr lvl="7" algn="ctr" rtl="0">
              <a:spcBef>
                <a:spcPts val="0"/>
              </a:spcBef>
              <a:spcAft>
                <a:spcPts val="0"/>
              </a:spcAft>
              <a:buSzPts val="1500"/>
              <a:buNone/>
              <a:defRPr sz="1500"/>
            </a:lvl8pPr>
            <a:lvl9pPr lvl="8" algn="ctr" rtl="0">
              <a:spcBef>
                <a:spcPts val="0"/>
              </a:spcBef>
              <a:spcAft>
                <a:spcPts val="0"/>
              </a:spcAft>
              <a:buSzPts val="1500"/>
              <a:buNone/>
              <a:defRPr sz="1500"/>
            </a:lvl9pPr>
          </a:lstStyle>
          <a:p>
            <a:endParaRPr/>
          </a:p>
        </p:txBody>
      </p:sp>
      <p:sp>
        <p:nvSpPr>
          <p:cNvPr id="562" name="Google Shape;562;p13"/>
          <p:cNvSpPr txBox="1">
            <a:spLocks noGrp="1"/>
          </p:cNvSpPr>
          <p:nvPr>
            <p:ph type="subTitle" idx="4"/>
          </p:nvPr>
        </p:nvSpPr>
        <p:spPr>
          <a:xfrm>
            <a:off x="1482900" y="1429575"/>
            <a:ext cx="2337900" cy="50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Font typeface="Paytone One"/>
              <a:buNone/>
              <a:defRPr sz="1800">
                <a:solidFill>
                  <a:schemeClr val="lt1"/>
                </a:solidFill>
                <a:latin typeface="Bayon"/>
                <a:ea typeface="Bayon"/>
                <a:cs typeface="Bayon"/>
                <a:sym typeface="Bay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3" name="Google Shape;563;p13"/>
          <p:cNvSpPr txBox="1">
            <a:spLocks noGrp="1"/>
          </p:cNvSpPr>
          <p:nvPr>
            <p:ph type="subTitle" idx="5"/>
          </p:nvPr>
        </p:nvSpPr>
        <p:spPr>
          <a:xfrm>
            <a:off x="4612575" y="1956525"/>
            <a:ext cx="2139600" cy="717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Didact Gothic"/>
                <a:ea typeface="Didact Gothic"/>
                <a:cs typeface="Didact Gothic"/>
                <a:sym typeface="Didact Gothic"/>
              </a:defRPr>
            </a:lvl1pPr>
            <a:lvl2pPr lvl="1" algn="ctr" rtl="0">
              <a:spcBef>
                <a:spcPts val="0"/>
              </a:spcBef>
              <a:spcAft>
                <a:spcPts val="0"/>
              </a:spcAft>
              <a:buSzPts val="1500"/>
              <a:buNone/>
              <a:defRPr sz="1500"/>
            </a:lvl2pPr>
            <a:lvl3pPr lvl="2" algn="ctr" rtl="0">
              <a:spcBef>
                <a:spcPts val="0"/>
              </a:spcBef>
              <a:spcAft>
                <a:spcPts val="0"/>
              </a:spcAft>
              <a:buSzPts val="1500"/>
              <a:buNone/>
              <a:defRPr sz="1500"/>
            </a:lvl3pPr>
            <a:lvl4pPr lvl="3" algn="ctr" rtl="0">
              <a:spcBef>
                <a:spcPts val="0"/>
              </a:spcBef>
              <a:spcAft>
                <a:spcPts val="0"/>
              </a:spcAft>
              <a:buSzPts val="1500"/>
              <a:buNone/>
              <a:defRPr sz="1500"/>
            </a:lvl4pPr>
            <a:lvl5pPr lvl="4" algn="ctr" rtl="0">
              <a:spcBef>
                <a:spcPts val="0"/>
              </a:spcBef>
              <a:spcAft>
                <a:spcPts val="0"/>
              </a:spcAft>
              <a:buSzPts val="1500"/>
              <a:buNone/>
              <a:defRPr sz="1500"/>
            </a:lvl5pPr>
            <a:lvl6pPr lvl="5" algn="ctr" rtl="0">
              <a:spcBef>
                <a:spcPts val="0"/>
              </a:spcBef>
              <a:spcAft>
                <a:spcPts val="0"/>
              </a:spcAft>
              <a:buSzPts val="1500"/>
              <a:buNone/>
              <a:defRPr sz="1500"/>
            </a:lvl6pPr>
            <a:lvl7pPr lvl="6" algn="ctr" rtl="0">
              <a:spcBef>
                <a:spcPts val="0"/>
              </a:spcBef>
              <a:spcAft>
                <a:spcPts val="0"/>
              </a:spcAft>
              <a:buSzPts val="1500"/>
              <a:buNone/>
              <a:defRPr sz="1500"/>
            </a:lvl7pPr>
            <a:lvl8pPr lvl="7" algn="ctr" rtl="0">
              <a:spcBef>
                <a:spcPts val="0"/>
              </a:spcBef>
              <a:spcAft>
                <a:spcPts val="0"/>
              </a:spcAft>
              <a:buSzPts val="1500"/>
              <a:buNone/>
              <a:defRPr sz="1500"/>
            </a:lvl8pPr>
            <a:lvl9pPr lvl="8" algn="ctr" rtl="0">
              <a:spcBef>
                <a:spcPts val="0"/>
              </a:spcBef>
              <a:spcAft>
                <a:spcPts val="0"/>
              </a:spcAft>
              <a:buSzPts val="1500"/>
              <a:buNone/>
              <a:defRPr sz="1500"/>
            </a:lvl9pPr>
          </a:lstStyle>
          <a:p>
            <a:endParaRPr/>
          </a:p>
        </p:txBody>
      </p:sp>
      <p:sp>
        <p:nvSpPr>
          <p:cNvPr id="564" name="Google Shape;564;p13"/>
          <p:cNvSpPr txBox="1">
            <a:spLocks noGrp="1"/>
          </p:cNvSpPr>
          <p:nvPr>
            <p:ph type="subTitle" idx="6"/>
          </p:nvPr>
        </p:nvSpPr>
        <p:spPr>
          <a:xfrm>
            <a:off x="1482900" y="3221775"/>
            <a:ext cx="2337900" cy="50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Font typeface="Paytone One"/>
              <a:buNone/>
              <a:defRPr sz="1800">
                <a:solidFill>
                  <a:schemeClr val="lt1"/>
                </a:solidFill>
                <a:latin typeface="Bayon"/>
                <a:ea typeface="Bayon"/>
                <a:cs typeface="Bayon"/>
                <a:sym typeface="Bay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13"/>
          <p:cNvSpPr txBox="1">
            <a:spLocks noGrp="1"/>
          </p:cNvSpPr>
          <p:nvPr>
            <p:ph type="subTitle" idx="7"/>
          </p:nvPr>
        </p:nvSpPr>
        <p:spPr>
          <a:xfrm>
            <a:off x="4612575" y="1429575"/>
            <a:ext cx="2340900" cy="50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Font typeface="Paytone One"/>
              <a:buNone/>
              <a:defRPr sz="1800">
                <a:solidFill>
                  <a:schemeClr val="lt1"/>
                </a:solidFill>
                <a:latin typeface="Bayon"/>
                <a:ea typeface="Bayon"/>
                <a:cs typeface="Bayon"/>
                <a:sym typeface="Bay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13"/>
          <p:cNvSpPr txBox="1">
            <a:spLocks noGrp="1"/>
          </p:cNvSpPr>
          <p:nvPr>
            <p:ph type="subTitle" idx="8"/>
          </p:nvPr>
        </p:nvSpPr>
        <p:spPr>
          <a:xfrm>
            <a:off x="1482900" y="1956525"/>
            <a:ext cx="2137500" cy="717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atin typeface="Didact Gothic"/>
                <a:ea typeface="Didact Gothic"/>
                <a:cs typeface="Didact Gothic"/>
                <a:sym typeface="Didact Gothic"/>
              </a:defRPr>
            </a:lvl1pPr>
            <a:lvl2pPr lvl="1" algn="ctr" rtl="0">
              <a:spcBef>
                <a:spcPts val="0"/>
              </a:spcBef>
              <a:spcAft>
                <a:spcPts val="0"/>
              </a:spcAft>
              <a:buSzPts val="1500"/>
              <a:buNone/>
              <a:defRPr sz="1500"/>
            </a:lvl2pPr>
            <a:lvl3pPr lvl="2" algn="ctr" rtl="0">
              <a:spcBef>
                <a:spcPts val="0"/>
              </a:spcBef>
              <a:spcAft>
                <a:spcPts val="0"/>
              </a:spcAft>
              <a:buSzPts val="1500"/>
              <a:buNone/>
              <a:defRPr sz="1500"/>
            </a:lvl3pPr>
            <a:lvl4pPr lvl="3" algn="ctr" rtl="0">
              <a:spcBef>
                <a:spcPts val="0"/>
              </a:spcBef>
              <a:spcAft>
                <a:spcPts val="0"/>
              </a:spcAft>
              <a:buSzPts val="1500"/>
              <a:buNone/>
              <a:defRPr sz="1500"/>
            </a:lvl4pPr>
            <a:lvl5pPr lvl="4" algn="ctr" rtl="0">
              <a:spcBef>
                <a:spcPts val="0"/>
              </a:spcBef>
              <a:spcAft>
                <a:spcPts val="0"/>
              </a:spcAft>
              <a:buSzPts val="1500"/>
              <a:buNone/>
              <a:defRPr sz="1500"/>
            </a:lvl5pPr>
            <a:lvl6pPr lvl="5" algn="ctr" rtl="0">
              <a:spcBef>
                <a:spcPts val="0"/>
              </a:spcBef>
              <a:spcAft>
                <a:spcPts val="0"/>
              </a:spcAft>
              <a:buSzPts val="1500"/>
              <a:buNone/>
              <a:defRPr sz="1500"/>
            </a:lvl6pPr>
            <a:lvl7pPr lvl="6" algn="ctr" rtl="0">
              <a:spcBef>
                <a:spcPts val="0"/>
              </a:spcBef>
              <a:spcAft>
                <a:spcPts val="0"/>
              </a:spcAft>
              <a:buSzPts val="1500"/>
              <a:buNone/>
              <a:defRPr sz="1500"/>
            </a:lvl7pPr>
            <a:lvl8pPr lvl="7" algn="ctr" rtl="0">
              <a:spcBef>
                <a:spcPts val="0"/>
              </a:spcBef>
              <a:spcAft>
                <a:spcPts val="0"/>
              </a:spcAft>
              <a:buSzPts val="1500"/>
              <a:buNone/>
              <a:defRPr sz="1500"/>
            </a:lvl8pPr>
            <a:lvl9pPr lvl="8" algn="ctr" rtl="0">
              <a:spcBef>
                <a:spcPts val="0"/>
              </a:spcBef>
              <a:spcAft>
                <a:spcPts val="0"/>
              </a:spcAft>
              <a:buSzPts val="1500"/>
              <a:buNone/>
              <a:defRPr sz="1500"/>
            </a:lvl9pPr>
          </a:lstStyle>
          <a:p>
            <a:endParaRPr/>
          </a:p>
        </p:txBody>
      </p:sp>
      <p:sp>
        <p:nvSpPr>
          <p:cNvPr id="567" name="Google Shape;567;p13"/>
          <p:cNvSpPr/>
          <p:nvPr/>
        </p:nvSpPr>
        <p:spPr>
          <a:xfrm rot="5400000">
            <a:off x="44900" y="-253475"/>
            <a:ext cx="487500" cy="621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13"/>
          <p:cNvGrpSpPr/>
          <p:nvPr/>
        </p:nvGrpSpPr>
        <p:grpSpPr>
          <a:xfrm>
            <a:off x="38993" y="342169"/>
            <a:ext cx="1362015" cy="102844"/>
            <a:chOff x="1655550" y="403250"/>
            <a:chExt cx="1593000" cy="120300"/>
          </a:xfrm>
        </p:grpSpPr>
        <p:cxnSp>
          <p:nvCxnSpPr>
            <p:cNvPr id="569" name="Google Shape;569;p13"/>
            <p:cNvCxnSpPr/>
            <p:nvPr/>
          </p:nvCxnSpPr>
          <p:spPr>
            <a:xfrm rot="10800000" flipH="1">
              <a:off x="16555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70" name="Google Shape;570;p13"/>
            <p:cNvCxnSpPr/>
            <p:nvPr/>
          </p:nvCxnSpPr>
          <p:spPr>
            <a:xfrm rot="10800000" flipH="1">
              <a:off x="17617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71" name="Google Shape;571;p13"/>
            <p:cNvCxnSpPr/>
            <p:nvPr/>
          </p:nvCxnSpPr>
          <p:spPr>
            <a:xfrm rot="10800000" flipH="1">
              <a:off x="18679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72" name="Google Shape;572;p13"/>
            <p:cNvCxnSpPr/>
            <p:nvPr/>
          </p:nvCxnSpPr>
          <p:spPr>
            <a:xfrm rot="10800000" flipH="1">
              <a:off x="19741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73" name="Google Shape;573;p13"/>
            <p:cNvCxnSpPr/>
            <p:nvPr/>
          </p:nvCxnSpPr>
          <p:spPr>
            <a:xfrm rot="10800000" flipH="1">
              <a:off x="20803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74" name="Google Shape;574;p13"/>
            <p:cNvCxnSpPr/>
            <p:nvPr/>
          </p:nvCxnSpPr>
          <p:spPr>
            <a:xfrm rot="10800000" flipH="1">
              <a:off x="21865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75" name="Google Shape;575;p13"/>
            <p:cNvCxnSpPr/>
            <p:nvPr/>
          </p:nvCxnSpPr>
          <p:spPr>
            <a:xfrm rot="10800000" flipH="1">
              <a:off x="22927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76" name="Google Shape;576;p13"/>
            <p:cNvCxnSpPr/>
            <p:nvPr/>
          </p:nvCxnSpPr>
          <p:spPr>
            <a:xfrm rot="10800000" flipH="1">
              <a:off x="23989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77" name="Google Shape;577;p13"/>
            <p:cNvCxnSpPr/>
            <p:nvPr/>
          </p:nvCxnSpPr>
          <p:spPr>
            <a:xfrm rot="10800000" flipH="1">
              <a:off x="25051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78" name="Google Shape;578;p13"/>
            <p:cNvCxnSpPr/>
            <p:nvPr/>
          </p:nvCxnSpPr>
          <p:spPr>
            <a:xfrm rot="10800000" flipH="1">
              <a:off x="26113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79" name="Google Shape;579;p13"/>
            <p:cNvCxnSpPr/>
            <p:nvPr/>
          </p:nvCxnSpPr>
          <p:spPr>
            <a:xfrm rot="10800000" flipH="1">
              <a:off x="27175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80" name="Google Shape;580;p13"/>
            <p:cNvCxnSpPr/>
            <p:nvPr/>
          </p:nvCxnSpPr>
          <p:spPr>
            <a:xfrm rot="10800000" flipH="1">
              <a:off x="28237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81" name="Google Shape;581;p13"/>
            <p:cNvCxnSpPr/>
            <p:nvPr/>
          </p:nvCxnSpPr>
          <p:spPr>
            <a:xfrm rot="10800000" flipH="1">
              <a:off x="29299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82" name="Google Shape;582;p13"/>
            <p:cNvCxnSpPr/>
            <p:nvPr/>
          </p:nvCxnSpPr>
          <p:spPr>
            <a:xfrm rot="10800000" flipH="1">
              <a:off x="3036150" y="403250"/>
              <a:ext cx="106200" cy="120300"/>
            </a:xfrm>
            <a:prstGeom prst="straightConnector1">
              <a:avLst/>
            </a:prstGeom>
            <a:noFill/>
            <a:ln w="9525" cap="flat" cmpd="sng">
              <a:solidFill>
                <a:schemeClr val="lt1"/>
              </a:solidFill>
              <a:prstDash val="solid"/>
              <a:round/>
              <a:headEnd type="none" w="med" len="med"/>
              <a:tailEnd type="none" w="med" len="med"/>
            </a:ln>
          </p:spPr>
        </p:cxnSp>
        <p:cxnSp>
          <p:nvCxnSpPr>
            <p:cNvPr id="583" name="Google Shape;583;p13"/>
            <p:cNvCxnSpPr/>
            <p:nvPr/>
          </p:nvCxnSpPr>
          <p:spPr>
            <a:xfrm rot="10800000" flipH="1">
              <a:off x="3142350" y="403250"/>
              <a:ext cx="106200" cy="120300"/>
            </a:xfrm>
            <a:prstGeom prst="straightConnector1">
              <a:avLst/>
            </a:prstGeom>
            <a:noFill/>
            <a:ln w="9525" cap="flat" cmpd="sng">
              <a:solidFill>
                <a:schemeClr val="lt1"/>
              </a:solidFill>
              <a:prstDash val="solid"/>
              <a:round/>
              <a:headEnd type="none" w="med" len="med"/>
              <a:tailEnd type="none" w="med" len="med"/>
            </a:ln>
          </p:spPr>
        </p:cxnSp>
      </p:grpSp>
      <p:grpSp>
        <p:nvGrpSpPr>
          <p:cNvPr id="584" name="Google Shape;584;p13"/>
          <p:cNvGrpSpPr/>
          <p:nvPr/>
        </p:nvGrpSpPr>
        <p:grpSpPr>
          <a:xfrm rot="5400000">
            <a:off x="-728274" y="3783738"/>
            <a:ext cx="2109900" cy="478366"/>
            <a:chOff x="3365149" y="3933666"/>
            <a:chExt cx="2109900" cy="478366"/>
          </a:xfrm>
        </p:grpSpPr>
        <p:sp>
          <p:nvSpPr>
            <p:cNvPr id="585" name="Google Shape;585;p13"/>
            <p:cNvSpPr/>
            <p:nvPr/>
          </p:nvSpPr>
          <p:spPr>
            <a:xfrm rot="10800000" flipH="1">
              <a:off x="4041049" y="4329820"/>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rot="10800000" flipH="1">
              <a:off x="4378999" y="4329832"/>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rot="10800000" flipH="1">
              <a:off x="4378999" y="3933674"/>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rot="10800000" flipH="1">
              <a:off x="4716949" y="4329832"/>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rot="10800000" flipH="1">
              <a:off x="4716949" y="3933674"/>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rot="10800000" flipH="1">
              <a:off x="5054899" y="4329832"/>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rot="10800000" flipH="1">
              <a:off x="5054899" y="3933674"/>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rot="10800000" flipH="1">
              <a:off x="5392849" y="4329832"/>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rot="10800000" flipH="1">
              <a:off x="5392849" y="3933674"/>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rot="10800000" flipH="1">
              <a:off x="4041049" y="393366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rot="10800000" flipH="1">
              <a:off x="3703099" y="4329820"/>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rot="10800000" flipH="1">
              <a:off x="3703099" y="393366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rot="10800000" flipH="1">
              <a:off x="3365149" y="4329820"/>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13"/>
          <p:cNvSpPr/>
          <p:nvPr/>
        </p:nvSpPr>
        <p:spPr>
          <a:xfrm>
            <a:off x="8638434" y="0"/>
            <a:ext cx="1014900" cy="1014900"/>
          </a:xfrm>
          <a:prstGeom prst="pie">
            <a:avLst>
              <a:gd name="adj1" fmla="val 5393849"/>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9" name="Google Shape;599;p13"/>
          <p:cNvGrpSpPr/>
          <p:nvPr/>
        </p:nvGrpSpPr>
        <p:grpSpPr>
          <a:xfrm>
            <a:off x="7641350" y="89239"/>
            <a:ext cx="1434000" cy="874516"/>
            <a:chOff x="4041049" y="3537516"/>
            <a:chExt cx="1434000" cy="874516"/>
          </a:xfrm>
        </p:grpSpPr>
        <p:sp>
          <p:nvSpPr>
            <p:cNvPr id="600" name="Google Shape;600;p13"/>
            <p:cNvSpPr/>
            <p:nvPr/>
          </p:nvSpPr>
          <p:spPr>
            <a:xfrm rot="10800000" flipH="1">
              <a:off x="4041049" y="4329820"/>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rot="10800000" flipH="1">
              <a:off x="4378999" y="4329832"/>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rot="10800000" flipH="1">
              <a:off x="4378999" y="3933674"/>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rot="10800000" flipH="1">
              <a:off x="4716949" y="4329832"/>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rot="10800000" flipH="1">
              <a:off x="4716949" y="3933674"/>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rot="10800000" flipH="1">
              <a:off x="4716949" y="353751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rot="10800000" flipH="1">
              <a:off x="5054899" y="4329832"/>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rot="10800000" flipH="1">
              <a:off x="5054899" y="3933674"/>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rot="10800000" flipH="1">
              <a:off x="5054899" y="353751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rot="10800000" flipH="1">
              <a:off x="5392849" y="4329832"/>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rot="10800000" flipH="1">
              <a:off x="5392849" y="3933674"/>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rot="10800000" flipH="1">
              <a:off x="5392849" y="353751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13"/>
          <p:cNvGrpSpPr/>
          <p:nvPr/>
        </p:nvGrpSpPr>
        <p:grpSpPr>
          <a:xfrm>
            <a:off x="6827719" y="4805330"/>
            <a:ext cx="2195473" cy="165773"/>
            <a:chOff x="1655550" y="403250"/>
            <a:chExt cx="1593000" cy="120300"/>
          </a:xfrm>
        </p:grpSpPr>
        <p:cxnSp>
          <p:nvCxnSpPr>
            <p:cNvPr id="613" name="Google Shape;613;p13"/>
            <p:cNvCxnSpPr/>
            <p:nvPr/>
          </p:nvCxnSpPr>
          <p:spPr>
            <a:xfrm rot="10800000" flipH="1">
              <a:off x="1655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14" name="Google Shape;614;p13"/>
            <p:cNvCxnSpPr/>
            <p:nvPr/>
          </p:nvCxnSpPr>
          <p:spPr>
            <a:xfrm rot="10800000" flipH="1">
              <a:off x="1761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15" name="Google Shape;615;p13"/>
            <p:cNvCxnSpPr/>
            <p:nvPr/>
          </p:nvCxnSpPr>
          <p:spPr>
            <a:xfrm rot="10800000" flipH="1">
              <a:off x="1867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16" name="Google Shape;616;p13"/>
            <p:cNvCxnSpPr/>
            <p:nvPr/>
          </p:nvCxnSpPr>
          <p:spPr>
            <a:xfrm rot="10800000" flipH="1">
              <a:off x="1974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17" name="Google Shape;617;p13"/>
            <p:cNvCxnSpPr/>
            <p:nvPr/>
          </p:nvCxnSpPr>
          <p:spPr>
            <a:xfrm rot="10800000" flipH="1">
              <a:off x="20803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18" name="Google Shape;618;p13"/>
            <p:cNvCxnSpPr/>
            <p:nvPr/>
          </p:nvCxnSpPr>
          <p:spPr>
            <a:xfrm rot="10800000" flipH="1">
              <a:off x="2186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19" name="Google Shape;619;p13"/>
            <p:cNvCxnSpPr/>
            <p:nvPr/>
          </p:nvCxnSpPr>
          <p:spPr>
            <a:xfrm rot="10800000" flipH="1">
              <a:off x="2292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20" name="Google Shape;620;p13"/>
            <p:cNvCxnSpPr/>
            <p:nvPr/>
          </p:nvCxnSpPr>
          <p:spPr>
            <a:xfrm rot="10800000" flipH="1">
              <a:off x="2398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13"/>
            <p:cNvCxnSpPr/>
            <p:nvPr/>
          </p:nvCxnSpPr>
          <p:spPr>
            <a:xfrm rot="10800000" flipH="1">
              <a:off x="2505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13"/>
            <p:cNvCxnSpPr/>
            <p:nvPr/>
          </p:nvCxnSpPr>
          <p:spPr>
            <a:xfrm rot="10800000" flipH="1">
              <a:off x="26113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13"/>
            <p:cNvCxnSpPr/>
            <p:nvPr/>
          </p:nvCxnSpPr>
          <p:spPr>
            <a:xfrm rot="10800000" flipH="1">
              <a:off x="2717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13"/>
            <p:cNvCxnSpPr/>
            <p:nvPr/>
          </p:nvCxnSpPr>
          <p:spPr>
            <a:xfrm rot="10800000" flipH="1">
              <a:off x="2823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25" name="Google Shape;625;p13"/>
            <p:cNvCxnSpPr/>
            <p:nvPr/>
          </p:nvCxnSpPr>
          <p:spPr>
            <a:xfrm rot="10800000" flipH="1">
              <a:off x="2929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26" name="Google Shape;626;p13"/>
            <p:cNvCxnSpPr/>
            <p:nvPr/>
          </p:nvCxnSpPr>
          <p:spPr>
            <a:xfrm rot="10800000" flipH="1">
              <a:off x="3036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27" name="Google Shape;627;p13"/>
            <p:cNvCxnSpPr/>
            <p:nvPr/>
          </p:nvCxnSpPr>
          <p:spPr>
            <a:xfrm rot="10800000" flipH="1">
              <a:off x="3142350" y="403250"/>
              <a:ext cx="106200" cy="1203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9">
    <p:spTree>
      <p:nvGrpSpPr>
        <p:cNvPr id="1" name="Shape 1265"/>
        <p:cNvGrpSpPr/>
        <p:nvPr/>
      </p:nvGrpSpPr>
      <p:grpSpPr>
        <a:xfrm>
          <a:off x="0" y="0"/>
          <a:ext cx="0" cy="0"/>
          <a:chOff x="0" y="0"/>
          <a:chExt cx="0" cy="0"/>
        </a:xfrm>
      </p:grpSpPr>
      <p:sp>
        <p:nvSpPr>
          <p:cNvPr id="1266" name="Google Shape;1266;p27"/>
          <p:cNvSpPr/>
          <p:nvPr/>
        </p:nvSpPr>
        <p:spPr>
          <a:xfrm>
            <a:off x="-14584" y="0"/>
            <a:ext cx="734700" cy="561600"/>
          </a:xfrm>
          <a:prstGeom prst="rect">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8424000" y="4592376"/>
            <a:ext cx="734700" cy="561600"/>
          </a:xfrm>
          <a:prstGeom prst="rect">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14584" y="335425"/>
            <a:ext cx="1261500" cy="481200"/>
          </a:xfrm>
          <a:prstGeom prst="rect">
            <a:avLst/>
          </a:prstGeom>
          <a:noFill/>
          <a:ln w="9525" cap="flat" cmpd="sng">
            <a:solidFill>
              <a:srgbClr val="C463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rot="5400000">
            <a:off x="7743966" y="4293101"/>
            <a:ext cx="1261500" cy="481200"/>
          </a:xfrm>
          <a:prstGeom prst="rect">
            <a:avLst/>
          </a:prstGeom>
          <a:noFill/>
          <a:ln w="9525" cap="flat" cmpd="sng">
            <a:solidFill>
              <a:srgbClr val="C463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20100" y="4853676"/>
            <a:ext cx="1480200" cy="300300"/>
          </a:xfrm>
          <a:prstGeom prst="rect">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rot="5400000">
            <a:off x="-610050" y="4263726"/>
            <a:ext cx="1480200" cy="300300"/>
          </a:xfrm>
          <a:prstGeom prst="rect">
            <a:avLst/>
          </a:prstGeom>
          <a:solidFill>
            <a:srgbClr val="77457D"/>
          </a:solidFill>
          <a:ln w="9525" cap="flat" cmpd="sng">
            <a:solidFill>
              <a:srgbClr val="7745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rot="10800000">
            <a:off x="7683900" y="0"/>
            <a:ext cx="1480200" cy="300300"/>
          </a:xfrm>
          <a:prstGeom prst="rect">
            <a:avLst/>
          </a:prstGeom>
          <a:solidFill>
            <a:srgbClr val="77457D"/>
          </a:solidFill>
          <a:ln w="9525" cap="flat" cmpd="sng">
            <a:solidFill>
              <a:srgbClr val="7745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0">
    <p:spTree>
      <p:nvGrpSpPr>
        <p:cNvPr id="1" name="Shape 1273"/>
        <p:cNvGrpSpPr/>
        <p:nvPr/>
      </p:nvGrpSpPr>
      <p:grpSpPr>
        <a:xfrm>
          <a:off x="0" y="0"/>
          <a:ext cx="0" cy="0"/>
          <a:chOff x="0" y="0"/>
          <a:chExt cx="0" cy="0"/>
        </a:xfrm>
      </p:grpSpPr>
      <p:sp>
        <p:nvSpPr>
          <p:cNvPr id="1274" name="Google Shape;1274;p28"/>
          <p:cNvSpPr/>
          <p:nvPr/>
        </p:nvSpPr>
        <p:spPr>
          <a:xfrm>
            <a:off x="-20100" y="4853675"/>
            <a:ext cx="5736900" cy="300300"/>
          </a:xfrm>
          <a:prstGeom prst="rect">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5716800" y="4853675"/>
            <a:ext cx="1903200" cy="300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8"/>
          <p:cNvSpPr/>
          <p:nvPr/>
        </p:nvSpPr>
        <p:spPr>
          <a:xfrm>
            <a:off x="7620000" y="4853675"/>
            <a:ext cx="1524000" cy="300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8"/>
          <p:cNvSpPr/>
          <p:nvPr/>
        </p:nvSpPr>
        <p:spPr>
          <a:xfrm rot="10800000">
            <a:off x="3407100" y="0"/>
            <a:ext cx="5736900" cy="300300"/>
          </a:xfrm>
          <a:prstGeom prst="rect">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8"/>
          <p:cNvSpPr/>
          <p:nvPr/>
        </p:nvSpPr>
        <p:spPr>
          <a:xfrm rot="10800000">
            <a:off x="1503900" y="0"/>
            <a:ext cx="1903200" cy="300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8"/>
          <p:cNvSpPr/>
          <p:nvPr/>
        </p:nvSpPr>
        <p:spPr>
          <a:xfrm rot="10800000">
            <a:off x="-20100" y="0"/>
            <a:ext cx="1524000" cy="300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9300" y="445025"/>
            <a:ext cx="76854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Bayon"/>
              <a:buNone/>
              <a:defRPr sz="3200">
                <a:solidFill>
                  <a:schemeClr val="lt1"/>
                </a:solidFill>
                <a:latin typeface="Bayon"/>
                <a:ea typeface="Bayon"/>
                <a:cs typeface="Bayon"/>
                <a:sym typeface="Bayon"/>
              </a:defRPr>
            </a:lvl1pPr>
            <a:lvl2pPr lvl="1"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2pPr>
            <a:lvl3pPr lvl="2"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3pPr>
            <a:lvl4pPr lvl="3"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4pPr>
            <a:lvl5pPr lvl="4"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5pPr>
            <a:lvl6pPr lvl="5"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6pPr>
            <a:lvl7pPr lvl="6"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7pPr>
            <a:lvl8pPr lvl="7"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8pPr>
            <a:lvl9pPr lvl="8"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9pPr>
          </a:lstStyle>
          <a:p>
            <a:endParaRPr/>
          </a:p>
        </p:txBody>
      </p:sp>
      <p:sp>
        <p:nvSpPr>
          <p:cNvPr id="7" name="Google Shape;7;p1"/>
          <p:cNvSpPr txBox="1">
            <a:spLocks noGrp="1"/>
          </p:cNvSpPr>
          <p:nvPr>
            <p:ph type="body" idx="1"/>
          </p:nvPr>
        </p:nvSpPr>
        <p:spPr>
          <a:xfrm>
            <a:off x="729300" y="1152475"/>
            <a:ext cx="76854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8" r:id="rId5"/>
    <p:sldLayoutId id="2147483659" r:id="rId6"/>
    <p:sldLayoutId id="2147483673" r:id="rId7"/>
    <p:sldLayoutId id="214748367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p32"/>
          <p:cNvSpPr txBox="1">
            <a:spLocks noGrp="1"/>
          </p:cNvSpPr>
          <p:nvPr>
            <p:ph type="ctrTitle"/>
          </p:nvPr>
        </p:nvSpPr>
        <p:spPr>
          <a:xfrm>
            <a:off x="662936" y="737892"/>
            <a:ext cx="4673100" cy="132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3"/>
              </a:buClr>
              <a:buSzPts val="1100"/>
              <a:buFont typeface="Arial"/>
              <a:buNone/>
            </a:pPr>
            <a:r>
              <a:rPr lang="en-IN" sz="4800" dirty="0"/>
              <a:t>FACTORS INFLUENCING</a:t>
            </a:r>
            <a:endParaRPr sz="4800" dirty="0"/>
          </a:p>
        </p:txBody>
      </p:sp>
      <p:sp>
        <p:nvSpPr>
          <p:cNvPr id="1291" name="Google Shape;1291;p32"/>
          <p:cNvSpPr/>
          <p:nvPr/>
        </p:nvSpPr>
        <p:spPr>
          <a:xfrm rot="5400000">
            <a:off x="2203879" y="1045734"/>
            <a:ext cx="709975" cy="5124900"/>
          </a:xfrm>
          <a:prstGeom prst="round2SameRect">
            <a:avLst>
              <a:gd name="adj1" fmla="val 50000"/>
              <a:gd name="adj2" fmla="val 0"/>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2"/>
          <p:cNvSpPr/>
          <p:nvPr/>
        </p:nvSpPr>
        <p:spPr>
          <a:xfrm>
            <a:off x="397310" y="2234419"/>
            <a:ext cx="4673100" cy="804711"/>
          </a:xfrm>
          <a:prstGeom prst="rect">
            <a:avLst/>
          </a:prstGeom>
        </p:spPr>
        <p:txBody>
          <a:bodyPr>
            <a:prstTxWarp prst="textPlain">
              <a:avLst/>
            </a:prstTxWarp>
          </a:bodyPr>
          <a:lstStyle/>
          <a:p>
            <a:pPr lvl="0" algn="ctr"/>
            <a:r>
              <a:rPr lang="en-IN" dirty="0">
                <a:ln w="19050" cap="flat" cmpd="sng">
                  <a:solidFill>
                    <a:srgbClr val="77457D"/>
                  </a:solidFill>
                  <a:prstDash val="solid"/>
                  <a:round/>
                  <a:headEnd type="none" w="sm" len="sm"/>
                  <a:tailEnd type="none" w="sm" len="sm"/>
                </a:ln>
                <a:noFill/>
                <a:latin typeface="Bayon"/>
              </a:rPr>
              <a:t>ENTREPRENEURSHIP</a:t>
            </a:r>
            <a:endParaRPr b="0" i="0" dirty="0">
              <a:ln w="19050" cap="flat" cmpd="sng">
                <a:solidFill>
                  <a:srgbClr val="77457D"/>
                </a:solidFill>
                <a:prstDash val="solid"/>
                <a:round/>
                <a:headEnd type="none" w="sm" len="sm"/>
                <a:tailEnd type="none" w="sm" len="sm"/>
              </a:ln>
              <a:noFill/>
              <a:latin typeface="Bayon"/>
            </a:endParaRPr>
          </a:p>
        </p:txBody>
      </p:sp>
      <p:sp>
        <p:nvSpPr>
          <p:cNvPr id="1293" name="Google Shape;1293;p32"/>
          <p:cNvSpPr txBox="1">
            <a:spLocks noGrp="1"/>
          </p:cNvSpPr>
          <p:nvPr>
            <p:ph type="subTitle" idx="1"/>
          </p:nvPr>
        </p:nvSpPr>
        <p:spPr>
          <a:xfrm>
            <a:off x="658976" y="3238454"/>
            <a:ext cx="4131000" cy="412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dirty="0"/>
              <a:t>NAME:G.SOWMYA</a:t>
            </a:r>
          </a:p>
          <a:p>
            <a:pPr marL="0" lvl="0" indent="0" algn="l" rtl="0">
              <a:spcBef>
                <a:spcPts val="0"/>
              </a:spcBef>
              <a:spcAft>
                <a:spcPts val="1200"/>
              </a:spcAft>
              <a:buNone/>
            </a:pPr>
            <a:r>
              <a:rPr lang="en-IN" dirty="0"/>
              <a:t>ROLLNO:22H51A0588</a:t>
            </a:r>
            <a:endParaRPr dirty="0"/>
          </a:p>
        </p:txBody>
      </p:sp>
      <p:sp>
        <p:nvSpPr>
          <p:cNvPr id="1294" name="Google Shape;1294;p32"/>
          <p:cNvSpPr/>
          <p:nvPr/>
        </p:nvSpPr>
        <p:spPr>
          <a:xfrm>
            <a:off x="7562167" y="1616989"/>
            <a:ext cx="724265" cy="14240"/>
          </a:xfrm>
          <a:custGeom>
            <a:avLst/>
            <a:gdLst/>
            <a:ahLst/>
            <a:cxnLst/>
            <a:rect l="l" t="t" r="r" b="b"/>
            <a:pathLst>
              <a:path w="36060" h="709" extrusionOk="0">
                <a:moveTo>
                  <a:pt x="434" y="0"/>
                </a:moveTo>
                <a:cubicBezTo>
                  <a:pt x="1" y="0"/>
                  <a:pt x="1" y="701"/>
                  <a:pt x="434" y="701"/>
                </a:cubicBezTo>
                <a:lnTo>
                  <a:pt x="21983" y="701"/>
                </a:lnTo>
                <a:cubicBezTo>
                  <a:pt x="23529" y="701"/>
                  <a:pt x="25074" y="708"/>
                  <a:pt x="26620" y="708"/>
                </a:cubicBezTo>
                <a:cubicBezTo>
                  <a:pt x="29711" y="708"/>
                  <a:pt x="32802" y="679"/>
                  <a:pt x="35893" y="501"/>
                </a:cubicBezTo>
                <a:cubicBezTo>
                  <a:pt x="36060" y="467"/>
                  <a:pt x="36060" y="234"/>
                  <a:pt x="35893" y="234"/>
                </a:cubicBezTo>
                <a:cubicBezTo>
                  <a:pt x="33258" y="67"/>
                  <a:pt x="30656" y="67"/>
                  <a:pt x="28021" y="34"/>
                </a:cubicBezTo>
                <a:cubicBezTo>
                  <a:pt x="24952" y="23"/>
                  <a:pt x="21887" y="19"/>
                  <a:pt x="18823" y="19"/>
                </a:cubicBezTo>
                <a:cubicBezTo>
                  <a:pt x="12695" y="19"/>
                  <a:pt x="6572" y="34"/>
                  <a:pt x="434" y="34"/>
                </a:cubicBez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2"/>
          <p:cNvSpPr/>
          <p:nvPr/>
        </p:nvSpPr>
        <p:spPr>
          <a:xfrm>
            <a:off x="7542745" y="1706708"/>
            <a:ext cx="751058" cy="16209"/>
          </a:xfrm>
          <a:custGeom>
            <a:avLst/>
            <a:gdLst/>
            <a:ahLst/>
            <a:cxnLst/>
            <a:rect l="l" t="t" r="r" b="b"/>
            <a:pathLst>
              <a:path w="37394" h="807" extrusionOk="0">
                <a:moveTo>
                  <a:pt x="3328" y="0"/>
                </a:moveTo>
                <a:cubicBezTo>
                  <a:pt x="2361" y="0"/>
                  <a:pt x="1395" y="16"/>
                  <a:pt x="434" y="70"/>
                </a:cubicBezTo>
                <a:cubicBezTo>
                  <a:pt x="0" y="70"/>
                  <a:pt x="0" y="704"/>
                  <a:pt x="434" y="737"/>
                </a:cubicBezTo>
                <a:cubicBezTo>
                  <a:pt x="1501" y="790"/>
                  <a:pt x="2574" y="806"/>
                  <a:pt x="3648" y="806"/>
                </a:cubicBezTo>
                <a:cubicBezTo>
                  <a:pt x="5259" y="806"/>
                  <a:pt x="6872" y="770"/>
                  <a:pt x="8473" y="770"/>
                </a:cubicBezTo>
                <a:lnTo>
                  <a:pt x="29955" y="770"/>
                </a:lnTo>
                <a:cubicBezTo>
                  <a:pt x="32357" y="737"/>
                  <a:pt x="34792" y="737"/>
                  <a:pt x="37193" y="570"/>
                </a:cubicBezTo>
                <a:cubicBezTo>
                  <a:pt x="37394" y="537"/>
                  <a:pt x="37394" y="270"/>
                  <a:pt x="37193" y="237"/>
                </a:cubicBezTo>
                <a:cubicBezTo>
                  <a:pt x="34492" y="37"/>
                  <a:pt x="31823" y="37"/>
                  <a:pt x="29121" y="37"/>
                </a:cubicBezTo>
                <a:lnTo>
                  <a:pt x="7672" y="37"/>
                </a:lnTo>
                <a:cubicBezTo>
                  <a:pt x="6231" y="37"/>
                  <a:pt x="4778" y="0"/>
                  <a:pt x="33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2"/>
          <p:cNvSpPr/>
          <p:nvPr/>
        </p:nvSpPr>
        <p:spPr>
          <a:xfrm>
            <a:off x="7302890" y="1568082"/>
            <a:ext cx="66341" cy="66341"/>
          </a:xfrm>
          <a:custGeom>
            <a:avLst/>
            <a:gdLst/>
            <a:ahLst/>
            <a:cxnLst/>
            <a:rect l="l" t="t" r="r" b="b"/>
            <a:pathLst>
              <a:path w="3303" h="3303" fill="none" extrusionOk="0">
                <a:moveTo>
                  <a:pt x="2769" y="2635"/>
                </a:moveTo>
                <a:cubicBezTo>
                  <a:pt x="2235" y="3236"/>
                  <a:pt x="1301" y="3303"/>
                  <a:pt x="668" y="2769"/>
                </a:cubicBezTo>
                <a:cubicBezTo>
                  <a:pt x="67" y="2235"/>
                  <a:pt x="0" y="1301"/>
                  <a:pt x="534" y="701"/>
                </a:cubicBezTo>
                <a:cubicBezTo>
                  <a:pt x="1068" y="67"/>
                  <a:pt x="2002" y="0"/>
                  <a:pt x="2602" y="534"/>
                </a:cubicBezTo>
                <a:cubicBezTo>
                  <a:pt x="3236" y="1068"/>
                  <a:pt x="3303" y="2002"/>
                  <a:pt x="2769" y="2635"/>
                </a:cubicBezTo>
                <a:close/>
              </a:path>
            </a:pathLst>
          </a:custGeom>
          <a:noFill/>
          <a:ln w="5000" cap="flat" cmpd="sng">
            <a:solidFill>
              <a:srgbClr val="DEDED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32"/>
          <p:cNvGrpSpPr/>
          <p:nvPr/>
        </p:nvGrpSpPr>
        <p:grpSpPr>
          <a:xfrm>
            <a:off x="5275409" y="1294045"/>
            <a:ext cx="3455082" cy="3301412"/>
            <a:chOff x="5266833" y="1474144"/>
            <a:chExt cx="3455082" cy="3301412"/>
          </a:xfrm>
        </p:grpSpPr>
        <p:sp>
          <p:nvSpPr>
            <p:cNvPr id="1298" name="Google Shape;1298;p32"/>
            <p:cNvSpPr/>
            <p:nvPr/>
          </p:nvSpPr>
          <p:spPr>
            <a:xfrm>
              <a:off x="5275530" y="4148161"/>
              <a:ext cx="3404187" cy="590258"/>
            </a:xfrm>
            <a:custGeom>
              <a:avLst/>
              <a:gdLst/>
              <a:ahLst/>
              <a:cxnLst/>
              <a:rect l="l" t="t" r="r" b="b"/>
              <a:pathLst>
                <a:path w="169489" h="29388" extrusionOk="0">
                  <a:moveTo>
                    <a:pt x="30156" y="1"/>
                  </a:moveTo>
                  <a:cubicBezTo>
                    <a:pt x="24552" y="1"/>
                    <a:pt x="18847" y="1"/>
                    <a:pt x="13477" y="1335"/>
                  </a:cubicBezTo>
                  <a:cubicBezTo>
                    <a:pt x="8106" y="2703"/>
                    <a:pt x="3070" y="5638"/>
                    <a:pt x="1101" y="9908"/>
                  </a:cubicBezTo>
                  <a:cubicBezTo>
                    <a:pt x="234" y="11809"/>
                    <a:pt x="1" y="13877"/>
                    <a:pt x="101" y="15912"/>
                  </a:cubicBezTo>
                  <a:cubicBezTo>
                    <a:pt x="268" y="19481"/>
                    <a:pt x="1568" y="23184"/>
                    <a:pt x="4837" y="25552"/>
                  </a:cubicBezTo>
                  <a:cubicBezTo>
                    <a:pt x="7539" y="27487"/>
                    <a:pt x="11209" y="28254"/>
                    <a:pt x="14778" y="28688"/>
                  </a:cubicBezTo>
                  <a:cubicBezTo>
                    <a:pt x="17905" y="29048"/>
                    <a:pt x="21059" y="29168"/>
                    <a:pt x="24223" y="29168"/>
                  </a:cubicBezTo>
                  <a:cubicBezTo>
                    <a:pt x="29563" y="29168"/>
                    <a:pt x="34929" y="28826"/>
                    <a:pt x="40229" y="28721"/>
                  </a:cubicBezTo>
                  <a:cubicBezTo>
                    <a:pt x="46765" y="28582"/>
                    <a:pt x="53284" y="28523"/>
                    <a:pt x="59809" y="28523"/>
                  </a:cubicBezTo>
                  <a:cubicBezTo>
                    <a:pt x="62643" y="28523"/>
                    <a:pt x="65478" y="28534"/>
                    <a:pt x="68316" y="28555"/>
                  </a:cubicBezTo>
                  <a:cubicBezTo>
                    <a:pt x="86729" y="28621"/>
                    <a:pt x="105176" y="29055"/>
                    <a:pt x="123589" y="29222"/>
                  </a:cubicBezTo>
                  <a:cubicBezTo>
                    <a:pt x="127651" y="29261"/>
                    <a:pt x="131723" y="29388"/>
                    <a:pt x="135783" y="29388"/>
                  </a:cubicBezTo>
                  <a:cubicBezTo>
                    <a:pt x="142060" y="29388"/>
                    <a:pt x="148307" y="29085"/>
                    <a:pt x="154444" y="27687"/>
                  </a:cubicBezTo>
                  <a:cubicBezTo>
                    <a:pt x="159081" y="26653"/>
                    <a:pt x="163251" y="24252"/>
                    <a:pt x="165986" y="21049"/>
                  </a:cubicBezTo>
                  <a:cubicBezTo>
                    <a:pt x="166720" y="20182"/>
                    <a:pt x="167354" y="19248"/>
                    <a:pt x="167887" y="18247"/>
                  </a:cubicBezTo>
                  <a:cubicBezTo>
                    <a:pt x="168988" y="16112"/>
                    <a:pt x="169488" y="13811"/>
                    <a:pt x="169121" y="11509"/>
                  </a:cubicBezTo>
                  <a:cubicBezTo>
                    <a:pt x="168321" y="6606"/>
                    <a:pt x="163551" y="2803"/>
                    <a:pt x="157913" y="1335"/>
                  </a:cubicBezTo>
                  <a:cubicBezTo>
                    <a:pt x="153477" y="168"/>
                    <a:pt x="148774" y="168"/>
                    <a:pt x="144104" y="134"/>
                  </a:cubicBezTo>
                  <a:cubicBezTo>
                    <a:pt x="106143" y="101"/>
                    <a:pt x="68149" y="34"/>
                    <a:pt x="30156" y="1"/>
                  </a:cubicBezTo>
                  <a:close/>
                </a:path>
              </a:pathLst>
            </a:custGeom>
            <a:solidFill>
              <a:schemeClr val="accent5"/>
            </a:solidFill>
            <a:ln w="108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2"/>
            <p:cNvSpPr/>
            <p:nvPr/>
          </p:nvSpPr>
          <p:spPr>
            <a:xfrm>
              <a:off x="5604502" y="1733562"/>
              <a:ext cx="2903026" cy="1739361"/>
            </a:xfrm>
            <a:custGeom>
              <a:avLst/>
              <a:gdLst/>
              <a:ahLst/>
              <a:cxnLst/>
              <a:rect l="l" t="t" r="r" b="b"/>
              <a:pathLst>
                <a:path w="144537" h="86600" extrusionOk="0">
                  <a:moveTo>
                    <a:pt x="1735" y="0"/>
                  </a:moveTo>
                  <a:cubicBezTo>
                    <a:pt x="801" y="0"/>
                    <a:pt x="33" y="768"/>
                    <a:pt x="33" y="1735"/>
                  </a:cubicBezTo>
                  <a:lnTo>
                    <a:pt x="33" y="15545"/>
                  </a:lnTo>
                  <a:lnTo>
                    <a:pt x="33" y="57475"/>
                  </a:lnTo>
                  <a:lnTo>
                    <a:pt x="33" y="76155"/>
                  </a:lnTo>
                  <a:cubicBezTo>
                    <a:pt x="33" y="78290"/>
                    <a:pt x="0" y="80425"/>
                    <a:pt x="33" y="82560"/>
                  </a:cubicBezTo>
                  <a:cubicBezTo>
                    <a:pt x="115" y="86180"/>
                    <a:pt x="1063" y="86513"/>
                    <a:pt x="3765" y="86513"/>
                  </a:cubicBezTo>
                  <a:cubicBezTo>
                    <a:pt x="4374" y="86513"/>
                    <a:pt x="5073" y="86496"/>
                    <a:pt x="5871" y="86496"/>
                  </a:cubicBezTo>
                  <a:lnTo>
                    <a:pt x="134196" y="86496"/>
                  </a:lnTo>
                  <a:cubicBezTo>
                    <a:pt x="135286" y="86496"/>
                    <a:pt x="136464" y="86599"/>
                    <a:pt x="137613" y="86599"/>
                  </a:cubicBezTo>
                  <a:cubicBezTo>
                    <a:pt x="138188" y="86599"/>
                    <a:pt x="138755" y="86574"/>
                    <a:pt x="139299" y="86496"/>
                  </a:cubicBezTo>
                  <a:cubicBezTo>
                    <a:pt x="140967" y="86262"/>
                    <a:pt x="142035" y="85829"/>
                    <a:pt x="142702" y="85195"/>
                  </a:cubicBezTo>
                  <a:cubicBezTo>
                    <a:pt x="144036" y="83961"/>
                    <a:pt x="143903" y="81926"/>
                    <a:pt x="143903" y="79057"/>
                  </a:cubicBezTo>
                  <a:lnTo>
                    <a:pt x="143903" y="10508"/>
                  </a:lnTo>
                  <a:cubicBezTo>
                    <a:pt x="143903" y="3870"/>
                    <a:pt x="144537" y="0"/>
                    <a:pt x="137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2"/>
            <p:cNvSpPr/>
            <p:nvPr/>
          </p:nvSpPr>
          <p:spPr>
            <a:xfrm>
              <a:off x="6870761" y="1853490"/>
              <a:ext cx="357111" cy="266669"/>
            </a:xfrm>
            <a:custGeom>
              <a:avLst/>
              <a:gdLst/>
              <a:ahLst/>
              <a:cxnLst/>
              <a:rect l="l" t="t" r="r" b="b"/>
              <a:pathLst>
                <a:path w="17780" h="13277" fill="none" extrusionOk="0">
                  <a:moveTo>
                    <a:pt x="0" y="0"/>
                  </a:moveTo>
                  <a:lnTo>
                    <a:pt x="17779" y="0"/>
                  </a:lnTo>
                  <a:lnTo>
                    <a:pt x="17779" y="13277"/>
                  </a:lnTo>
                  <a:lnTo>
                    <a:pt x="0"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a:off x="7260009" y="1853490"/>
              <a:ext cx="357111" cy="266669"/>
            </a:xfrm>
            <a:custGeom>
              <a:avLst/>
              <a:gdLst/>
              <a:ahLst/>
              <a:cxnLst/>
              <a:rect l="l" t="t" r="r" b="b"/>
              <a:pathLst>
                <a:path w="17780" h="13277" fill="none" extrusionOk="0">
                  <a:moveTo>
                    <a:pt x="1" y="0"/>
                  </a:moveTo>
                  <a:lnTo>
                    <a:pt x="17780" y="0"/>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a:off x="7648593" y="1853490"/>
              <a:ext cx="357131" cy="266669"/>
            </a:xfrm>
            <a:custGeom>
              <a:avLst/>
              <a:gdLst/>
              <a:ahLst/>
              <a:cxnLst/>
              <a:rect l="l" t="t" r="r" b="b"/>
              <a:pathLst>
                <a:path w="17781" h="13277" fill="none" extrusionOk="0">
                  <a:moveTo>
                    <a:pt x="1" y="0"/>
                  </a:moveTo>
                  <a:lnTo>
                    <a:pt x="17780" y="0"/>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a:off x="8037860" y="1853490"/>
              <a:ext cx="357111" cy="266669"/>
            </a:xfrm>
            <a:custGeom>
              <a:avLst/>
              <a:gdLst/>
              <a:ahLst/>
              <a:cxnLst/>
              <a:rect l="l" t="t" r="r" b="b"/>
              <a:pathLst>
                <a:path w="17780" h="13277" fill="none" extrusionOk="0">
                  <a:moveTo>
                    <a:pt x="0" y="0"/>
                  </a:moveTo>
                  <a:lnTo>
                    <a:pt x="17780" y="0"/>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a:off x="5703642" y="2156994"/>
              <a:ext cx="357131" cy="266669"/>
            </a:xfrm>
            <a:custGeom>
              <a:avLst/>
              <a:gdLst/>
              <a:ahLst/>
              <a:cxnLst/>
              <a:rect l="l" t="t" r="r" b="b"/>
              <a:pathLst>
                <a:path w="17781" h="13277" fill="none" extrusionOk="0">
                  <a:moveTo>
                    <a:pt x="1" y="0"/>
                  </a:moveTo>
                  <a:lnTo>
                    <a:pt x="17780" y="0"/>
                  </a:lnTo>
                  <a:lnTo>
                    <a:pt x="17780" y="13276"/>
                  </a:lnTo>
                  <a:lnTo>
                    <a:pt x="1"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a:off x="6092909" y="2156994"/>
              <a:ext cx="357111" cy="266669"/>
            </a:xfrm>
            <a:custGeom>
              <a:avLst/>
              <a:gdLst/>
              <a:ahLst/>
              <a:cxnLst/>
              <a:rect l="l" t="t" r="r" b="b"/>
              <a:pathLst>
                <a:path w="17780" h="13277" fill="none" extrusionOk="0">
                  <a:moveTo>
                    <a:pt x="0" y="0"/>
                  </a:moveTo>
                  <a:lnTo>
                    <a:pt x="17780" y="0"/>
                  </a:lnTo>
                  <a:lnTo>
                    <a:pt x="17780" y="13276"/>
                  </a:lnTo>
                  <a:lnTo>
                    <a:pt x="0"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a:off x="6482157" y="2156994"/>
              <a:ext cx="356448" cy="266669"/>
            </a:xfrm>
            <a:custGeom>
              <a:avLst/>
              <a:gdLst/>
              <a:ahLst/>
              <a:cxnLst/>
              <a:rect l="l" t="t" r="r" b="b"/>
              <a:pathLst>
                <a:path w="17747" h="13277" fill="none" extrusionOk="0">
                  <a:moveTo>
                    <a:pt x="1" y="0"/>
                  </a:moveTo>
                  <a:lnTo>
                    <a:pt x="17747" y="0"/>
                  </a:lnTo>
                  <a:lnTo>
                    <a:pt x="17747" y="13276"/>
                  </a:lnTo>
                  <a:lnTo>
                    <a:pt x="1" y="13276"/>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6870761" y="2156994"/>
              <a:ext cx="357111" cy="266669"/>
            </a:xfrm>
            <a:custGeom>
              <a:avLst/>
              <a:gdLst/>
              <a:ahLst/>
              <a:cxnLst/>
              <a:rect l="l" t="t" r="r" b="b"/>
              <a:pathLst>
                <a:path w="17780" h="13277" fill="none" extrusionOk="0">
                  <a:moveTo>
                    <a:pt x="0" y="0"/>
                  </a:moveTo>
                  <a:lnTo>
                    <a:pt x="17779" y="0"/>
                  </a:lnTo>
                  <a:lnTo>
                    <a:pt x="17779" y="13276"/>
                  </a:lnTo>
                  <a:lnTo>
                    <a:pt x="0" y="13276"/>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7260009" y="2156994"/>
              <a:ext cx="357111" cy="266669"/>
            </a:xfrm>
            <a:custGeom>
              <a:avLst/>
              <a:gdLst/>
              <a:ahLst/>
              <a:cxnLst/>
              <a:rect l="l" t="t" r="r" b="b"/>
              <a:pathLst>
                <a:path w="17780" h="13277" fill="none" extrusionOk="0">
                  <a:moveTo>
                    <a:pt x="1" y="0"/>
                  </a:moveTo>
                  <a:lnTo>
                    <a:pt x="17780" y="0"/>
                  </a:lnTo>
                  <a:lnTo>
                    <a:pt x="17780" y="13276"/>
                  </a:lnTo>
                  <a:lnTo>
                    <a:pt x="1"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2"/>
            <p:cNvSpPr/>
            <p:nvPr/>
          </p:nvSpPr>
          <p:spPr>
            <a:xfrm>
              <a:off x="7648593" y="2156994"/>
              <a:ext cx="357131" cy="266669"/>
            </a:xfrm>
            <a:custGeom>
              <a:avLst/>
              <a:gdLst/>
              <a:ahLst/>
              <a:cxnLst/>
              <a:rect l="l" t="t" r="r" b="b"/>
              <a:pathLst>
                <a:path w="17781" h="13277" extrusionOk="0">
                  <a:moveTo>
                    <a:pt x="1" y="0"/>
                  </a:moveTo>
                  <a:lnTo>
                    <a:pt x="1" y="13276"/>
                  </a:lnTo>
                  <a:lnTo>
                    <a:pt x="17780" y="13276"/>
                  </a:lnTo>
                  <a:lnTo>
                    <a:pt x="17780" y="0"/>
                  </a:lnTo>
                  <a:close/>
                </a:path>
              </a:pathLst>
            </a:custGeom>
            <a:solidFill>
              <a:schemeClr val="dk2"/>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2"/>
            <p:cNvSpPr/>
            <p:nvPr/>
          </p:nvSpPr>
          <p:spPr>
            <a:xfrm>
              <a:off x="8037860" y="2156994"/>
              <a:ext cx="357111" cy="266669"/>
            </a:xfrm>
            <a:custGeom>
              <a:avLst/>
              <a:gdLst/>
              <a:ahLst/>
              <a:cxnLst/>
              <a:rect l="l" t="t" r="r" b="b"/>
              <a:pathLst>
                <a:path w="17780" h="13277" fill="none" extrusionOk="0">
                  <a:moveTo>
                    <a:pt x="0" y="0"/>
                  </a:moveTo>
                  <a:lnTo>
                    <a:pt x="17780" y="0"/>
                  </a:lnTo>
                  <a:lnTo>
                    <a:pt x="17780" y="13276"/>
                  </a:lnTo>
                  <a:lnTo>
                    <a:pt x="0"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5703642" y="2459816"/>
              <a:ext cx="357131" cy="266669"/>
            </a:xfrm>
            <a:custGeom>
              <a:avLst/>
              <a:gdLst/>
              <a:ahLst/>
              <a:cxnLst/>
              <a:rect l="l" t="t" r="r" b="b"/>
              <a:pathLst>
                <a:path w="17781" h="13277" fill="none" extrusionOk="0">
                  <a:moveTo>
                    <a:pt x="1" y="1"/>
                  </a:moveTo>
                  <a:lnTo>
                    <a:pt x="17780" y="1"/>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6092909" y="2459816"/>
              <a:ext cx="357111" cy="266669"/>
            </a:xfrm>
            <a:custGeom>
              <a:avLst/>
              <a:gdLst/>
              <a:ahLst/>
              <a:cxnLst/>
              <a:rect l="l" t="t" r="r" b="b"/>
              <a:pathLst>
                <a:path w="17780" h="13277" fill="none" extrusionOk="0">
                  <a:moveTo>
                    <a:pt x="0" y="1"/>
                  </a:moveTo>
                  <a:lnTo>
                    <a:pt x="17780" y="1"/>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a:off x="6482157" y="2459816"/>
              <a:ext cx="356448" cy="266669"/>
            </a:xfrm>
            <a:custGeom>
              <a:avLst/>
              <a:gdLst/>
              <a:ahLst/>
              <a:cxnLst/>
              <a:rect l="l" t="t" r="r" b="b"/>
              <a:pathLst>
                <a:path w="17747" h="13277" extrusionOk="0">
                  <a:moveTo>
                    <a:pt x="1" y="1"/>
                  </a:moveTo>
                  <a:lnTo>
                    <a:pt x="1" y="13277"/>
                  </a:lnTo>
                  <a:lnTo>
                    <a:pt x="17747" y="13277"/>
                  </a:lnTo>
                  <a:lnTo>
                    <a:pt x="17747" y="1"/>
                  </a:lnTo>
                  <a:close/>
                </a:path>
              </a:pathLst>
            </a:custGeom>
            <a:solidFill>
              <a:schemeClr val="dk2"/>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p:cNvSpPr/>
            <p:nvPr/>
          </p:nvSpPr>
          <p:spPr>
            <a:xfrm>
              <a:off x="6870761" y="2459816"/>
              <a:ext cx="357111" cy="266669"/>
            </a:xfrm>
            <a:custGeom>
              <a:avLst/>
              <a:gdLst/>
              <a:ahLst/>
              <a:cxnLst/>
              <a:rect l="l" t="t" r="r" b="b"/>
              <a:pathLst>
                <a:path w="17780" h="13277" fill="none" extrusionOk="0">
                  <a:moveTo>
                    <a:pt x="0" y="1"/>
                  </a:moveTo>
                  <a:lnTo>
                    <a:pt x="17779" y="1"/>
                  </a:lnTo>
                  <a:lnTo>
                    <a:pt x="17779"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2"/>
            <p:cNvSpPr/>
            <p:nvPr/>
          </p:nvSpPr>
          <p:spPr>
            <a:xfrm>
              <a:off x="7260009" y="2459816"/>
              <a:ext cx="357111" cy="266669"/>
            </a:xfrm>
            <a:custGeom>
              <a:avLst/>
              <a:gdLst/>
              <a:ahLst/>
              <a:cxnLst/>
              <a:rect l="l" t="t" r="r" b="b"/>
              <a:pathLst>
                <a:path w="17780" h="13277" fill="none" extrusionOk="0">
                  <a:moveTo>
                    <a:pt x="1" y="1"/>
                  </a:moveTo>
                  <a:lnTo>
                    <a:pt x="17780" y="1"/>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2"/>
            <p:cNvSpPr/>
            <p:nvPr/>
          </p:nvSpPr>
          <p:spPr>
            <a:xfrm>
              <a:off x="7648593" y="2459816"/>
              <a:ext cx="357131" cy="266669"/>
            </a:xfrm>
            <a:custGeom>
              <a:avLst/>
              <a:gdLst/>
              <a:ahLst/>
              <a:cxnLst/>
              <a:rect l="l" t="t" r="r" b="b"/>
              <a:pathLst>
                <a:path w="17781" h="13277" extrusionOk="0">
                  <a:moveTo>
                    <a:pt x="1" y="1"/>
                  </a:moveTo>
                  <a:lnTo>
                    <a:pt x="1" y="13277"/>
                  </a:lnTo>
                  <a:lnTo>
                    <a:pt x="17780" y="13277"/>
                  </a:lnTo>
                  <a:lnTo>
                    <a:pt x="17780" y="1"/>
                  </a:lnTo>
                  <a:close/>
                </a:path>
              </a:pathLst>
            </a:custGeom>
            <a:solidFill>
              <a:srgbClr val="5CC9BF"/>
            </a:solidFill>
            <a:ln w="1085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2"/>
            <p:cNvSpPr/>
            <p:nvPr/>
          </p:nvSpPr>
          <p:spPr>
            <a:xfrm>
              <a:off x="8037860" y="2459816"/>
              <a:ext cx="357111" cy="266669"/>
            </a:xfrm>
            <a:custGeom>
              <a:avLst/>
              <a:gdLst/>
              <a:ahLst/>
              <a:cxnLst/>
              <a:rect l="l" t="t" r="r" b="b"/>
              <a:pathLst>
                <a:path w="17780" h="13277" fill="none" extrusionOk="0">
                  <a:moveTo>
                    <a:pt x="0" y="1"/>
                  </a:moveTo>
                  <a:lnTo>
                    <a:pt x="17780" y="1"/>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2"/>
            <p:cNvSpPr/>
            <p:nvPr/>
          </p:nvSpPr>
          <p:spPr>
            <a:xfrm>
              <a:off x="5703642" y="2763320"/>
              <a:ext cx="357131" cy="266669"/>
            </a:xfrm>
            <a:custGeom>
              <a:avLst/>
              <a:gdLst/>
              <a:ahLst/>
              <a:cxnLst/>
              <a:rect l="l" t="t" r="r" b="b"/>
              <a:pathLst>
                <a:path w="17781" h="13277" fill="none" extrusionOk="0">
                  <a:moveTo>
                    <a:pt x="1" y="0"/>
                  </a:moveTo>
                  <a:lnTo>
                    <a:pt x="17780" y="0"/>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2"/>
            <p:cNvSpPr/>
            <p:nvPr/>
          </p:nvSpPr>
          <p:spPr>
            <a:xfrm>
              <a:off x="6092909" y="2763320"/>
              <a:ext cx="357111" cy="266669"/>
            </a:xfrm>
            <a:custGeom>
              <a:avLst/>
              <a:gdLst/>
              <a:ahLst/>
              <a:cxnLst/>
              <a:rect l="l" t="t" r="r" b="b"/>
              <a:pathLst>
                <a:path w="17780" h="13277" fill="none" extrusionOk="0">
                  <a:moveTo>
                    <a:pt x="0" y="0"/>
                  </a:moveTo>
                  <a:lnTo>
                    <a:pt x="17780" y="0"/>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2"/>
            <p:cNvSpPr/>
            <p:nvPr/>
          </p:nvSpPr>
          <p:spPr>
            <a:xfrm>
              <a:off x="6482157" y="2763320"/>
              <a:ext cx="356448" cy="266669"/>
            </a:xfrm>
            <a:custGeom>
              <a:avLst/>
              <a:gdLst/>
              <a:ahLst/>
              <a:cxnLst/>
              <a:rect l="l" t="t" r="r" b="b"/>
              <a:pathLst>
                <a:path w="17747" h="13277" fill="none" extrusionOk="0">
                  <a:moveTo>
                    <a:pt x="1" y="0"/>
                  </a:moveTo>
                  <a:lnTo>
                    <a:pt x="17747" y="0"/>
                  </a:lnTo>
                  <a:lnTo>
                    <a:pt x="17747"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2"/>
            <p:cNvSpPr/>
            <p:nvPr/>
          </p:nvSpPr>
          <p:spPr>
            <a:xfrm>
              <a:off x="6870761" y="2763320"/>
              <a:ext cx="357111" cy="266669"/>
            </a:xfrm>
            <a:custGeom>
              <a:avLst/>
              <a:gdLst/>
              <a:ahLst/>
              <a:cxnLst/>
              <a:rect l="l" t="t" r="r" b="b"/>
              <a:pathLst>
                <a:path w="17780" h="13277" extrusionOk="0">
                  <a:moveTo>
                    <a:pt x="0" y="0"/>
                  </a:moveTo>
                  <a:lnTo>
                    <a:pt x="0" y="13277"/>
                  </a:lnTo>
                  <a:lnTo>
                    <a:pt x="17779" y="13277"/>
                  </a:lnTo>
                  <a:lnTo>
                    <a:pt x="17779" y="0"/>
                  </a:ln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2"/>
            <p:cNvSpPr/>
            <p:nvPr/>
          </p:nvSpPr>
          <p:spPr>
            <a:xfrm>
              <a:off x="7260009" y="2763320"/>
              <a:ext cx="357111" cy="266669"/>
            </a:xfrm>
            <a:custGeom>
              <a:avLst/>
              <a:gdLst/>
              <a:ahLst/>
              <a:cxnLst/>
              <a:rect l="l" t="t" r="r" b="b"/>
              <a:pathLst>
                <a:path w="17780" h="13277" fill="none" extrusionOk="0">
                  <a:moveTo>
                    <a:pt x="1" y="0"/>
                  </a:moveTo>
                  <a:lnTo>
                    <a:pt x="17780" y="0"/>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2"/>
            <p:cNvSpPr/>
            <p:nvPr/>
          </p:nvSpPr>
          <p:spPr>
            <a:xfrm>
              <a:off x="7648593" y="2763320"/>
              <a:ext cx="357131" cy="266669"/>
            </a:xfrm>
            <a:custGeom>
              <a:avLst/>
              <a:gdLst/>
              <a:ahLst/>
              <a:cxnLst/>
              <a:rect l="l" t="t" r="r" b="b"/>
              <a:pathLst>
                <a:path w="17781" h="13277" fill="none" extrusionOk="0">
                  <a:moveTo>
                    <a:pt x="1" y="0"/>
                  </a:moveTo>
                  <a:lnTo>
                    <a:pt x="17780" y="0"/>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2"/>
            <p:cNvSpPr/>
            <p:nvPr/>
          </p:nvSpPr>
          <p:spPr>
            <a:xfrm>
              <a:off x="8037860" y="2763320"/>
              <a:ext cx="357111" cy="266669"/>
            </a:xfrm>
            <a:custGeom>
              <a:avLst/>
              <a:gdLst/>
              <a:ahLst/>
              <a:cxnLst/>
              <a:rect l="l" t="t" r="r" b="b"/>
              <a:pathLst>
                <a:path w="17780" h="13277" fill="none" extrusionOk="0">
                  <a:moveTo>
                    <a:pt x="0" y="0"/>
                  </a:moveTo>
                  <a:lnTo>
                    <a:pt x="17780" y="0"/>
                  </a:lnTo>
                  <a:lnTo>
                    <a:pt x="17780" y="13277"/>
                  </a:lnTo>
                  <a:lnTo>
                    <a:pt x="0"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2"/>
            <p:cNvSpPr/>
            <p:nvPr/>
          </p:nvSpPr>
          <p:spPr>
            <a:xfrm>
              <a:off x="5703642" y="3066141"/>
              <a:ext cx="357131" cy="266689"/>
            </a:xfrm>
            <a:custGeom>
              <a:avLst/>
              <a:gdLst/>
              <a:ahLst/>
              <a:cxnLst/>
              <a:rect l="l" t="t" r="r" b="b"/>
              <a:pathLst>
                <a:path w="17781" h="13278" fill="none" extrusionOk="0">
                  <a:moveTo>
                    <a:pt x="1" y="1"/>
                  </a:moveTo>
                  <a:lnTo>
                    <a:pt x="17780" y="1"/>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2"/>
            <p:cNvSpPr/>
            <p:nvPr/>
          </p:nvSpPr>
          <p:spPr>
            <a:xfrm>
              <a:off x="6092909" y="3066141"/>
              <a:ext cx="357111" cy="266689"/>
            </a:xfrm>
            <a:custGeom>
              <a:avLst/>
              <a:gdLst/>
              <a:ahLst/>
              <a:cxnLst/>
              <a:rect l="l" t="t" r="r" b="b"/>
              <a:pathLst>
                <a:path w="17780" h="13278" fill="none" extrusionOk="0">
                  <a:moveTo>
                    <a:pt x="0" y="1"/>
                  </a:moveTo>
                  <a:lnTo>
                    <a:pt x="17780" y="1"/>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2"/>
            <p:cNvSpPr/>
            <p:nvPr/>
          </p:nvSpPr>
          <p:spPr>
            <a:xfrm>
              <a:off x="6482157" y="3066141"/>
              <a:ext cx="356448" cy="266689"/>
            </a:xfrm>
            <a:custGeom>
              <a:avLst/>
              <a:gdLst/>
              <a:ahLst/>
              <a:cxnLst/>
              <a:rect l="l" t="t" r="r" b="b"/>
              <a:pathLst>
                <a:path w="17747" h="13278" fill="none" extrusionOk="0">
                  <a:moveTo>
                    <a:pt x="1" y="1"/>
                  </a:moveTo>
                  <a:lnTo>
                    <a:pt x="17747" y="1"/>
                  </a:lnTo>
                  <a:lnTo>
                    <a:pt x="17747"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2"/>
            <p:cNvSpPr/>
            <p:nvPr/>
          </p:nvSpPr>
          <p:spPr>
            <a:xfrm>
              <a:off x="6870761" y="3066141"/>
              <a:ext cx="357111" cy="266689"/>
            </a:xfrm>
            <a:custGeom>
              <a:avLst/>
              <a:gdLst/>
              <a:ahLst/>
              <a:cxnLst/>
              <a:rect l="l" t="t" r="r" b="b"/>
              <a:pathLst>
                <a:path w="17780" h="13278" fill="none" extrusionOk="0">
                  <a:moveTo>
                    <a:pt x="0" y="1"/>
                  </a:moveTo>
                  <a:lnTo>
                    <a:pt x="17779" y="1"/>
                  </a:lnTo>
                  <a:lnTo>
                    <a:pt x="17779"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2"/>
            <p:cNvSpPr/>
            <p:nvPr/>
          </p:nvSpPr>
          <p:spPr>
            <a:xfrm>
              <a:off x="7260009" y="3066141"/>
              <a:ext cx="357111" cy="266689"/>
            </a:xfrm>
            <a:custGeom>
              <a:avLst/>
              <a:gdLst/>
              <a:ahLst/>
              <a:cxnLst/>
              <a:rect l="l" t="t" r="r" b="b"/>
              <a:pathLst>
                <a:path w="17780" h="13278" fill="none" extrusionOk="0">
                  <a:moveTo>
                    <a:pt x="1" y="1"/>
                  </a:moveTo>
                  <a:lnTo>
                    <a:pt x="17780" y="1"/>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2"/>
            <p:cNvSpPr/>
            <p:nvPr/>
          </p:nvSpPr>
          <p:spPr>
            <a:xfrm>
              <a:off x="7648593" y="3066141"/>
              <a:ext cx="357131" cy="266689"/>
            </a:xfrm>
            <a:custGeom>
              <a:avLst/>
              <a:gdLst/>
              <a:ahLst/>
              <a:cxnLst/>
              <a:rect l="l" t="t" r="r" b="b"/>
              <a:pathLst>
                <a:path w="17781" h="13278" fill="none" extrusionOk="0">
                  <a:moveTo>
                    <a:pt x="1" y="1"/>
                  </a:moveTo>
                  <a:lnTo>
                    <a:pt x="17780" y="1"/>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2"/>
            <p:cNvSpPr/>
            <p:nvPr/>
          </p:nvSpPr>
          <p:spPr>
            <a:xfrm>
              <a:off x="8076705" y="2194513"/>
              <a:ext cx="77066" cy="71784"/>
            </a:xfrm>
            <a:custGeom>
              <a:avLst/>
              <a:gdLst/>
              <a:ahLst/>
              <a:cxnLst/>
              <a:rect l="l" t="t" r="r" b="b"/>
              <a:pathLst>
                <a:path w="3837" h="3574" extrusionOk="0">
                  <a:moveTo>
                    <a:pt x="1702" y="467"/>
                  </a:moveTo>
                  <a:lnTo>
                    <a:pt x="1702" y="501"/>
                  </a:lnTo>
                  <a:cubicBezTo>
                    <a:pt x="1728" y="632"/>
                    <a:pt x="1858" y="722"/>
                    <a:pt x="1993" y="722"/>
                  </a:cubicBezTo>
                  <a:cubicBezTo>
                    <a:pt x="2030" y="722"/>
                    <a:pt x="2067" y="715"/>
                    <a:pt x="2102" y="701"/>
                  </a:cubicBezTo>
                  <a:cubicBezTo>
                    <a:pt x="2181" y="676"/>
                    <a:pt x="2259" y="664"/>
                    <a:pt x="2334" y="664"/>
                  </a:cubicBezTo>
                  <a:cubicBezTo>
                    <a:pt x="2766" y="664"/>
                    <a:pt x="3118" y="1047"/>
                    <a:pt x="3203" y="1501"/>
                  </a:cubicBezTo>
                  <a:cubicBezTo>
                    <a:pt x="3270" y="2035"/>
                    <a:pt x="2936" y="2569"/>
                    <a:pt x="2503" y="2836"/>
                  </a:cubicBezTo>
                  <a:cubicBezTo>
                    <a:pt x="2298" y="2962"/>
                    <a:pt x="2063" y="3028"/>
                    <a:pt x="1834" y="3028"/>
                  </a:cubicBezTo>
                  <a:cubicBezTo>
                    <a:pt x="1578" y="3028"/>
                    <a:pt x="1329" y="2945"/>
                    <a:pt x="1135" y="2769"/>
                  </a:cubicBezTo>
                  <a:cubicBezTo>
                    <a:pt x="768" y="2435"/>
                    <a:pt x="535" y="1902"/>
                    <a:pt x="701" y="1435"/>
                  </a:cubicBezTo>
                  <a:cubicBezTo>
                    <a:pt x="835" y="1134"/>
                    <a:pt x="1035" y="934"/>
                    <a:pt x="1302" y="734"/>
                  </a:cubicBezTo>
                  <a:cubicBezTo>
                    <a:pt x="1435" y="634"/>
                    <a:pt x="1569" y="567"/>
                    <a:pt x="1702" y="467"/>
                  </a:cubicBezTo>
                  <a:close/>
                  <a:moveTo>
                    <a:pt x="2069" y="0"/>
                  </a:moveTo>
                  <a:cubicBezTo>
                    <a:pt x="1369" y="200"/>
                    <a:pt x="635" y="501"/>
                    <a:pt x="301" y="1201"/>
                  </a:cubicBezTo>
                  <a:cubicBezTo>
                    <a:pt x="1" y="1835"/>
                    <a:pt x="201" y="2602"/>
                    <a:pt x="701" y="3102"/>
                  </a:cubicBezTo>
                  <a:cubicBezTo>
                    <a:pt x="1020" y="3421"/>
                    <a:pt x="1434" y="3573"/>
                    <a:pt x="1857" y="3573"/>
                  </a:cubicBezTo>
                  <a:cubicBezTo>
                    <a:pt x="2143" y="3573"/>
                    <a:pt x="2434" y="3504"/>
                    <a:pt x="2703" y="3369"/>
                  </a:cubicBezTo>
                  <a:cubicBezTo>
                    <a:pt x="3403" y="3036"/>
                    <a:pt x="3837" y="2302"/>
                    <a:pt x="3804" y="1501"/>
                  </a:cubicBezTo>
                  <a:cubicBezTo>
                    <a:pt x="3804" y="1001"/>
                    <a:pt x="3570" y="567"/>
                    <a:pt x="3170" y="267"/>
                  </a:cubicBezTo>
                  <a:cubicBezTo>
                    <a:pt x="2959" y="109"/>
                    <a:pt x="2685" y="13"/>
                    <a:pt x="2398" y="13"/>
                  </a:cubicBezTo>
                  <a:cubicBezTo>
                    <a:pt x="2322" y="13"/>
                    <a:pt x="2246" y="20"/>
                    <a:pt x="2169" y="34"/>
                  </a:cubicBezTo>
                  <a:cubicBezTo>
                    <a:pt x="2136" y="0"/>
                    <a:pt x="2102" y="0"/>
                    <a:pt x="2069"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2"/>
            <p:cNvSpPr/>
            <p:nvPr/>
          </p:nvSpPr>
          <p:spPr>
            <a:xfrm>
              <a:off x="7667352" y="2192464"/>
              <a:ext cx="87792" cy="77408"/>
            </a:xfrm>
            <a:custGeom>
              <a:avLst/>
              <a:gdLst/>
              <a:ahLst/>
              <a:cxnLst/>
              <a:rect l="l" t="t" r="r" b="b"/>
              <a:pathLst>
                <a:path w="4371" h="3854" extrusionOk="0">
                  <a:moveTo>
                    <a:pt x="1902" y="469"/>
                  </a:moveTo>
                  <a:cubicBezTo>
                    <a:pt x="1721" y="620"/>
                    <a:pt x="1840" y="879"/>
                    <a:pt x="2036" y="879"/>
                  </a:cubicBezTo>
                  <a:cubicBezTo>
                    <a:pt x="2057" y="879"/>
                    <a:pt x="2079" y="876"/>
                    <a:pt x="2102" y="869"/>
                  </a:cubicBezTo>
                  <a:cubicBezTo>
                    <a:pt x="2194" y="851"/>
                    <a:pt x="2289" y="842"/>
                    <a:pt x="2385" y="842"/>
                  </a:cubicBezTo>
                  <a:cubicBezTo>
                    <a:pt x="2813" y="842"/>
                    <a:pt x="3258" y="1028"/>
                    <a:pt x="3503" y="1436"/>
                  </a:cubicBezTo>
                  <a:cubicBezTo>
                    <a:pt x="3770" y="1903"/>
                    <a:pt x="3670" y="2571"/>
                    <a:pt x="3270" y="2938"/>
                  </a:cubicBezTo>
                  <a:lnTo>
                    <a:pt x="3303" y="2938"/>
                  </a:lnTo>
                  <a:cubicBezTo>
                    <a:pt x="3040" y="3180"/>
                    <a:pt x="2692" y="3312"/>
                    <a:pt x="2347" y="3312"/>
                  </a:cubicBezTo>
                  <a:cubicBezTo>
                    <a:pt x="2123" y="3312"/>
                    <a:pt x="1899" y="3256"/>
                    <a:pt x="1702" y="3138"/>
                  </a:cubicBezTo>
                  <a:cubicBezTo>
                    <a:pt x="1402" y="2971"/>
                    <a:pt x="1168" y="2737"/>
                    <a:pt x="935" y="2471"/>
                  </a:cubicBezTo>
                  <a:cubicBezTo>
                    <a:pt x="801" y="2370"/>
                    <a:pt x="701" y="2237"/>
                    <a:pt x="668" y="2070"/>
                  </a:cubicBezTo>
                  <a:cubicBezTo>
                    <a:pt x="634" y="1937"/>
                    <a:pt x="701" y="1770"/>
                    <a:pt x="801" y="1637"/>
                  </a:cubicBezTo>
                  <a:cubicBezTo>
                    <a:pt x="968" y="1303"/>
                    <a:pt x="1268" y="1003"/>
                    <a:pt x="1535" y="769"/>
                  </a:cubicBezTo>
                  <a:cubicBezTo>
                    <a:pt x="1635" y="636"/>
                    <a:pt x="1769" y="569"/>
                    <a:pt x="1902" y="469"/>
                  </a:cubicBezTo>
                  <a:close/>
                  <a:moveTo>
                    <a:pt x="2268" y="1"/>
                  </a:moveTo>
                  <a:cubicBezTo>
                    <a:pt x="1539" y="1"/>
                    <a:pt x="946" y="611"/>
                    <a:pt x="534" y="1170"/>
                  </a:cubicBezTo>
                  <a:cubicBezTo>
                    <a:pt x="234" y="1503"/>
                    <a:pt x="1" y="2004"/>
                    <a:pt x="234" y="2437"/>
                  </a:cubicBezTo>
                  <a:cubicBezTo>
                    <a:pt x="334" y="2637"/>
                    <a:pt x="501" y="2804"/>
                    <a:pt x="668" y="2971"/>
                  </a:cubicBezTo>
                  <a:cubicBezTo>
                    <a:pt x="801" y="3138"/>
                    <a:pt x="968" y="3304"/>
                    <a:pt x="1135" y="3438"/>
                  </a:cubicBezTo>
                  <a:cubicBezTo>
                    <a:pt x="1497" y="3710"/>
                    <a:pt x="1938" y="3853"/>
                    <a:pt x="2377" y="3853"/>
                  </a:cubicBezTo>
                  <a:cubicBezTo>
                    <a:pt x="2747" y="3853"/>
                    <a:pt x="3116" y="3751"/>
                    <a:pt x="3436" y="3538"/>
                  </a:cubicBezTo>
                  <a:cubicBezTo>
                    <a:pt x="4104" y="3071"/>
                    <a:pt x="4370" y="2170"/>
                    <a:pt x="4104" y="1403"/>
                  </a:cubicBezTo>
                  <a:cubicBezTo>
                    <a:pt x="3870" y="803"/>
                    <a:pt x="3270" y="369"/>
                    <a:pt x="2669" y="336"/>
                  </a:cubicBezTo>
                  <a:cubicBezTo>
                    <a:pt x="2736" y="236"/>
                    <a:pt x="2736" y="69"/>
                    <a:pt x="2569" y="35"/>
                  </a:cubicBezTo>
                  <a:cubicBezTo>
                    <a:pt x="2466" y="12"/>
                    <a:pt x="2366" y="1"/>
                    <a:pt x="226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2"/>
            <p:cNvSpPr/>
            <p:nvPr/>
          </p:nvSpPr>
          <p:spPr>
            <a:xfrm>
              <a:off x="7283468" y="2184149"/>
              <a:ext cx="96488" cy="76202"/>
            </a:xfrm>
            <a:custGeom>
              <a:avLst/>
              <a:gdLst/>
              <a:ahLst/>
              <a:cxnLst/>
              <a:rect l="l" t="t" r="r" b="b"/>
              <a:pathLst>
                <a:path w="4804" h="3794" extrusionOk="0">
                  <a:moveTo>
                    <a:pt x="1868" y="449"/>
                  </a:moveTo>
                  <a:lnTo>
                    <a:pt x="1868" y="449"/>
                  </a:lnTo>
                  <a:cubicBezTo>
                    <a:pt x="1787" y="639"/>
                    <a:pt x="1926" y="895"/>
                    <a:pt x="2123" y="895"/>
                  </a:cubicBezTo>
                  <a:cubicBezTo>
                    <a:pt x="2169" y="895"/>
                    <a:pt x="2218" y="881"/>
                    <a:pt x="2268" y="850"/>
                  </a:cubicBezTo>
                  <a:cubicBezTo>
                    <a:pt x="2368" y="787"/>
                    <a:pt x="2472" y="762"/>
                    <a:pt x="2576" y="762"/>
                  </a:cubicBezTo>
                  <a:cubicBezTo>
                    <a:pt x="2750" y="762"/>
                    <a:pt x="2923" y="833"/>
                    <a:pt x="3069" y="916"/>
                  </a:cubicBezTo>
                  <a:cubicBezTo>
                    <a:pt x="3336" y="1117"/>
                    <a:pt x="3603" y="1350"/>
                    <a:pt x="3803" y="1617"/>
                  </a:cubicBezTo>
                  <a:cubicBezTo>
                    <a:pt x="4203" y="2117"/>
                    <a:pt x="3703" y="2718"/>
                    <a:pt x="3269" y="2985"/>
                  </a:cubicBezTo>
                  <a:lnTo>
                    <a:pt x="3236" y="2985"/>
                  </a:lnTo>
                  <a:cubicBezTo>
                    <a:pt x="2951" y="3138"/>
                    <a:pt x="2608" y="3219"/>
                    <a:pt x="2275" y="3219"/>
                  </a:cubicBezTo>
                  <a:cubicBezTo>
                    <a:pt x="2100" y="3219"/>
                    <a:pt x="1928" y="3197"/>
                    <a:pt x="1768" y="3151"/>
                  </a:cubicBezTo>
                  <a:cubicBezTo>
                    <a:pt x="1234" y="3018"/>
                    <a:pt x="634" y="2584"/>
                    <a:pt x="600" y="1984"/>
                  </a:cubicBezTo>
                  <a:cubicBezTo>
                    <a:pt x="600" y="1217"/>
                    <a:pt x="1234" y="716"/>
                    <a:pt x="1868" y="449"/>
                  </a:cubicBezTo>
                  <a:close/>
                  <a:moveTo>
                    <a:pt x="1919" y="1"/>
                  </a:moveTo>
                  <a:cubicBezTo>
                    <a:pt x="1894" y="1"/>
                    <a:pt x="1866" y="5"/>
                    <a:pt x="1835" y="16"/>
                  </a:cubicBezTo>
                  <a:cubicBezTo>
                    <a:pt x="1067" y="316"/>
                    <a:pt x="267" y="850"/>
                    <a:pt x="133" y="1750"/>
                  </a:cubicBezTo>
                  <a:cubicBezTo>
                    <a:pt x="0" y="2618"/>
                    <a:pt x="634" y="3318"/>
                    <a:pt x="1368" y="3618"/>
                  </a:cubicBezTo>
                  <a:cubicBezTo>
                    <a:pt x="1657" y="3734"/>
                    <a:pt x="1978" y="3793"/>
                    <a:pt x="2301" y="3793"/>
                  </a:cubicBezTo>
                  <a:cubicBezTo>
                    <a:pt x="2721" y="3793"/>
                    <a:pt x="3144" y="3693"/>
                    <a:pt x="3503" y="3485"/>
                  </a:cubicBezTo>
                  <a:cubicBezTo>
                    <a:pt x="4203" y="3118"/>
                    <a:pt x="4803" y="2251"/>
                    <a:pt x="4403" y="1450"/>
                  </a:cubicBezTo>
                  <a:cubicBezTo>
                    <a:pt x="4270" y="1217"/>
                    <a:pt x="4103" y="1050"/>
                    <a:pt x="3903" y="883"/>
                  </a:cubicBezTo>
                  <a:cubicBezTo>
                    <a:pt x="3736" y="683"/>
                    <a:pt x="3569" y="550"/>
                    <a:pt x="3369" y="416"/>
                  </a:cubicBezTo>
                  <a:cubicBezTo>
                    <a:pt x="3135" y="246"/>
                    <a:pt x="2847" y="144"/>
                    <a:pt x="2557" y="144"/>
                  </a:cubicBezTo>
                  <a:cubicBezTo>
                    <a:pt x="2391" y="144"/>
                    <a:pt x="2225" y="177"/>
                    <a:pt x="2068" y="249"/>
                  </a:cubicBezTo>
                  <a:cubicBezTo>
                    <a:pt x="2096" y="137"/>
                    <a:pt x="2053" y="1"/>
                    <a:pt x="191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2"/>
            <p:cNvSpPr/>
            <p:nvPr/>
          </p:nvSpPr>
          <p:spPr>
            <a:xfrm>
              <a:off x="6884158" y="2186358"/>
              <a:ext cx="99180" cy="76745"/>
            </a:xfrm>
            <a:custGeom>
              <a:avLst/>
              <a:gdLst/>
              <a:ahLst/>
              <a:cxnLst/>
              <a:rect l="l" t="t" r="r" b="b"/>
              <a:pathLst>
                <a:path w="4938" h="3821" extrusionOk="0">
                  <a:moveTo>
                    <a:pt x="1535" y="740"/>
                  </a:moveTo>
                  <a:cubicBezTo>
                    <a:pt x="1568" y="840"/>
                    <a:pt x="1635" y="873"/>
                    <a:pt x="1768" y="907"/>
                  </a:cubicBezTo>
                  <a:cubicBezTo>
                    <a:pt x="2025" y="907"/>
                    <a:pt x="2306" y="882"/>
                    <a:pt x="2583" y="882"/>
                  </a:cubicBezTo>
                  <a:cubicBezTo>
                    <a:pt x="3027" y="882"/>
                    <a:pt x="3462" y="945"/>
                    <a:pt x="3770" y="1273"/>
                  </a:cubicBezTo>
                  <a:cubicBezTo>
                    <a:pt x="4237" y="1774"/>
                    <a:pt x="3870" y="2408"/>
                    <a:pt x="3403" y="2741"/>
                  </a:cubicBezTo>
                  <a:lnTo>
                    <a:pt x="3403" y="2775"/>
                  </a:lnTo>
                  <a:cubicBezTo>
                    <a:pt x="3052" y="3032"/>
                    <a:pt x="2571" y="3223"/>
                    <a:pt x="2096" y="3223"/>
                  </a:cubicBezTo>
                  <a:cubicBezTo>
                    <a:pt x="1893" y="3223"/>
                    <a:pt x="1691" y="3188"/>
                    <a:pt x="1501" y="3108"/>
                  </a:cubicBezTo>
                  <a:cubicBezTo>
                    <a:pt x="968" y="2908"/>
                    <a:pt x="601" y="2274"/>
                    <a:pt x="801" y="1674"/>
                  </a:cubicBezTo>
                  <a:cubicBezTo>
                    <a:pt x="934" y="1307"/>
                    <a:pt x="1201" y="1007"/>
                    <a:pt x="1535" y="740"/>
                  </a:cubicBezTo>
                  <a:close/>
                  <a:moveTo>
                    <a:pt x="2533" y="1"/>
                  </a:moveTo>
                  <a:cubicBezTo>
                    <a:pt x="2523" y="1"/>
                    <a:pt x="2513" y="2"/>
                    <a:pt x="2502" y="6"/>
                  </a:cubicBezTo>
                  <a:cubicBezTo>
                    <a:pt x="1635" y="106"/>
                    <a:pt x="801" y="540"/>
                    <a:pt x="400" y="1340"/>
                  </a:cubicBezTo>
                  <a:cubicBezTo>
                    <a:pt x="0" y="2107"/>
                    <a:pt x="334" y="3008"/>
                    <a:pt x="1001" y="3475"/>
                  </a:cubicBezTo>
                  <a:cubicBezTo>
                    <a:pt x="1332" y="3716"/>
                    <a:pt x="1730" y="3821"/>
                    <a:pt x="2136" y="3821"/>
                  </a:cubicBezTo>
                  <a:cubicBezTo>
                    <a:pt x="2629" y="3821"/>
                    <a:pt x="3133" y="3665"/>
                    <a:pt x="3536" y="3408"/>
                  </a:cubicBezTo>
                  <a:cubicBezTo>
                    <a:pt x="4303" y="2975"/>
                    <a:pt x="4937" y="2074"/>
                    <a:pt x="4503" y="1173"/>
                  </a:cubicBezTo>
                  <a:cubicBezTo>
                    <a:pt x="4170" y="440"/>
                    <a:pt x="3403" y="206"/>
                    <a:pt x="2635" y="206"/>
                  </a:cubicBezTo>
                  <a:cubicBezTo>
                    <a:pt x="2665" y="117"/>
                    <a:pt x="2615" y="1"/>
                    <a:pt x="253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2"/>
            <p:cNvSpPr/>
            <p:nvPr/>
          </p:nvSpPr>
          <p:spPr>
            <a:xfrm>
              <a:off x="6502925" y="2191259"/>
              <a:ext cx="90483" cy="73029"/>
            </a:xfrm>
            <a:custGeom>
              <a:avLst/>
              <a:gdLst/>
              <a:ahLst/>
              <a:cxnLst/>
              <a:rect l="l" t="t" r="r" b="b"/>
              <a:pathLst>
                <a:path w="4505" h="3636" extrusionOk="0">
                  <a:moveTo>
                    <a:pt x="2449" y="688"/>
                  </a:moveTo>
                  <a:cubicBezTo>
                    <a:pt x="2761" y="688"/>
                    <a:pt x="3070" y="779"/>
                    <a:pt x="3303" y="996"/>
                  </a:cubicBezTo>
                  <a:cubicBezTo>
                    <a:pt x="3704" y="1363"/>
                    <a:pt x="3837" y="1997"/>
                    <a:pt x="3503" y="2430"/>
                  </a:cubicBezTo>
                  <a:cubicBezTo>
                    <a:pt x="3191" y="2821"/>
                    <a:pt x="2675" y="3008"/>
                    <a:pt x="2195" y="3008"/>
                  </a:cubicBezTo>
                  <a:cubicBezTo>
                    <a:pt x="2059" y="3008"/>
                    <a:pt x="1927" y="2993"/>
                    <a:pt x="1802" y="2964"/>
                  </a:cubicBezTo>
                  <a:cubicBezTo>
                    <a:pt x="1202" y="2831"/>
                    <a:pt x="668" y="2330"/>
                    <a:pt x="735" y="1663"/>
                  </a:cubicBezTo>
                  <a:cubicBezTo>
                    <a:pt x="768" y="1330"/>
                    <a:pt x="968" y="1096"/>
                    <a:pt x="1202" y="863"/>
                  </a:cubicBezTo>
                  <a:cubicBezTo>
                    <a:pt x="1266" y="927"/>
                    <a:pt x="1345" y="964"/>
                    <a:pt x="1428" y="964"/>
                  </a:cubicBezTo>
                  <a:cubicBezTo>
                    <a:pt x="1474" y="964"/>
                    <a:pt x="1521" y="953"/>
                    <a:pt x="1569" y="929"/>
                  </a:cubicBezTo>
                  <a:cubicBezTo>
                    <a:pt x="1819" y="779"/>
                    <a:pt x="2136" y="688"/>
                    <a:pt x="2449" y="688"/>
                  </a:cubicBezTo>
                  <a:close/>
                  <a:moveTo>
                    <a:pt x="2449" y="1"/>
                  </a:moveTo>
                  <a:cubicBezTo>
                    <a:pt x="2030" y="1"/>
                    <a:pt x="1603" y="117"/>
                    <a:pt x="1235" y="329"/>
                  </a:cubicBezTo>
                  <a:cubicBezTo>
                    <a:pt x="1202" y="362"/>
                    <a:pt x="1168" y="396"/>
                    <a:pt x="1168" y="429"/>
                  </a:cubicBezTo>
                  <a:cubicBezTo>
                    <a:pt x="735" y="629"/>
                    <a:pt x="401" y="929"/>
                    <a:pt x="268" y="1396"/>
                  </a:cubicBezTo>
                  <a:cubicBezTo>
                    <a:pt x="1" y="2297"/>
                    <a:pt x="568" y="3164"/>
                    <a:pt x="1369" y="3498"/>
                  </a:cubicBezTo>
                  <a:cubicBezTo>
                    <a:pt x="1616" y="3591"/>
                    <a:pt x="1887" y="3636"/>
                    <a:pt x="2160" y="3636"/>
                  </a:cubicBezTo>
                  <a:cubicBezTo>
                    <a:pt x="2771" y="3636"/>
                    <a:pt x="3399" y="3412"/>
                    <a:pt x="3837" y="2998"/>
                  </a:cubicBezTo>
                  <a:cubicBezTo>
                    <a:pt x="4504" y="2397"/>
                    <a:pt x="4471" y="1396"/>
                    <a:pt x="3937" y="696"/>
                  </a:cubicBezTo>
                  <a:cubicBezTo>
                    <a:pt x="3572" y="215"/>
                    <a:pt x="3019" y="1"/>
                    <a:pt x="244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2"/>
            <p:cNvSpPr/>
            <p:nvPr/>
          </p:nvSpPr>
          <p:spPr>
            <a:xfrm>
              <a:off x="6113677" y="2201703"/>
              <a:ext cx="102534" cy="81364"/>
            </a:xfrm>
            <a:custGeom>
              <a:avLst/>
              <a:gdLst/>
              <a:ahLst/>
              <a:cxnLst/>
              <a:rect l="l" t="t" r="r" b="b"/>
              <a:pathLst>
                <a:path w="5105" h="4051" extrusionOk="0">
                  <a:moveTo>
                    <a:pt x="2135" y="743"/>
                  </a:moveTo>
                  <a:cubicBezTo>
                    <a:pt x="2669" y="810"/>
                    <a:pt x="3236" y="843"/>
                    <a:pt x="3670" y="1110"/>
                  </a:cubicBezTo>
                  <a:cubicBezTo>
                    <a:pt x="4170" y="1443"/>
                    <a:pt x="4270" y="2044"/>
                    <a:pt x="4037" y="2578"/>
                  </a:cubicBezTo>
                  <a:lnTo>
                    <a:pt x="4003" y="2578"/>
                  </a:lnTo>
                  <a:cubicBezTo>
                    <a:pt x="3748" y="3089"/>
                    <a:pt x="3251" y="3334"/>
                    <a:pt x="2718" y="3334"/>
                  </a:cubicBezTo>
                  <a:cubicBezTo>
                    <a:pt x="2624" y="3334"/>
                    <a:pt x="2530" y="3326"/>
                    <a:pt x="2436" y="3311"/>
                  </a:cubicBezTo>
                  <a:cubicBezTo>
                    <a:pt x="1868" y="3245"/>
                    <a:pt x="868" y="2778"/>
                    <a:pt x="1001" y="2077"/>
                  </a:cubicBezTo>
                  <a:cubicBezTo>
                    <a:pt x="1035" y="1677"/>
                    <a:pt x="1335" y="1310"/>
                    <a:pt x="1635" y="1077"/>
                  </a:cubicBezTo>
                  <a:cubicBezTo>
                    <a:pt x="1802" y="910"/>
                    <a:pt x="1969" y="810"/>
                    <a:pt x="2135" y="743"/>
                  </a:cubicBezTo>
                  <a:close/>
                  <a:moveTo>
                    <a:pt x="2586" y="1"/>
                  </a:moveTo>
                  <a:cubicBezTo>
                    <a:pt x="2327" y="1"/>
                    <a:pt x="2069" y="42"/>
                    <a:pt x="1835" y="143"/>
                  </a:cubicBezTo>
                  <a:cubicBezTo>
                    <a:pt x="1768" y="176"/>
                    <a:pt x="1702" y="243"/>
                    <a:pt x="1668" y="309"/>
                  </a:cubicBezTo>
                  <a:cubicBezTo>
                    <a:pt x="1101" y="610"/>
                    <a:pt x="668" y="1043"/>
                    <a:pt x="434" y="1644"/>
                  </a:cubicBezTo>
                  <a:cubicBezTo>
                    <a:pt x="0" y="2678"/>
                    <a:pt x="868" y="3545"/>
                    <a:pt x="1768" y="3879"/>
                  </a:cubicBezTo>
                  <a:cubicBezTo>
                    <a:pt x="2072" y="3991"/>
                    <a:pt x="2398" y="4050"/>
                    <a:pt x="2721" y="4050"/>
                  </a:cubicBezTo>
                  <a:cubicBezTo>
                    <a:pt x="3358" y="4050"/>
                    <a:pt x="3983" y="3820"/>
                    <a:pt x="4404" y="3311"/>
                  </a:cubicBezTo>
                  <a:cubicBezTo>
                    <a:pt x="4971" y="2611"/>
                    <a:pt x="5104" y="1577"/>
                    <a:pt x="4504" y="843"/>
                  </a:cubicBezTo>
                  <a:cubicBezTo>
                    <a:pt x="4237" y="476"/>
                    <a:pt x="3803" y="209"/>
                    <a:pt x="3336" y="109"/>
                  </a:cubicBezTo>
                  <a:cubicBezTo>
                    <a:pt x="3103" y="42"/>
                    <a:pt x="2844" y="1"/>
                    <a:pt x="2586"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2"/>
            <p:cNvSpPr/>
            <p:nvPr/>
          </p:nvSpPr>
          <p:spPr>
            <a:xfrm>
              <a:off x="5741844" y="2203149"/>
              <a:ext cx="82429" cy="70940"/>
            </a:xfrm>
            <a:custGeom>
              <a:avLst/>
              <a:gdLst/>
              <a:ahLst/>
              <a:cxnLst/>
              <a:rect l="l" t="t" r="r" b="b"/>
              <a:pathLst>
                <a:path w="4104" h="3532" extrusionOk="0">
                  <a:moveTo>
                    <a:pt x="2624" y="607"/>
                  </a:moveTo>
                  <a:cubicBezTo>
                    <a:pt x="2810" y="607"/>
                    <a:pt x="2979" y="669"/>
                    <a:pt x="3102" y="838"/>
                  </a:cubicBezTo>
                  <a:cubicBezTo>
                    <a:pt x="3436" y="1238"/>
                    <a:pt x="3269" y="1872"/>
                    <a:pt x="2969" y="2239"/>
                  </a:cubicBezTo>
                  <a:cubicBezTo>
                    <a:pt x="2652" y="2650"/>
                    <a:pt x="2095" y="2942"/>
                    <a:pt x="1583" y="2942"/>
                  </a:cubicBezTo>
                  <a:cubicBezTo>
                    <a:pt x="1556" y="2942"/>
                    <a:pt x="1528" y="2941"/>
                    <a:pt x="1501" y="2939"/>
                  </a:cubicBezTo>
                  <a:cubicBezTo>
                    <a:pt x="1234" y="2939"/>
                    <a:pt x="968" y="2873"/>
                    <a:pt x="801" y="2672"/>
                  </a:cubicBezTo>
                  <a:cubicBezTo>
                    <a:pt x="601" y="2472"/>
                    <a:pt x="567" y="2139"/>
                    <a:pt x="634" y="1872"/>
                  </a:cubicBezTo>
                  <a:cubicBezTo>
                    <a:pt x="701" y="1505"/>
                    <a:pt x="934" y="1171"/>
                    <a:pt x="1234" y="938"/>
                  </a:cubicBezTo>
                  <a:cubicBezTo>
                    <a:pt x="1278" y="1002"/>
                    <a:pt x="1348" y="1039"/>
                    <a:pt x="1420" y="1039"/>
                  </a:cubicBezTo>
                  <a:cubicBezTo>
                    <a:pt x="1460" y="1039"/>
                    <a:pt x="1499" y="1028"/>
                    <a:pt x="1535" y="1005"/>
                  </a:cubicBezTo>
                  <a:cubicBezTo>
                    <a:pt x="1822" y="850"/>
                    <a:pt x="2257" y="607"/>
                    <a:pt x="2624" y="607"/>
                  </a:cubicBezTo>
                  <a:close/>
                  <a:moveTo>
                    <a:pt x="2651" y="1"/>
                  </a:moveTo>
                  <a:cubicBezTo>
                    <a:pt x="2624" y="1"/>
                    <a:pt x="2596" y="2"/>
                    <a:pt x="2569" y="4"/>
                  </a:cubicBezTo>
                  <a:cubicBezTo>
                    <a:pt x="2235" y="4"/>
                    <a:pt x="1935" y="137"/>
                    <a:pt x="1701" y="304"/>
                  </a:cubicBezTo>
                  <a:cubicBezTo>
                    <a:pt x="1034" y="404"/>
                    <a:pt x="467" y="871"/>
                    <a:pt x="200" y="1505"/>
                  </a:cubicBezTo>
                  <a:cubicBezTo>
                    <a:pt x="34" y="1939"/>
                    <a:pt x="0" y="2406"/>
                    <a:pt x="200" y="2806"/>
                  </a:cubicBezTo>
                  <a:cubicBezTo>
                    <a:pt x="401" y="3173"/>
                    <a:pt x="734" y="3373"/>
                    <a:pt x="1101" y="3473"/>
                  </a:cubicBezTo>
                  <a:cubicBezTo>
                    <a:pt x="1254" y="3513"/>
                    <a:pt x="1412" y="3532"/>
                    <a:pt x="1570" y="3532"/>
                  </a:cubicBezTo>
                  <a:cubicBezTo>
                    <a:pt x="2202" y="3532"/>
                    <a:pt x="2842" y="3233"/>
                    <a:pt x="3269" y="2806"/>
                  </a:cubicBezTo>
                  <a:cubicBezTo>
                    <a:pt x="3836" y="2239"/>
                    <a:pt x="4103" y="1338"/>
                    <a:pt x="3703" y="604"/>
                  </a:cubicBezTo>
                  <a:cubicBezTo>
                    <a:pt x="3484" y="229"/>
                    <a:pt x="3061" y="1"/>
                    <a:pt x="2651"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2"/>
            <p:cNvSpPr/>
            <p:nvPr/>
          </p:nvSpPr>
          <p:spPr>
            <a:xfrm>
              <a:off x="8076705" y="2797203"/>
              <a:ext cx="77066" cy="71543"/>
            </a:xfrm>
            <a:custGeom>
              <a:avLst/>
              <a:gdLst/>
              <a:ahLst/>
              <a:cxnLst/>
              <a:rect l="l" t="t" r="r" b="b"/>
              <a:pathLst>
                <a:path w="3837" h="3562" extrusionOk="0">
                  <a:moveTo>
                    <a:pt x="1702" y="482"/>
                  </a:moveTo>
                  <a:cubicBezTo>
                    <a:pt x="1729" y="618"/>
                    <a:pt x="1869" y="733"/>
                    <a:pt x="2010" y="733"/>
                  </a:cubicBezTo>
                  <a:cubicBezTo>
                    <a:pt x="2041" y="733"/>
                    <a:pt x="2072" y="727"/>
                    <a:pt x="2102" y="715"/>
                  </a:cubicBezTo>
                  <a:cubicBezTo>
                    <a:pt x="2181" y="691"/>
                    <a:pt x="2259" y="679"/>
                    <a:pt x="2334" y="679"/>
                  </a:cubicBezTo>
                  <a:cubicBezTo>
                    <a:pt x="2766" y="679"/>
                    <a:pt x="3118" y="1061"/>
                    <a:pt x="3203" y="1516"/>
                  </a:cubicBezTo>
                  <a:cubicBezTo>
                    <a:pt x="3270" y="2049"/>
                    <a:pt x="2936" y="2583"/>
                    <a:pt x="2503" y="2850"/>
                  </a:cubicBezTo>
                  <a:cubicBezTo>
                    <a:pt x="2299" y="2959"/>
                    <a:pt x="2067" y="3018"/>
                    <a:pt x="1839" y="3018"/>
                  </a:cubicBezTo>
                  <a:cubicBezTo>
                    <a:pt x="1582" y="3018"/>
                    <a:pt x="1330" y="2943"/>
                    <a:pt x="1135" y="2783"/>
                  </a:cubicBezTo>
                  <a:cubicBezTo>
                    <a:pt x="768" y="2450"/>
                    <a:pt x="535" y="1916"/>
                    <a:pt x="701" y="1449"/>
                  </a:cubicBezTo>
                  <a:cubicBezTo>
                    <a:pt x="835" y="1149"/>
                    <a:pt x="1035" y="915"/>
                    <a:pt x="1302" y="749"/>
                  </a:cubicBezTo>
                  <a:cubicBezTo>
                    <a:pt x="1435" y="648"/>
                    <a:pt x="1569" y="548"/>
                    <a:pt x="1702" y="482"/>
                  </a:cubicBezTo>
                  <a:close/>
                  <a:moveTo>
                    <a:pt x="2098" y="1"/>
                  </a:moveTo>
                  <a:cubicBezTo>
                    <a:pt x="2089" y="1"/>
                    <a:pt x="2079" y="5"/>
                    <a:pt x="2069" y="15"/>
                  </a:cubicBezTo>
                  <a:cubicBezTo>
                    <a:pt x="1369" y="215"/>
                    <a:pt x="635" y="482"/>
                    <a:pt x="301" y="1182"/>
                  </a:cubicBezTo>
                  <a:cubicBezTo>
                    <a:pt x="1" y="1849"/>
                    <a:pt x="201" y="2617"/>
                    <a:pt x="701" y="3084"/>
                  </a:cubicBezTo>
                  <a:cubicBezTo>
                    <a:pt x="1028" y="3410"/>
                    <a:pt x="1454" y="3562"/>
                    <a:pt x="1888" y="3562"/>
                  </a:cubicBezTo>
                  <a:cubicBezTo>
                    <a:pt x="2164" y="3562"/>
                    <a:pt x="2444" y="3500"/>
                    <a:pt x="2703" y="3384"/>
                  </a:cubicBezTo>
                  <a:cubicBezTo>
                    <a:pt x="3403" y="3050"/>
                    <a:pt x="3837" y="2283"/>
                    <a:pt x="3804" y="1516"/>
                  </a:cubicBezTo>
                  <a:cubicBezTo>
                    <a:pt x="3804" y="1015"/>
                    <a:pt x="3570" y="582"/>
                    <a:pt x="3170" y="282"/>
                  </a:cubicBezTo>
                  <a:cubicBezTo>
                    <a:pt x="2959" y="123"/>
                    <a:pt x="2685" y="27"/>
                    <a:pt x="2398" y="27"/>
                  </a:cubicBezTo>
                  <a:cubicBezTo>
                    <a:pt x="2322" y="27"/>
                    <a:pt x="2246" y="34"/>
                    <a:pt x="2169" y="48"/>
                  </a:cubicBezTo>
                  <a:cubicBezTo>
                    <a:pt x="2146" y="24"/>
                    <a:pt x="2122" y="1"/>
                    <a:pt x="209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2"/>
            <p:cNvSpPr/>
            <p:nvPr/>
          </p:nvSpPr>
          <p:spPr>
            <a:xfrm>
              <a:off x="7660724" y="2794231"/>
              <a:ext cx="94420" cy="77548"/>
            </a:xfrm>
            <a:custGeom>
              <a:avLst/>
              <a:gdLst/>
              <a:ahLst/>
              <a:cxnLst/>
              <a:rect l="l" t="t" r="r" b="b"/>
              <a:pathLst>
                <a:path w="4701" h="3861" extrusionOk="0">
                  <a:moveTo>
                    <a:pt x="2556" y="742"/>
                  </a:moveTo>
                  <a:cubicBezTo>
                    <a:pt x="3062" y="742"/>
                    <a:pt x="3572" y="969"/>
                    <a:pt x="3833" y="1430"/>
                  </a:cubicBezTo>
                  <a:cubicBezTo>
                    <a:pt x="4100" y="1897"/>
                    <a:pt x="4000" y="2564"/>
                    <a:pt x="3633" y="2931"/>
                  </a:cubicBezTo>
                  <a:cubicBezTo>
                    <a:pt x="3377" y="3188"/>
                    <a:pt x="3039" y="3316"/>
                    <a:pt x="2702" y="3316"/>
                  </a:cubicBezTo>
                  <a:cubicBezTo>
                    <a:pt x="2469" y="3316"/>
                    <a:pt x="2237" y="3254"/>
                    <a:pt x="2032" y="3131"/>
                  </a:cubicBezTo>
                  <a:cubicBezTo>
                    <a:pt x="1498" y="2865"/>
                    <a:pt x="998" y="2298"/>
                    <a:pt x="1198" y="1664"/>
                  </a:cubicBezTo>
                  <a:cubicBezTo>
                    <a:pt x="1378" y="1052"/>
                    <a:pt x="1965" y="742"/>
                    <a:pt x="2556" y="742"/>
                  </a:cubicBezTo>
                  <a:close/>
                  <a:moveTo>
                    <a:pt x="2617" y="0"/>
                  </a:moveTo>
                  <a:cubicBezTo>
                    <a:pt x="1275" y="0"/>
                    <a:pt x="0" y="1905"/>
                    <a:pt x="998" y="2965"/>
                  </a:cubicBezTo>
                  <a:cubicBezTo>
                    <a:pt x="1131" y="3131"/>
                    <a:pt x="1298" y="3298"/>
                    <a:pt x="1498" y="3432"/>
                  </a:cubicBezTo>
                  <a:cubicBezTo>
                    <a:pt x="1846" y="3707"/>
                    <a:pt x="2285" y="3861"/>
                    <a:pt x="2726" y="3861"/>
                  </a:cubicBezTo>
                  <a:cubicBezTo>
                    <a:pt x="3088" y="3861"/>
                    <a:pt x="3451" y="3757"/>
                    <a:pt x="3766" y="3532"/>
                  </a:cubicBezTo>
                  <a:cubicBezTo>
                    <a:pt x="4434" y="3065"/>
                    <a:pt x="4700" y="2164"/>
                    <a:pt x="4434" y="1397"/>
                  </a:cubicBezTo>
                  <a:cubicBezTo>
                    <a:pt x="4200" y="796"/>
                    <a:pt x="3600" y="363"/>
                    <a:pt x="2999" y="329"/>
                  </a:cubicBezTo>
                  <a:cubicBezTo>
                    <a:pt x="3066" y="229"/>
                    <a:pt x="3066" y="63"/>
                    <a:pt x="2899" y="29"/>
                  </a:cubicBezTo>
                  <a:cubicBezTo>
                    <a:pt x="2805" y="10"/>
                    <a:pt x="2711" y="0"/>
                    <a:pt x="2617"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2"/>
            <p:cNvSpPr/>
            <p:nvPr/>
          </p:nvSpPr>
          <p:spPr>
            <a:xfrm>
              <a:off x="7283468" y="2795175"/>
              <a:ext cx="96488" cy="76082"/>
            </a:xfrm>
            <a:custGeom>
              <a:avLst/>
              <a:gdLst/>
              <a:ahLst/>
              <a:cxnLst/>
              <a:rect l="l" t="t" r="r" b="b"/>
              <a:pathLst>
                <a:path w="4804" h="3788" extrusionOk="0">
                  <a:moveTo>
                    <a:pt x="1868" y="416"/>
                  </a:moveTo>
                  <a:cubicBezTo>
                    <a:pt x="1789" y="626"/>
                    <a:pt x="1917" y="877"/>
                    <a:pt x="2105" y="877"/>
                  </a:cubicBezTo>
                  <a:cubicBezTo>
                    <a:pt x="2156" y="877"/>
                    <a:pt x="2211" y="859"/>
                    <a:pt x="2268" y="816"/>
                  </a:cubicBezTo>
                  <a:cubicBezTo>
                    <a:pt x="2365" y="756"/>
                    <a:pt x="2466" y="730"/>
                    <a:pt x="2566" y="730"/>
                  </a:cubicBezTo>
                  <a:cubicBezTo>
                    <a:pt x="2744" y="730"/>
                    <a:pt x="2920" y="810"/>
                    <a:pt x="3069" y="916"/>
                  </a:cubicBezTo>
                  <a:cubicBezTo>
                    <a:pt x="3336" y="1083"/>
                    <a:pt x="3603" y="1350"/>
                    <a:pt x="3803" y="1583"/>
                  </a:cubicBezTo>
                  <a:cubicBezTo>
                    <a:pt x="4203" y="2117"/>
                    <a:pt x="3703" y="2684"/>
                    <a:pt x="3269" y="2951"/>
                  </a:cubicBezTo>
                  <a:lnTo>
                    <a:pt x="3236" y="2951"/>
                  </a:lnTo>
                  <a:cubicBezTo>
                    <a:pt x="2947" y="3129"/>
                    <a:pt x="2598" y="3218"/>
                    <a:pt x="2260" y="3218"/>
                  </a:cubicBezTo>
                  <a:cubicBezTo>
                    <a:pt x="2090" y="3218"/>
                    <a:pt x="1924" y="3196"/>
                    <a:pt x="1768" y="3151"/>
                  </a:cubicBezTo>
                  <a:cubicBezTo>
                    <a:pt x="1234" y="3018"/>
                    <a:pt x="634" y="2584"/>
                    <a:pt x="600" y="1984"/>
                  </a:cubicBezTo>
                  <a:cubicBezTo>
                    <a:pt x="600" y="1216"/>
                    <a:pt x="1234" y="716"/>
                    <a:pt x="1868" y="416"/>
                  </a:cubicBezTo>
                  <a:close/>
                  <a:moveTo>
                    <a:pt x="1919" y="0"/>
                  </a:moveTo>
                  <a:cubicBezTo>
                    <a:pt x="1894" y="0"/>
                    <a:pt x="1866" y="5"/>
                    <a:pt x="1835" y="16"/>
                  </a:cubicBezTo>
                  <a:cubicBezTo>
                    <a:pt x="1067" y="316"/>
                    <a:pt x="267" y="850"/>
                    <a:pt x="133" y="1750"/>
                  </a:cubicBezTo>
                  <a:cubicBezTo>
                    <a:pt x="0" y="2584"/>
                    <a:pt x="634" y="3285"/>
                    <a:pt x="1368" y="3585"/>
                  </a:cubicBezTo>
                  <a:cubicBezTo>
                    <a:pt x="1668" y="3720"/>
                    <a:pt x="2002" y="3787"/>
                    <a:pt x="2336" y="3787"/>
                  </a:cubicBezTo>
                  <a:cubicBezTo>
                    <a:pt x="2745" y="3787"/>
                    <a:pt x="3154" y="3687"/>
                    <a:pt x="3503" y="3485"/>
                  </a:cubicBezTo>
                  <a:cubicBezTo>
                    <a:pt x="4203" y="3118"/>
                    <a:pt x="4803" y="2251"/>
                    <a:pt x="4403" y="1450"/>
                  </a:cubicBezTo>
                  <a:cubicBezTo>
                    <a:pt x="4270" y="1216"/>
                    <a:pt x="4103" y="1016"/>
                    <a:pt x="3903" y="850"/>
                  </a:cubicBezTo>
                  <a:cubicBezTo>
                    <a:pt x="3736" y="683"/>
                    <a:pt x="3569" y="516"/>
                    <a:pt x="3369" y="383"/>
                  </a:cubicBezTo>
                  <a:cubicBezTo>
                    <a:pt x="3139" y="236"/>
                    <a:pt x="2855" y="142"/>
                    <a:pt x="2569" y="142"/>
                  </a:cubicBezTo>
                  <a:cubicBezTo>
                    <a:pt x="2400" y="142"/>
                    <a:pt x="2229" y="175"/>
                    <a:pt x="2068" y="249"/>
                  </a:cubicBezTo>
                  <a:cubicBezTo>
                    <a:pt x="2096" y="137"/>
                    <a:pt x="2053" y="0"/>
                    <a:pt x="1919"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2"/>
            <p:cNvSpPr/>
            <p:nvPr/>
          </p:nvSpPr>
          <p:spPr>
            <a:xfrm>
              <a:off x="6884158" y="2794713"/>
              <a:ext cx="99180" cy="76745"/>
            </a:xfrm>
            <a:custGeom>
              <a:avLst/>
              <a:gdLst/>
              <a:ahLst/>
              <a:cxnLst/>
              <a:rect l="l" t="t" r="r" b="b"/>
              <a:pathLst>
                <a:path w="4938" h="3821" extrusionOk="0">
                  <a:moveTo>
                    <a:pt x="1535" y="739"/>
                  </a:moveTo>
                  <a:cubicBezTo>
                    <a:pt x="1568" y="839"/>
                    <a:pt x="1635" y="873"/>
                    <a:pt x="1768" y="906"/>
                  </a:cubicBezTo>
                  <a:cubicBezTo>
                    <a:pt x="2025" y="906"/>
                    <a:pt x="2306" y="881"/>
                    <a:pt x="2583" y="881"/>
                  </a:cubicBezTo>
                  <a:cubicBezTo>
                    <a:pt x="3027" y="881"/>
                    <a:pt x="3462" y="944"/>
                    <a:pt x="3770" y="1273"/>
                  </a:cubicBezTo>
                  <a:cubicBezTo>
                    <a:pt x="4237" y="1773"/>
                    <a:pt x="3870" y="2407"/>
                    <a:pt x="3403" y="2741"/>
                  </a:cubicBezTo>
                  <a:lnTo>
                    <a:pt x="3403" y="2774"/>
                  </a:lnTo>
                  <a:cubicBezTo>
                    <a:pt x="3052" y="3031"/>
                    <a:pt x="2571" y="3222"/>
                    <a:pt x="2096" y="3222"/>
                  </a:cubicBezTo>
                  <a:cubicBezTo>
                    <a:pt x="1893" y="3222"/>
                    <a:pt x="1691" y="3187"/>
                    <a:pt x="1501" y="3107"/>
                  </a:cubicBezTo>
                  <a:cubicBezTo>
                    <a:pt x="968" y="2907"/>
                    <a:pt x="601" y="2274"/>
                    <a:pt x="801" y="1673"/>
                  </a:cubicBezTo>
                  <a:cubicBezTo>
                    <a:pt x="934" y="1306"/>
                    <a:pt x="1201" y="1006"/>
                    <a:pt x="1535" y="739"/>
                  </a:cubicBezTo>
                  <a:close/>
                  <a:moveTo>
                    <a:pt x="2533" y="0"/>
                  </a:moveTo>
                  <a:cubicBezTo>
                    <a:pt x="2523" y="0"/>
                    <a:pt x="2513" y="2"/>
                    <a:pt x="2502" y="5"/>
                  </a:cubicBezTo>
                  <a:cubicBezTo>
                    <a:pt x="1635" y="105"/>
                    <a:pt x="801" y="539"/>
                    <a:pt x="400" y="1340"/>
                  </a:cubicBezTo>
                  <a:cubicBezTo>
                    <a:pt x="0" y="2107"/>
                    <a:pt x="334" y="3007"/>
                    <a:pt x="1001" y="3474"/>
                  </a:cubicBezTo>
                  <a:cubicBezTo>
                    <a:pt x="1332" y="3715"/>
                    <a:pt x="1730" y="3820"/>
                    <a:pt x="2136" y="3820"/>
                  </a:cubicBezTo>
                  <a:cubicBezTo>
                    <a:pt x="2629" y="3820"/>
                    <a:pt x="3133" y="3664"/>
                    <a:pt x="3536" y="3408"/>
                  </a:cubicBezTo>
                  <a:cubicBezTo>
                    <a:pt x="4303" y="2974"/>
                    <a:pt x="4937" y="2073"/>
                    <a:pt x="4503" y="1173"/>
                  </a:cubicBezTo>
                  <a:cubicBezTo>
                    <a:pt x="4170" y="439"/>
                    <a:pt x="3403" y="205"/>
                    <a:pt x="2635" y="205"/>
                  </a:cubicBezTo>
                  <a:cubicBezTo>
                    <a:pt x="2665" y="116"/>
                    <a:pt x="2615" y="0"/>
                    <a:pt x="2533" y="0"/>
                  </a:cubicBezTo>
                  <a:close/>
                </a:path>
              </a:pathLst>
            </a:custGeom>
            <a:solidFill>
              <a:srgbClr val="77457D"/>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2"/>
            <p:cNvSpPr/>
            <p:nvPr/>
          </p:nvSpPr>
          <p:spPr>
            <a:xfrm>
              <a:off x="6502925" y="2796641"/>
              <a:ext cx="90483" cy="72808"/>
            </a:xfrm>
            <a:custGeom>
              <a:avLst/>
              <a:gdLst/>
              <a:ahLst/>
              <a:cxnLst/>
              <a:rect l="l" t="t" r="r" b="b"/>
              <a:pathLst>
                <a:path w="4505" h="3625" extrusionOk="0">
                  <a:moveTo>
                    <a:pt x="2449" y="668"/>
                  </a:moveTo>
                  <a:cubicBezTo>
                    <a:pt x="2761" y="668"/>
                    <a:pt x="3070" y="760"/>
                    <a:pt x="3303" y="977"/>
                  </a:cubicBezTo>
                  <a:cubicBezTo>
                    <a:pt x="3704" y="1344"/>
                    <a:pt x="3837" y="1977"/>
                    <a:pt x="3503" y="2444"/>
                  </a:cubicBezTo>
                  <a:cubicBezTo>
                    <a:pt x="3192" y="2808"/>
                    <a:pt x="2679" y="2989"/>
                    <a:pt x="2200" y="2989"/>
                  </a:cubicBezTo>
                  <a:cubicBezTo>
                    <a:pt x="2063" y="2989"/>
                    <a:pt x="1928" y="2974"/>
                    <a:pt x="1802" y="2945"/>
                  </a:cubicBezTo>
                  <a:cubicBezTo>
                    <a:pt x="1202" y="2811"/>
                    <a:pt x="668" y="2311"/>
                    <a:pt x="735" y="1644"/>
                  </a:cubicBezTo>
                  <a:cubicBezTo>
                    <a:pt x="768" y="1310"/>
                    <a:pt x="968" y="1077"/>
                    <a:pt x="1202" y="877"/>
                  </a:cubicBezTo>
                  <a:cubicBezTo>
                    <a:pt x="1264" y="918"/>
                    <a:pt x="1338" y="946"/>
                    <a:pt x="1418" y="946"/>
                  </a:cubicBezTo>
                  <a:cubicBezTo>
                    <a:pt x="1467" y="946"/>
                    <a:pt x="1518" y="935"/>
                    <a:pt x="1569" y="910"/>
                  </a:cubicBezTo>
                  <a:cubicBezTo>
                    <a:pt x="1819" y="760"/>
                    <a:pt x="2136" y="668"/>
                    <a:pt x="2449" y="668"/>
                  </a:cubicBezTo>
                  <a:close/>
                  <a:moveTo>
                    <a:pt x="2438" y="1"/>
                  </a:moveTo>
                  <a:cubicBezTo>
                    <a:pt x="2022" y="1"/>
                    <a:pt x="1599" y="119"/>
                    <a:pt x="1235" y="343"/>
                  </a:cubicBezTo>
                  <a:cubicBezTo>
                    <a:pt x="1202" y="343"/>
                    <a:pt x="1168" y="376"/>
                    <a:pt x="1168" y="410"/>
                  </a:cubicBezTo>
                  <a:cubicBezTo>
                    <a:pt x="735" y="610"/>
                    <a:pt x="401" y="910"/>
                    <a:pt x="268" y="1410"/>
                  </a:cubicBezTo>
                  <a:cubicBezTo>
                    <a:pt x="1" y="2278"/>
                    <a:pt x="568" y="3145"/>
                    <a:pt x="1369" y="3478"/>
                  </a:cubicBezTo>
                  <a:cubicBezTo>
                    <a:pt x="1629" y="3576"/>
                    <a:pt x="1914" y="3624"/>
                    <a:pt x="2202" y="3624"/>
                  </a:cubicBezTo>
                  <a:cubicBezTo>
                    <a:pt x="2799" y="3624"/>
                    <a:pt x="3409" y="3417"/>
                    <a:pt x="3837" y="3011"/>
                  </a:cubicBezTo>
                  <a:cubicBezTo>
                    <a:pt x="4504" y="2378"/>
                    <a:pt x="4471" y="1377"/>
                    <a:pt x="3937" y="710"/>
                  </a:cubicBezTo>
                  <a:cubicBezTo>
                    <a:pt x="3569" y="226"/>
                    <a:pt x="3011" y="1"/>
                    <a:pt x="243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2"/>
            <p:cNvSpPr/>
            <p:nvPr/>
          </p:nvSpPr>
          <p:spPr>
            <a:xfrm>
              <a:off x="6113677" y="2792202"/>
              <a:ext cx="102534" cy="81405"/>
            </a:xfrm>
            <a:custGeom>
              <a:avLst/>
              <a:gdLst/>
              <a:ahLst/>
              <a:cxnLst/>
              <a:rect l="l" t="t" r="r" b="b"/>
              <a:pathLst>
                <a:path w="5105" h="4053" extrusionOk="0">
                  <a:moveTo>
                    <a:pt x="2135" y="731"/>
                  </a:moveTo>
                  <a:cubicBezTo>
                    <a:pt x="2669" y="831"/>
                    <a:pt x="3236" y="831"/>
                    <a:pt x="3670" y="1131"/>
                  </a:cubicBezTo>
                  <a:cubicBezTo>
                    <a:pt x="4170" y="1431"/>
                    <a:pt x="4270" y="2032"/>
                    <a:pt x="4037" y="2565"/>
                  </a:cubicBezTo>
                  <a:lnTo>
                    <a:pt x="4003" y="2565"/>
                  </a:lnTo>
                  <a:cubicBezTo>
                    <a:pt x="3736" y="3100"/>
                    <a:pt x="3204" y="3344"/>
                    <a:pt x="2644" y="3344"/>
                  </a:cubicBezTo>
                  <a:cubicBezTo>
                    <a:pt x="2575" y="3344"/>
                    <a:pt x="2505" y="3340"/>
                    <a:pt x="2436" y="3333"/>
                  </a:cubicBezTo>
                  <a:cubicBezTo>
                    <a:pt x="1868" y="3232"/>
                    <a:pt x="868" y="2799"/>
                    <a:pt x="1001" y="2065"/>
                  </a:cubicBezTo>
                  <a:cubicBezTo>
                    <a:pt x="1035" y="1665"/>
                    <a:pt x="1335" y="1298"/>
                    <a:pt x="1635" y="1064"/>
                  </a:cubicBezTo>
                  <a:cubicBezTo>
                    <a:pt x="1802" y="931"/>
                    <a:pt x="1969" y="831"/>
                    <a:pt x="2135" y="731"/>
                  </a:cubicBezTo>
                  <a:close/>
                  <a:moveTo>
                    <a:pt x="2543" y="1"/>
                  </a:moveTo>
                  <a:cubicBezTo>
                    <a:pt x="2299" y="1"/>
                    <a:pt x="2056" y="36"/>
                    <a:pt x="1835" y="130"/>
                  </a:cubicBezTo>
                  <a:cubicBezTo>
                    <a:pt x="1768" y="164"/>
                    <a:pt x="1702" y="230"/>
                    <a:pt x="1668" y="330"/>
                  </a:cubicBezTo>
                  <a:cubicBezTo>
                    <a:pt x="1101" y="597"/>
                    <a:pt x="668" y="1064"/>
                    <a:pt x="434" y="1631"/>
                  </a:cubicBezTo>
                  <a:cubicBezTo>
                    <a:pt x="0" y="2665"/>
                    <a:pt x="868" y="3533"/>
                    <a:pt x="1768" y="3866"/>
                  </a:cubicBezTo>
                  <a:cubicBezTo>
                    <a:pt x="2072" y="3990"/>
                    <a:pt x="2397" y="4053"/>
                    <a:pt x="2721" y="4053"/>
                  </a:cubicBezTo>
                  <a:cubicBezTo>
                    <a:pt x="3357" y="4053"/>
                    <a:pt x="3983" y="3808"/>
                    <a:pt x="4404" y="3299"/>
                  </a:cubicBezTo>
                  <a:cubicBezTo>
                    <a:pt x="4971" y="2599"/>
                    <a:pt x="5104" y="1598"/>
                    <a:pt x="4504" y="831"/>
                  </a:cubicBezTo>
                  <a:cubicBezTo>
                    <a:pt x="4237" y="464"/>
                    <a:pt x="3803" y="230"/>
                    <a:pt x="3336" y="97"/>
                  </a:cubicBezTo>
                  <a:cubicBezTo>
                    <a:pt x="3090" y="44"/>
                    <a:pt x="2816" y="1"/>
                    <a:pt x="254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2"/>
            <p:cNvSpPr/>
            <p:nvPr/>
          </p:nvSpPr>
          <p:spPr>
            <a:xfrm>
              <a:off x="5741844" y="2797424"/>
              <a:ext cx="82429" cy="71000"/>
            </a:xfrm>
            <a:custGeom>
              <a:avLst/>
              <a:gdLst/>
              <a:ahLst/>
              <a:cxnLst/>
              <a:rect l="l" t="t" r="r" b="b"/>
              <a:pathLst>
                <a:path w="4104" h="3535" extrusionOk="0">
                  <a:moveTo>
                    <a:pt x="2624" y="607"/>
                  </a:moveTo>
                  <a:cubicBezTo>
                    <a:pt x="2810" y="607"/>
                    <a:pt x="2979" y="669"/>
                    <a:pt x="3102" y="838"/>
                  </a:cubicBezTo>
                  <a:cubicBezTo>
                    <a:pt x="3436" y="1238"/>
                    <a:pt x="3269" y="1872"/>
                    <a:pt x="2969" y="2239"/>
                  </a:cubicBezTo>
                  <a:cubicBezTo>
                    <a:pt x="2635" y="2706"/>
                    <a:pt x="2035" y="2972"/>
                    <a:pt x="1501" y="2972"/>
                  </a:cubicBezTo>
                  <a:cubicBezTo>
                    <a:pt x="1234" y="2939"/>
                    <a:pt x="968" y="2872"/>
                    <a:pt x="801" y="2706"/>
                  </a:cubicBezTo>
                  <a:cubicBezTo>
                    <a:pt x="601" y="2505"/>
                    <a:pt x="567" y="2139"/>
                    <a:pt x="634" y="1872"/>
                  </a:cubicBezTo>
                  <a:cubicBezTo>
                    <a:pt x="701" y="1505"/>
                    <a:pt x="934" y="1171"/>
                    <a:pt x="1234" y="938"/>
                  </a:cubicBezTo>
                  <a:cubicBezTo>
                    <a:pt x="1278" y="1003"/>
                    <a:pt x="1350" y="1054"/>
                    <a:pt x="1422" y="1054"/>
                  </a:cubicBezTo>
                  <a:cubicBezTo>
                    <a:pt x="1461" y="1054"/>
                    <a:pt x="1500" y="1039"/>
                    <a:pt x="1535" y="1004"/>
                  </a:cubicBezTo>
                  <a:cubicBezTo>
                    <a:pt x="1822" y="850"/>
                    <a:pt x="2257" y="607"/>
                    <a:pt x="2624" y="607"/>
                  </a:cubicBezTo>
                  <a:close/>
                  <a:moveTo>
                    <a:pt x="2651" y="1"/>
                  </a:moveTo>
                  <a:cubicBezTo>
                    <a:pt x="2624" y="1"/>
                    <a:pt x="2596" y="2"/>
                    <a:pt x="2569" y="4"/>
                  </a:cubicBezTo>
                  <a:cubicBezTo>
                    <a:pt x="2235" y="37"/>
                    <a:pt x="1935" y="170"/>
                    <a:pt x="1701" y="337"/>
                  </a:cubicBezTo>
                  <a:cubicBezTo>
                    <a:pt x="1034" y="437"/>
                    <a:pt x="467" y="871"/>
                    <a:pt x="200" y="1538"/>
                  </a:cubicBezTo>
                  <a:cubicBezTo>
                    <a:pt x="34" y="1938"/>
                    <a:pt x="0" y="2439"/>
                    <a:pt x="200" y="2839"/>
                  </a:cubicBezTo>
                  <a:cubicBezTo>
                    <a:pt x="401" y="3173"/>
                    <a:pt x="734" y="3406"/>
                    <a:pt x="1101" y="3473"/>
                  </a:cubicBezTo>
                  <a:cubicBezTo>
                    <a:pt x="1262" y="3515"/>
                    <a:pt x="1428" y="3535"/>
                    <a:pt x="1594" y="3535"/>
                  </a:cubicBezTo>
                  <a:cubicBezTo>
                    <a:pt x="2218" y="3535"/>
                    <a:pt x="2848" y="3253"/>
                    <a:pt x="3269" y="2806"/>
                  </a:cubicBezTo>
                  <a:cubicBezTo>
                    <a:pt x="3836" y="2239"/>
                    <a:pt x="4103" y="1338"/>
                    <a:pt x="3703" y="604"/>
                  </a:cubicBezTo>
                  <a:cubicBezTo>
                    <a:pt x="3484" y="229"/>
                    <a:pt x="3061" y="1"/>
                    <a:pt x="2651"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2"/>
            <p:cNvSpPr/>
            <p:nvPr/>
          </p:nvSpPr>
          <p:spPr>
            <a:xfrm>
              <a:off x="7674061" y="3100326"/>
              <a:ext cx="81083" cy="73612"/>
            </a:xfrm>
            <a:custGeom>
              <a:avLst/>
              <a:gdLst/>
              <a:ahLst/>
              <a:cxnLst/>
              <a:rect l="l" t="t" r="r" b="b"/>
              <a:pathLst>
                <a:path w="4037" h="3665" extrusionOk="0">
                  <a:moveTo>
                    <a:pt x="1987" y="647"/>
                  </a:moveTo>
                  <a:cubicBezTo>
                    <a:pt x="2458" y="647"/>
                    <a:pt x="2922" y="816"/>
                    <a:pt x="3169" y="1234"/>
                  </a:cubicBezTo>
                  <a:cubicBezTo>
                    <a:pt x="3436" y="1701"/>
                    <a:pt x="3336" y="2369"/>
                    <a:pt x="2969" y="2735"/>
                  </a:cubicBezTo>
                  <a:cubicBezTo>
                    <a:pt x="2713" y="2992"/>
                    <a:pt x="2375" y="3120"/>
                    <a:pt x="2038" y="3120"/>
                  </a:cubicBezTo>
                  <a:cubicBezTo>
                    <a:pt x="1805" y="3120"/>
                    <a:pt x="1573" y="3058"/>
                    <a:pt x="1368" y="2936"/>
                  </a:cubicBezTo>
                  <a:cubicBezTo>
                    <a:pt x="567" y="2502"/>
                    <a:pt x="67" y="1501"/>
                    <a:pt x="1001" y="901"/>
                  </a:cubicBezTo>
                  <a:cubicBezTo>
                    <a:pt x="1273" y="743"/>
                    <a:pt x="1632" y="647"/>
                    <a:pt x="1987" y="647"/>
                  </a:cubicBezTo>
                  <a:close/>
                  <a:moveTo>
                    <a:pt x="1822" y="0"/>
                  </a:moveTo>
                  <a:cubicBezTo>
                    <a:pt x="1618" y="0"/>
                    <a:pt x="1419" y="32"/>
                    <a:pt x="1234" y="100"/>
                  </a:cubicBezTo>
                  <a:cubicBezTo>
                    <a:pt x="834" y="234"/>
                    <a:pt x="467" y="567"/>
                    <a:pt x="267" y="968"/>
                  </a:cubicBezTo>
                  <a:cubicBezTo>
                    <a:pt x="134" y="1234"/>
                    <a:pt x="100" y="1535"/>
                    <a:pt x="67" y="1835"/>
                  </a:cubicBezTo>
                  <a:cubicBezTo>
                    <a:pt x="0" y="2502"/>
                    <a:pt x="300" y="2836"/>
                    <a:pt x="834" y="3236"/>
                  </a:cubicBezTo>
                  <a:cubicBezTo>
                    <a:pt x="1182" y="3511"/>
                    <a:pt x="1621" y="3665"/>
                    <a:pt x="2062" y="3665"/>
                  </a:cubicBezTo>
                  <a:cubicBezTo>
                    <a:pt x="2424" y="3665"/>
                    <a:pt x="2787" y="3561"/>
                    <a:pt x="3102" y="3336"/>
                  </a:cubicBezTo>
                  <a:cubicBezTo>
                    <a:pt x="3770" y="2869"/>
                    <a:pt x="4036" y="1968"/>
                    <a:pt x="3770" y="1201"/>
                  </a:cubicBezTo>
                  <a:cubicBezTo>
                    <a:pt x="3478" y="484"/>
                    <a:pt x="2616" y="0"/>
                    <a:pt x="1822"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2"/>
            <p:cNvSpPr/>
            <p:nvPr/>
          </p:nvSpPr>
          <p:spPr>
            <a:xfrm>
              <a:off x="7283468" y="3088155"/>
              <a:ext cx="96488" cy="76343"/>
            </a:xfrm>
            <a:custGeom>
              <a:avLst/>
              <a:gdLst/>
              <a:ahLst/>
              <a:cxnLst/>
              <a:rect l="l" t="t" r="r" b="b"/>
              <a:pathLst>
                <a:path w="4804" h="3801" extrusionOk="0">
                  <a:moveTo>
                    <a:pt x="1868" y="439"/>
                  </a:moveTo>
                  <a:cubicBezTo>
                    <a:pt x="1787" y="629"/>
                    <a:pt x="1926" y="885"/>
                    <a:pt x="2123" y="885"/>
                  </a:cubicBezTo>
                  <a:cubicBezTo>
                    <a:pt x="2169" y="885"/>
                    <a:pt x="2218" y="871"/>
                    <a:pt x="2268" y="840"/>
                  </a:cubicBezTo>
                  <a:cubicBezTo>
                    <a:pt x="2365" y="779"/>
                    <a:pt x="2466" y="754"/>
                    <a:pt x="2566" y="754"/>
                  </a:cubicBezTo>
                  <a:cubicBezTo>
                    <a:pt x="2744" y="754"/>
                    <a:pt x="2920" y="833"/>
                    <a:pt x="3069" y="940"/>
                  </a:cubicBezTo>
                  <a:cubicBezTo>
                    <a:pt x="3336" y="1107"/>
                    <a:pt x="3603" y="1373"/>
                    <a:pt x="3803" y="1607"/>
                  </a:cubicBezTo>
                  <a:cubicBezTo>
                    <a:pt x="4203" y="2141"/>
                    <a:pt x="3703" y="2708"/>
                    <a:pt x="3269" y="2975"/>
                  </a:cubicBezTo>
                  <a:lnTo>
                    <a:pt x="3236" y="2975"/>
                  </a:lnTo>
                  <a:cubicBezTo>
                    <a:pt x="2947" y="3152"/>
                    <a:pt x="2598" y="3241"/>
                    <a:pt x="2260" y="3241"/>
                  </a:cubicBezTo>
                  <a:cubicBezTo>
                    <a:pt x="2090" y="3241"/>
                    <a:pt x="1924" y="3219"/>
                    <a:pt x="1768" y="3175"/>
                  </a:cubicBezTo>
                  <a:cubicBezTo>
                    <a:pt x="1234" y="3008"/>
                    <a:pt x="634" y="2608"/>
                    <a:pt x="600" y="2007"/>
                  </a:cubicBezTo>
                  <a:cubicBezTo>
                    <a:pt x="600" y="1240"/>
                    <a:pt x="1234" y="740"/>
                    <a:pt x="1868" y="439"/>
                  </a:cubicBezTo>
                  <a:close/>
                  <a:moveTo>
                    <a:pt x="1894" y="1"/>
                  </a:moveTo>
                  <a:cubicBezTo>
                    <a:pt x="1875" y="1"/>
                    <a:pt x="1856" y="2"/>
                    <a:pt x="1835" y="6"/>
                  </a:cubicBezTo>
                  <a:cubicBezTo>
                    <a:pt x="1067" y="306"/>
                    <a:pt x="267" y="840"/>
                    <a:pt x="133" y="1740"/>
                  </a:cubicBezTo>
                  <a:cubicBezTo>
                    <a:pt x="0" y="2608"/>
                    <a:pt x="634" y="3308"/>
                    <a:pt x="1368" y="3608"/>
                  </a:cubicBezTo>
                  <a:cubicBezTo>
                    <a:pt x="1658" y="3739"/>
                    <a:pt x="1979" y="3800"/>
                    <a:pt x="2303" y="3800"/>
                  </a:cubicBezTo>
                  <a:cubicBezTo>
                    <a:pt x="2722" y="3800"/>
                    <a:pt x="3144" y="3697"/>
                    <a:pt x="3503" y="3508"/>
                  </a:cubicBezTo>
                  <a:cubicBezTo>
                    <a:pt x="4203" y="3108"/>
                    <a:pt x="4803" y="2241"/>
                    <a:pt x="4403" y="1440"/>
                  </a:cubicBezTo>
                  <a:cubicBezTo>
                    <a:pt x="4270" y="1240"/>
                    <a:pt x="4103" y="1040"/>
                    <a:pt x="3903" y="873"/>
                  </a:cubicBezTo>
                  <a:cubicBezTo>
                    <a:pt x="3736" y="706"/>
                    <a:pt x="3569" y="539"/>
                    <a:pt x="3369" y="406"/>
                  </a:cubicBezTo>
                  <a:cubicBezTo>
                    <a:pt x="3135" y="236"/>
                    <a:pt x="2847" y="134"/>
                    <a:pt x="2557" y="134"/>
                  </a:cubicBezTo>
                  <a:cubicBezTo>
                    <a:pt x="2391" y="134"/>
                    <a:pt x="2225" y="167"/>
                    <a:pt x="2068" y="239"/>
                  </a:cubicBezTo>
                  <a:cubicBezTo>
                    <a:pt x="2098" y="120"/>
                    <a:pt x="2048" y="1"/>
                    <a:pt x="1894"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2"/>
            <p:cNvSpPr/>
            <p:nvPr/>
          </p:nvSpPr>
          <p:spPr>
            <a:xfrm>
              <a:off x="6884158" y="3090264"/>
              <a:ext cx="99180" cy="76986"/>
            </a:xfrm>
            <a:custGeom>
              <a:avLst/>
              <a:gdLst/>
              <a:ahLst/>
              <a:cxnLst/>
              <a:rect l="l" t="t" r="r" b="b"/>
              <a:pathLst>
                <a:path w="4938" h="3833" extrusionOk="0">
                  <a:moveTo>
                    <a:pt x="1535" y="768"/>
                  </a:moveTo>
                  <a:cubicBezTo>
                    <a:pt x="1568" y="835"/>
                    <a:pt x="1635" y="901"/>
                    <a:pt x="1768" y="901"/>
                  </a:cubicBezTo>
                  <a:cubicBezTo>
                    <a:pt x="2015" y="901"/>
                    <a:pt x="2285" y="879"/>
                    <a:pt x="2553" y="879"/>
                  </a:cubicBezTo>
                  <a:cubicBezTo>
                    <a:pt x="3007" y="879"/>
                    <a:pt x="3455" y="945"/>
                    <a:pt x="3770" y="1302"/>
                  </a:cubicBezTo>
                  <a:cubicBezTo>
                    <a:pt x="4237" y="1769"/>
                    <a:pt x="3870" y="2436"/>
                    <a:pt x="3403" y="2769"/>
                  </a:cubicBezTo>
                  <a:cubicBezTo>
                    <a:pt x="3048" y="3053"/>
                    <a:pt x="2561" y="3236"/>
                    <a:pt x="2081" y="3236"/>
                  </a:cubicBezTo>
                  <a:cubicBezTo>
                    <a:pt x="1883" y="3236"/>
                    <a:pt x="1686" y="3205"/>
                    <a:pt x="1501" y="3136"/>
                  </a:cubicBezTo>
                  <a:cubicBezTo>
                    <a:pt x="968" y="2903"/>
                    <a:pt x="601" y="2269"/>
                    <a:pt x="801" y="1702"/>
                  </a:cubicBezTo>
                  <a:cubicBezTo>
                    <a:pt x="934" y="1335"/>
                    <a:pt x="1201" y="1002"/>
                    <a:pt x="1535" y="768"/>
                  </a:cubicBezTo>
                  <a:close/>
                  <a:moveTo>
                    <a:pt x="2502" y="1"/>
                  </a:moveTo>
                  <a:cubicBezTo>
                    <a:pt x="1635" y="101"/>
                    <a:pt x="801" y="568"/>
                    <a:pt x="400" y="1335"/>
                  </a:cubicBezTo>
                  <a:cubicBezTo>
                    <a:pt x="0" y="2102"/>
                    <a:pt x="334" y="3003"/>
                    <a:pt x="1001" y="3470"/>
                  </a:cubicBezTo>
                  <a:cubicBezTo>
                    <a:pt x="1332" y="3726"/>
                    <a:pt x="1731" y="3832"/>
                    <a:pt x="2136" y="3832"/>
                  </a:cubicBezTo>
                  <a:cubicBezTo>
                    <a:pt x="2630" y="3832"/>
                    <a:pt x="3133" y="3675"/>
                    <a:pt x="3536" y="3437"/>
                  </a:cubicBezTo>
                  <a:cubicBezTo>
                    <a:pt x="4303" y="3003"/>
                    <a:pt x="4937" y="2069"/>
                    <a:pt x="4503" y="1202"/>
                  </a:cubicBezTo>
                  <a:cubicBezTo>
                    <a:pt x="4188" y="508"/>
                    <a:pt x="3485" y="232"/>
                    <a:pt x="2761" y="232"/>
                  </a:cubicBezTo>
                  <a:cubicBezTo>
                    <a:pt x="2719" y="232"/>
                    <a:pt x="2677" y="232"/>
                    <a:pt x="2635" y="234"/>
                  </a:cubicBezTo>
                  <a:cubicBezTo>
                    <a:pt x="2669" y="134"/>
                    <a:pt x="2602" y="1"/>
                    <a:pt x="2502"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2"/>
            <p:cNvSpPr/>
            <p:nvPr/>
          </p:nvSpPr>
          <p:spPr>
            <a:xfrm>
              <a:off x="6502925" y="3095446"/>
              <a:ext cx="90483" cy="72808"/>
            </a:xfrm>
            <a:custGeom>
              <a:avLst/>
              <a:gdLst/>
              <a:ahLst/>
              <a:cxnLst/>
              <a:rect l="l" t="t" r="r" b="b"/>
              <a:pathLst>
                <a:path w="4505" h="3625" extrusionOk="0">
                  <a:moveTo>
                    <a:pt x="2449" y="668"/>
                  </a:moveTo>
                  <a:cubicBezTo>
                    <a:pt x="2761" y="668"/>
                    <a:pt x="3070" y="760"/>
                    <a:pt x="3303" y="977"/>
                  </a:cubicBezTo>
                  <a:cubicBezTo>
                    <a:pt x="3704" y="1344"/>
                    <a:pt x="3837" y="1978"/>
                    <a:pt x="3503" y="2445"/>
                  </a:cubicBezTo>
                  <a:cubicBezTo>
                    <a:pt x="3192" y="2808"/>
                    <a:pt x="2679" y="2990"/>
                    <a:pt x="2200" y="2990"/>
                  </a:cubicBezTo>
                  <a:cubicBezTo>
                    <a:pt x="2063" y="2990"/>
                    <a:pt x="1928" y="2975"/>
                    <a:pt x="1802" y="2945"/>
                  </a:cubicBezTo>
                  <a:cubicBezTo>
                    <a:pt x="1202" y="2812"/>
                    <a:pt x="668" y="2311"/>
                    <a:pt x="735" y="1644"/>
                  </a:cubicBezTo>
                  <a:cubicBezTo>
                    <a:pt x="768" y="1311"/>
                    <a:pt x="968" y="1077"/>
                    <a:pt x="1202" y="877"/>
                  </a:cubicBezTo>
                  <a:cubicBezTo>
                    <a:pt x="1264" y="918"/>
                    <a:pt x="1338" y="947"/>
                    <a:pt x="1418" y="947"/>
                  </a:cubicBezTo>
                  <a:cubicBezTo>
                    <a:pt x="1467" y="947"/>
                    <a:pt x="1518" y="936"/>
                    <a:pt x="1569" y="910"/>
                  </a:cubicBezTo>
                  <a:cubicBezTo>
                    <a:pt x="1819" y="760"/>
                    <a:pt x="2136" y="668"/>
                    <a:pt x="2449" y="668"/>
                  </a:cubicBezTo>
                  <a:close/>
                  <a:moveTo>
                    <a:pt x="2438" y="1"/>
                  </a:moveTo>
                  <a:cubicBezTo>
                    <a:pt x="2022" y="1"/>
                    <a:pt x="1599" y="119"/>
                    <a:pt x="1235" y="343"/>
                  </a:cubicBezTo>
                  <a:cubicBezTo>
                    <a:pt x="1202" y="343"/>
                    <a:pt x="1168" y="377"/>
                    <a:pt x="1168" y="410"/>
                  </a:cubicBezTo>
                  <a:cubicBezTo>
                    <a:pt x="735" y="610"/>
                    <a:pt x="401" y="910"/>
                    <a:pt x="268" y="1411"/>
                  </a:cubicBezTo>
                  <a:cubicBezTo>
                    <a:pt x="1" y="2278"/>
                    <a:pt x="568" y="3179"/>
                    <a:pt x="1369" y="3479"/>
                  </a:cubicBezTo>
                  <a:cubicBezTo>
                    <a:pt x="1629" y="3576"/>
                    <a:pt x="1914" y="3625"/>
                    <a:pt x="2202" y="3625"/>
                  </a:cubicBezTo>
                  <a:cubicBezTo>
                    <a:pt x="2799" y="3625"/>
                    <a:pt x="3409" y="3417"/>
                    <a:pt x="3837" y="3012"/>
                  </a:cubicBezTo>
                  <a:cubicBezTo>
                    <a:pt x="4504" y="2378"/>
                    <a:pt x="4471" y="1377"/>
                    <a:pt x="3937" y="710"/>
                  </a:cubicBezTo>
                  <a:cubicBezTo>
                    <a:pt x="3569" y="226"/>
                    <a:pt x="3011" y="1"/>
                    <a:pt x="243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2"/>
            <p:cNvSpPr/>
            <p:nvPr/>
          </p:nvSpPr>
          <p:spPr>
            <a:xfrm>
              <a:off x="6113677" y="3105749"/>
              <a:ext cx="102534" cy="81425"/>
            </a:xfrm>
            <a:custGeom>
              <a:avLst/>
              <a:gdLst/>
              <a:ahLst/>
              <a:cxnLst/>
              <a:rect l="l" t="t" r="r" b="b"/>
              <a:pathLst>
                <a:path w="5105" h="4054" extrusionOk="0">
                  <a:moveTo>
                    <a:pt x="2135" y="731"/>
                  </a:moveTo>
                  <a:cubicBezTo>
                    <a:pt x="2669" y="831"/>
                    <a:pt x="3236" y="831"/>
                    <a:pt x="3670" y="1131"/>
                  </a:cubicBezTo>
                  <a:cubicBezTo>
                    <a:pt x="4170" y="1431"/>
                    <a:pt x="4270" y="2032"/>
                    <a:pt x="4037" y="2566"/>
                  </a:cubicBezTo>
                  <a:lnTo>
                    <a:pt x="4003" y="2566"/>
                  </a:lnTo>
                  <a:cubicBezTo>
                    <a:pt x="3736" y="3100"/>
                    <a:pt x="3204" y="3344"/>
                    <a:pt x="2644" y="3344"/>
                  </a:cubicBezTo>
                  <a:cubicBezTo>
                    <a:pt x="2575" y="3344"/>
                    <a:pt x="2505" y="3340"/>
                    <a:pt x="2436" y="3333"/>
                  </a:cubicBezTo>
                  <a:cubicBezTo>
                    <a:pt x="1868" y="3233"/>
                    <a:pt x="868" y="2766"/>
                    <a:pt x="1001" y="2065"/>
                  </a:cubicBezTo>
                  <a:cubicBezTo>
                    <a:pt x="1035" y="1665"/>
                    <a:pt x="1335" y="1298"/>
                    <a:pt x="1635" y="1064"/>
                  </a:cubicBezTo>
                  <a:cubicBezTo>
                    <a:pt x="1802" y="931"/>
                    <a:pt x="1969" y="798"/>
                    <a:pt x="2135" y="731"/>
                  </a:cubicBezTo>
                  <a:close/>
                  <a:moveTo>
                    <a:pt x="2543" y="1"/>
                  </a:moveTo>
                  <a:cubicBezTo>
                    <a:pt x="2299" y="1"/>
                    <a:pt x="2056" y="36"/>
                    <a:pt x="1835" y="130"/>
                  </a:cubicBezTo>
                  <a:cubicBezTo>
                    <a:pt x="1768" y="164"/>
                    <a:pt x="1702" y="231"/>
                    <a:pt x="1668" y="331"/>
                  </a:cubicBezTo>
                  <a:cubicBezTo>
                    <a:pt x="1101" y="597"/>
                    <a:pt x="668" y="1031"/>
                    <a:pt x="434" y="1632"/>
                  </a:cubicBezTo>
                  <a:cubicBezTo>
                    <a:pt x="0" y="2666"/>
                    <a:pt x="868" y="3533"/>
                    <a:pt x="1768" y="3866"/>
                  </a:cubicBezTo>
                  <a:cubicBezTo>
                    <a:pt x="2072" y="3990"/>
                    <a:pt x="2397" y="4053"/>
                    <a:pt x="2721" y="4053"/>
                  </a:cubicBezTo>
                  <a:cubicBezTo>
                    <a:pt x="3357" y="4053"/>
                    <a:pt x="3983" y="3808"/>
                    <a:pt x="4404" y="3299"/>
                  </a:cubicBezTo>
                  <a:cubicBezTo>
                    <a:pt x="4971" y="2599"/>
                    <a:pt x="5104" y="1565"/>
                    <a:pt x="4504" y="831"/>
                  </a:cubicBezTo>
                  <a:cubicBezTo>
                    <a:pt x="4237" y="464"/>
                    <a:pt x="3803" y="231"/>
                    <a:pt x="3336" y="97"/>
                  </a:cubicBezTo>
                  <a:cubicBezTo>
                    <a:pt x="3090" y="44"/>
                    <a:pt x="2816" y="1"/>
                    <a:pt x="254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2"/>
            <p:cNvSpPr/>
            <p:nvPr/>
          </p:nvSpPr>
          <p:spPr>
            <a:xfrm>
              <a:off x="5741844" y="3106954"/>
              <a:ext cx="82429" cy="71000"/>
            </a:xfrm>
            <a:custGeom>
              <a:avLst/>
              <a:gdLst/>
              <a:ahLst/>
              <a:cxnLst/>
              <a:rect l="l" t="t" r="r" b="b"/>
              <a:pathLst>
                <a:path w="4104" h="3535" extrusionOk="0">
                  <a:moveTo>
                    <a:pt x="2624" y="607"/>
                  </a:moveTo>
                  <a:cubicBezTo>
                    <a:pt x="2810" y="607"/>
                    <a:pt x="2979" y="669"/>
                    <a:pt x="3102" y="838"/>
                  </a:cubicBezTo>
                  <a:cubicBezTo>
                    <a:pt x="3436" y="1238"/>
                    <a:pt x="3269" y="1872"/>
                    <a:pt x="2969" y="2239"/>
                  </a:cubicBezTo>
                  <a:cubicBezTo>
                    <a:pt x="2635" y="2706"/>
                    <a:pt x="2035" y="2973"/>
                    <a:pt x="1501" y="2973"/>
                  </a:cubicBezTo>
                  <a:cubicBezTo>
                    <a:pt x="1234" y="2939"/>
                    <a:pt x="968" y="2872"/>
                    <a:pt x="801" y="2706"/>
                  </a:cubicBezTo>
                  <a:cubicBezTo>
                    <a:pt x="601" y="2472"/>
                    <a:pt x="567" y="2139"/>
                    <a:pt x="634" y="1872"/>
                  </a:cubicBezTo>
                  <a:cubicBezTo>
                    <a:pt x="701" y="1505"/>
                    <a:pt x="934" y="1171"/>
                    <a:pt x="1234" y="938"/>
                  </a:cubicBezTo>
                  <a:cubicBezTo>
                    <a:pt x="1278" y="1003"/>
                    <a:pt x="1350" y="1054"/>
                    <a:pt x="1422" y="1054"/>
                  </a:cubicBezTo>
                  <a:cubicBezTo>
                    <a:pt x="1461" y="1054"/>
                    <a:pt x="1500" y="1039"/>
                    <a:pt x="1535" y="1004"/>
                  </a:cubicBezTo>
                  <a:cubicBezTo>
                    <a:pt x="1822" y="850"/>
                    <a:pt x="2257" y="607"/>
                    <a:pt x="2624" y="607"/>
                  </a:cubicBezTo>
                  <a:close/>
                  <a:moveTo>
                    <a:pt x="2651" y="1"/>
                  </a:moveTo>
                  <a:cubicBezTo>
                    <a:pt x="2624" y="1"/>
                    <a:pt x="2596" y="2"/>
                    <a:pt x="2569" y="4"/>
                  </a:cubicBezTo>
                  <a:cubicBezTo>
                    <a:pt x="2235" y="37"/>
                    <a:pt x="1935" y="171"/>
                    <a:pt x="1701" y="337"/>
                  </a:cubicBezTo>
                  <a:cubicBezTo>
                    <a:pt x="1034" y="437"/>
                    <a:pt x="467" y="871"/>
                    <a:pt x="200" y="1538"/>
                  </a:cubicBezTo>
                  <a:cubicBezTo>
                    <a:pt x="34" y="1938"/>
                    <a:pt x="0" y="2439"/>
                    <a:pt x="200" y="2839"/>
                  </a:cubicBezTo>
                  <a:cubicBezTo>
                    <a:pt x="401" y="3173"/>
                    <a:pt x="734" y="3406"/>
                    <a:pt x="1101" y="3473"/>
                  </a:cubicBezTo>
                  <a:cubicBezTo>
                    <a:pt x="1262" y="3515"/>
                    <a:pt x="1428" y="3535"/>
                    <a:pt x="1594" y="3535"/>
                  </a:cubicBezTo>
                  <a:cubicBezTo>
                    <a:pt x="2218" y="3535"/>
                    <a:pt x="2848" y="3254"/>
                    <a:pt x="3269" y="2806"/>
                  </a:cubicBezTo>
                  <a:cubicBezTo>
                    <a:pt x="3836" y="2239"/>
                    <a:pt x="4103" y="1338"/>
                    <a:pt x="3703" y="604"/>
                  </a:cubicBezTo>
                  <a:cubicBezTo>
                    <a:pt x="3484" y="229"/>
                    <a:pt x="3061" y="1"/>
                    <a:pt x="2651"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2"/>
            <p:cNvSpPr/>
            <p:nvPr/>
          </p:nvSpPr>
          <p:spPr>
            <a:xfrm>
              <a:off x="8076705" y="2493980"/>
              <a:ext cx="77066" cy="71784"/>
            </a:xfrm>
            <a:custGeom>
              <a:avLst/>
              <a:gdLst/>
              <a:ahLst/>
              <a:cxnLst/>
              <a:rect l="l" t="t" r="r" b="b"/>
              <a:pathLst>
                <a:path w="3837" h="3574" extrusionOk="0">
                  <a:moveTo>
                    <a:pt x="1702" y="468"/>
                  </a:moveTo>
                  <a:lnTo>
                    <a:pt x="1702" y="501"/>
                  </a:lnTo>
                  <a:cubicBezTo>
                    <a:pt x="1731" y="646"/>
                    <a:pt x="1887" y="741"/>
                    <a:pt x="2037" y="741"/>
                  </a:cubicBezTo>
                  <a:cubicBezTo>
                    <a:pt x="2059" y="741"/>
                    <a:pt x="2081" y="739"/>
                    <a:pt x="2102" y="735"/>
                  </a:cubicBezTo>
                  <a:cubicBezTo>
                    <a:pt x="2193" y="701"/>
                    <a:pt x="2282" y="685"/>
                    <a:pt x="2367" y="685"/>
                  </a:cubicBezTo>
                  <a:cubicBezTo>
                    <a:pt x="2784" y="685"/>
                    <a:pt x="3120" y="1059"/>
                    <a:pt x="3203" y="1502"/>
                  </a:cubicBezTo>
                  <a:cubicBezTo>
                    <a:pt x="3270" y="2069"/>
                    <a:pt x="2936" y="2569"/>
                    <a:pt x="2503" y="2836"/>
                  </a:cubicBezTo>
                  <a:cubicBezTo>
                    <a:pt x="2298" y="2962"/>
                    <a:pt x="2063" y="3029"/>
                    <a:pt x="1834" y="3029"/>
                  </a:cubicBezTo>
                  <a:cubicBezTo>
                    <a:pt x="1578" y="3029"/>
                    <a:pt x="1329" y="2946"/>
                    <a:pt x="1135" y="2770"/>
                  </a:cubicBezTo>
                  <a:cubicBezTo>
                    <a:pt x="768" y="2469"/>
                    <a:pt x="535" y="1936"/>
                    <a:pt x="701" y="1435"/>
                  </a:cubicBezTo>
                  <a:cubicBezTo>
                    <a:pt x="835" y="1168"/>
                    <a:pt x="1035" y="935"/>
                    <a:pt x="1302" y="735"/>
                  </a:cubicBezTo>
                  <a:cubicBezTo>
                    <a:pt x="1435" y="635"/>
                    <a:pt x="1569" y="568"/>
                    <a:pt x="1702" y="468"/>
                  </a:cubicBezTo>
                  <a:close/>
                  <a:moveTo>
                    <a:pt x="2069" y="1"/>
                  </a:moveTo>
                  <a:cubicBezTo>
                    <a:pt x="1369" y="201"/>
                    <a:pt x="635" y="501"/>
                    <a:pt x="301" y="1202"/>
                  </a:cubicBezTo>
                  <a:cubicBezTo>
                    <a:pt x="1" y="1836"/>
                    <a:pt x="201" y="2603"/>
                    <a:pt x="701" y="3103"/>
                  </a:cubicBezTo>
                  <a:cubicBezTo>
                    <a:pt x="1020" y="3422"/>
                    <a:pt x="1434" y="3574"/>
                    <a:pt x="1857" y="3574"/>
                  </a:cubicBezTo>
                  <a:cubicBezTo>
                    <a:pt x="2143" y="3574"/>
                    <a:pt x="2434" y="3504"/>
                    <a:pt x="2703" y="3370"/>
                  </a:cubicBezTo>
                  <a:cubicBezTo>
                    <a:pt x="3403" y="3036"/>
                    <a:pt x="3837" y="2303"/>
                    <a:pt x="3804" y="1502"/>
                  </a:cubicBezTo>
                  <a:cubicBezTo>
                    <a:pt x="3804" y="1002"/>
                    <a:pt x="3570" y="568"/>
                    <a:pt x="3170" y="268"/>
                  </a:cubicBezTo>
                  <a:cubicBezTo>
                    <a:pt x="2959" y="109"/>
                    <a:pt x="2685" y="14"/>
                    <a:pt x="2398" y="14"/>
                  </a:cubicBezTo>
                  <a:cubicBezTo>
                    <a:pt x="2322" y="14"/>
                    <a:pt x="2246" y="20"/>
                    <a:pt x="2169" y="34"/>
                  </a:cubicBezTo>
                  <a:cubicBezTo>
                    <a:pt x="2136" y="1"/>
                    <a:pt x="2102" y="1"/>
                    <a:pt x="206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2"/>
            <p:cNvSpPr/>
            <p:nvPr/>
          </p:nvSpPr>
          <p:spPr>
            <a:xfrm>
              <a:off x="7283468" y="2491670"/>
              <a:ext cx="96488" cy="76202"/>
            </a:xfrm>
            <a:custGeom>
              <a:avLst/>
              <a:gdLst/>
              <a:ahLst/>
              <a:cxnLst/>
              <a:rect l="l" t="t" r="r" b="b"/>
              <a:pathLst>
                <a:path w="4804" h="3794" extrusionOk="0">
                  <a:moveTo>
                    <a:pt x="1868" y="449"/>
                  </a:moveTo>
                  <a:lnTo>
                    <a:pt x="1868" y="449"/>
                  </a:lnTo>
                  <a:cubicBezTo>
                    <a:pt x="1787" y="639"/>
                    <a:pt x="1926" y="895"/>
                    <a:pt x="2123" y="895"/>
                  </a:cubicBezTo>
                  <a:cubicBezTo>
                    <a:pt x="2169" y="895"/>
                    <a:pt x="2218" y="881"/>
                    <a:pt x="2268" y="850"/>
                  </a:cubicBezTo>
                  <a:cubicBezTo>
                    <a:pt x="2368" y="787"/>
                    <a:pt x="2472" y="762"/>
                    <a:pt x="2576" y="762"/>
                  </a:cubicBezTo>
                  <a:cubicBezTo>
                    <a:pt x="2750" y="762"/>
                    <a:pt x="2923" y="833"/>
                    <a:pt x="3069" y="916"/>
                  </a:cubicBezTo>
                  <a:cubicBezTo>
                    <a:pt x="3336" y="1083"/>
                    <a:pt x="3603" y="1350"/>
                    <a:pt x="3803" y="1617"/>
                  </a:cubicBezTo>
                  <a:cubicBezTo>
                    <a:pt x="4203" y="2117"/>
                    <a:pt x="3703" y="2718"/>
                    <a:pt x="3269" y="2985"/>
                  </a:cubicBezTo>
                  <a:lnTo>
                    <a:pt x="3236" y="2985"/>
                  </a:lnTo>
                  <a:cubicBezTo>
                    <a:pt x="2951" y="3138"/>
                    <a:pt x="2608" y="3219"/>
                    <a:pt x="2275" y="3219"/>
                  </a:cubicBezTo>
                  <a:cubicBezTo>
                    <a:pt x="2100" y="3219"/>
                    <a:pt x="1928" y="3197"/>
                    <a:pt x="1768" y="3151"/>
                  </a:cubicBezTo>
                  <a:cubicBezTo>
                    <a:pt x="1234" y="3018"/>
                    <a:pt x="634" y="2584"/>
                    <a:pt x="600" y="1984"/>
                  </a:cubicBezTo>
                  <a:cubicBezTo>
                    <a:pt x="600" y="1217"/>
                    <a:pt x="1234" y="716"/>
                    <a:pt x="1868" y="449"/>
                  </a:cubicBezTo>
                  <a:close/>
                  <a:moveTo>
                    <a:pt x="1919" y="1"/>
                  </a:moveTo>
                  <a:cubicBezTo>
                    <a:pt x="1894" y="1"/>
                    <a:pt x="1866" y="5"/>
                    <a:pt x="1835" y="16"/>
                  </a:cubicBezTo>
                  <a:cubicBezTo>
                    <a:pt x="1067" y="316"/>
                    <a:pt x="267" y="850"/>
                    <a:pt x="133" y="1750"/>
                  </a:cubicBezTo>
                  <a:cubicBezTo>
                    <a:pt x="0" y="2618"/>
                    <a:pt x="634" y="3285"/>
                    <a:pt x="1368" y="3618"/>
                  </a:cubicBezTo>
                  <a:cubicBezTo>
                    <a:pt x="1657" y="3734"/>
                    <a:pt x="1978" y="3793"/>
                    <a:pt x="2301" y="3793"/>
                  </a:cubicBezTo>
                  <a:cubicBezTo>
                    <a:pt x="2721" y="3793"/>
                    <a:pt x="3144" y="3693"/>
                    <a:pt x="3503" y="3485"/>
                  </a:cubicBezTo>
                  <a:cubicBezTo>
                    <a:pt x="4203" y="3118"/>
                    <a:pt x="4803" y="2251"/>
                    <a:pt x="4403" y="1450"/>
                  </a:cubicBezTo>
                  <a:cubicBezTo>
                    <a:pt x="4270" y="1217"/>
                    <a:pt x="4103" y="1050"/>
                    <a:pt x="3903" y="850"/>
                  </a:cubicBezTo>
                  <a:cubicBezTo>
                    <a:pt x="3736" y="683"/>
                    <a:pt x="3569" y="550"/>
                    <a:pt x="3369" y="416"/>
                  </a:cubicBezTo>
                  <a:cubicBezTo>
                    <a:pt x="3135" y="246"/>
                    <a:pt x="2847" y="144"/>
                    <a:pt x="2557" y="144"/>
                  </a:cubicBezTo>
                  <a:cubicBezTo>
                    <a:pt x="2391" y="144"/>
                    <a:pt x="2225" y="177"/>
                    <a:pt x="2068" y="249"/>
                  </a:cubicBezTo>
                  <a:cubicBezTo>
                    <a:pt x="2096" y="137"/>
                    <a:pt x="2053" y="1"/>
                    <a:pt x="191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2"/>
            <p:cNvSpPr/>
            <p:nvPr/>
          </p:nvSpPr>
          <p:spPr>
            <a:xfrm>
              <a:off x="6884158" y="2491309"/>
              <a:ext cx="99180" cy="76966"/>
            </a:xfrm>
            <a:custGeom>
              <a:avLst/>
              <a:gdLst/>
              <a:ahLst/>
              <a:cxnLst/>
              <a:rect l="l" t="t" r="r" b="b"/>
              <a:pathLst>
                <a:path w="4938" h="3832" extrusionOk="0">
                  <a:moveTo>
                    <a:pt x="1535" y="768"/>
                  </a:moveTo>
                  <a:cubicBezTo>
                    <a:pt x="1568" y="834"/>
                    <a:pt x="1635" y="901"/>
                    <a:pt x="1768" y="901"/>
                  </a:cubicBezTo>
                  <a:cubicBezTo>
                    <a:pt x="2015" y="901"/>
                    <a:pt x="2285" y="878"/>
                    <a:pt x="2553" y="878"/>
                  </a:cubicBezTo>
                  <a:cubicBezTo>
                    <a:pt x="3007" y="878"/>
                    <a:pt x="3455" y="944"/>
                    <a:pt x="3770" y="1301"/>
                  </a:cubicBezTo>
                  <a:cubicBezTo>
                    <a:pt x="4237" y="1768"/>
                    <a:pt x="3870" y="2436"/>
                    <a:pt x="3403" y="2769"/>
                  </a:cubicBezTo>
                  <a:cubicBezTo>
                    <a:pt x="3048" y="3052"/>
                    <a:pt x="2561" y="3235"/>
                    <a:pt x="2081" y="3235"/>
                  </a:cubicBezTo>
                  <a:cubicBezTo>
                    <a:pt x="1883" y="3235"/>
                    <a:pt x="1686" y="3204"/>
                    <a:pt x="1501" y="3136"/>
                  </a:cubicBezTo>
                  <a:cubicBezTo>
                    <a:pt x="968" y="2903"/>
                    <a:pt x="601" y="2269"/>
                    <a:pt x="801" y="1702"/>
                  </a:cubicBezTo>
                  <a:cubicBezTo>
                    <a:pt x="934" y="1335"/>
                    <a:pt x="1201" y="1001"/>
                    <a:pt x="1535" y="768"/>
                  </a:cubicBezTo>
                  <a:close/>
                  <a:moveTo>
                    <a:pt x="2502" y="0"/>
                  </a:moveTo>
                  <a:cubicBezTo>
                    <a:pt x="1635" y="101"/>
                    <a:pt x="801" y="568"/>
                    <a:pt x="400" y="1335"/>
                  </a:cubicBezTo>
                  <a:cubicBezTo>
                    <a:pt x="0" y="2102"/>
                    <a:pt x="334" y="3003"/>
                    <a:pt x="1001" y="3470"/>
                  </a:cubicBezTo>
                  <a:cubicBezTo>
                    <a:pt x="1332" y="3725"/>
                    <a:pt x="1731" y="3832"/>
                    <a:pt x="2136" y="3832"/>
                  </a:cubicBezTo>
                  <a:cubicBezTo>
                    <a:pt x="2630" y="3832"/>
                    <a:pt x="3133" y="3674"/>
                    <a:pt x="3536" y="3436"/>
                  </a:cubicBezTo>
                  <a:cubicBezTo>
                    <a:pt x="4303" y="3003"/>
                    <a:pt x="4937" y="2069"/>
                    <a:pt x="4503" y="1201"/>
                  </a:cubicBezTo>
                  <a:cubicBezTo>
                    <a:pt x="4188" y="508"/>
                    <a:pt x="3485" y="231"/>
                    <a:pt x="2761" y="231"/>
                  </a:cubicBezTo>
                  <a:cubicBezTo>
                    <a:pt x="2719" y="231"/>
                    <a:pt x="2677" y="232"/>
                    <a:pt x="2635" y="234"/>
                  </a:cubicBezTo>
                  <a:cubicBezTo>
                    <a:pt x="2669" y="134"/>
                    <a:pt x="2602" y="0"/>
                    <a:pt x="2502"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2"/>
            <p:cNvSpPr/>
            <p:nvPr/>
          </p:nvSpPr>
          <p:spPr>
            <a:xfrm>
              <a:off x="6502925" y="2493418"/>
              <a:ext cx="90483" cy="72828"/>
            </a:xfrm>
            <a:custGeom>
              <a:avLst/>
              <a:gdLst/>
              <a:ahLst/>
              <a:cxnLst/>
              <a:rect l="l" t="t" r="r" b="b"/>
              <a:pathLst>
                <a:path w="4505" h="3626" extrusionOk="0">
                  <a:moveTo>
                    <a:pt x="2426" y="683"/>
                  </a:moveTo>
                  <a:cubicBezTo>
                    <a:pt x="2746" y="683"/>
                    <a:pt x="3064" y="774"/>
                    <a:pt x="3303" y="996"/>
                  </a:cubicBezTo>
                  <a:cubicBezTo>
                    <a:pt x="3704" y="1363"/>
                    <a:pt x="3837" y="1997"/>
                    <a:pt x="3503" y="2431"/>
                  </a:cubicBezTo>
                  <a:cubicBezTo>
                    <a:pt x="3185" y="2802"/>
                    <a:pt x="2655" y="3005"/>
                    <a:pt x="2166" y="3005"/>
                  </a:cubicBezTo>
                  <a:cubicBezTo>
                    <a:pt x="2041" y="3005"/>
                    <a:pt x="1918" y="2992"/>
                    <a:pt x="1802" y="2964"/>
                  </a:cubicBezTo>
                  <a:cubicBezTo>
                    <a:pt x="1202" y="2798"/>
                    <a:pt x="668" y="2297"/>
                    <a:pt x="735" y="1663"/>
                  </a:cubicBezTo>
                  <a:cubicBezTo>
                    <a:pt x="768" y="1330"/>
                    <a:pt x="968" y="1063"/>
                    <a:pt x="1202" y="863"/>
                  </a:cubicBezTo>
                  <a:cubicBezTo>
                    <a:pt x="1260" y="921"/>
                    <a:pt x="1329" y="957"/>
                    <a:pt x="1404" y="957"/>
                  </a:cubicBezTo>
                  <a:cubicBezTo>
                    <a:pt x="1457" y="957"/>
                    <a:pt x="1513" y="938"/>
                    <a:pt x="1569" y="896"/>
                  </a:cubicBezTo>
                  <a:cubicBezTo>
                    <a:pt x="1813" y="766"/>
                    <a:pt x="2121" y="683"/>
                    <a:pt x="2426" y="683"/>
                  </a:cubicBezTo>
                  <a:close/>
                  <a:moveTo>
                    <a:pt x="2449" y="1"/>
                  </a:moveTo>
                  <a:cubicBezTo>
                    <a:pt x="2030" y="1"/>
                    <a:pt x="1603" y="117"/>
                    <a:pt x="1235" y="329"/>
                  </a:cubicBezTo>
                  <a:cubicBezTo>
                    <a:pt x="1202" y="362"/>
                    <a:pt x="1168" y="362"/>
                    <a:pt x="1168" y="396"/>
                  </a:cubicBezTo>
                  <a:cubicBezTo>
                    <a:pt x="735" y="596"/>
                    <a:pt x="401" y="896"/>
                    <a:pt x="268" y="1397"/>
                  </a:cubicBezTo>
                  <a:cubicBezTo>
                    <a:pt x="1" y="2264"/>
                    <a:pt x="568" y="3164"/>
                    <a:pt x="1369" y="3465"/>
                  </a:cubicBezTo>
                  <a:cubicBezTo>
                    <a:pt x="1629" y="3573"/>
                    <a:pt x="1915" y="3625"/>
                    <a:pt x="2203" y="3625"/>
                  </a:cubicBezTo>
                  <a:cubicBezTo>
                    <a:pt x="2800" y="3625"/>
                    <a:pt x="3410" y="3402"/>
                    <a:pt x="3837" y="2998"/>
                  </a:cubicBezTo>
                  <a:cubicBezTo>
                    <a:pt x="4504" y="2397"/>
                    <a:pt x="4471" y="1397"/>
                    <a:pt x="3937" y="696"/>
                  </a:cubicBezTo>
                  <a:cubicBezTo>
                    <a:pt x="3572" y="216"/>
                    <a:pt x="3019" y="1"/>
                    <a:pt x="244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2"/>
            <p:cNvSpPr/>
            <p:nvPr/>
          </p:nvSpPr>
          <p:spPr>
            <a:xfrm>
              <a:off x="6113677" y="2489039"/>
              <a:ext cx="102534" cy="81425"/>
            </a:xfrm>
            <a:custGeom>
              <a:avLst/>
              <a:gdLst/>
              <a:ahLst/>
              <a:cxnLst/>
              <a:rect l="l" t="t" r="r" b="b"/>
              <a:pathLst>
                <a:path w="5105" h="4054" extrusionOk="0">
                  <a:moveTo>
                    <a:pt x="2135" y="714"/>
                  </a:moveTo>
                  <a:cubicBezTo>
                    <a:pt x="2669" y="814"/>
                    <a:pt x="3236" y="814"/>
                    <a:pt x="3670" y="1114"/>
                  </a:cubicBezTo>
                  <a:cubicBezTo>
                    <a:pt x="4170" y="1414"/>
                    <a:pt x="4270" y="2048"/>
                    <a:pt x="4037" y="2549"/>
                  </a:cubicBezTo>
                  <a:lnTo>
                    <a:pt x="4003" y="2549"/>
                  </a:lnTo>
                  <a:cubicBezTo>
                    <a:pt x="3744" y="3067"/>
                    <a:pt x="3237" y="3336"/>
                    <a:pt x="2696" y="3336"/>
                  </a:cubicBezTo>
                  <a:cubicBezTo>
                    <a:pt x="2609" y="3336"/>
                    <a:pt x="2522" y="3329"/>
                    <a:pt x="2436" y="3316"/>
                  </a:cubicBezTo>
                  <a:cubicBezTo>
                    <a:pt x="1868" y="3216"/>
                    <a:pt x="868" y="2782"/>
                    <a:pt x="1001" y="2048"/>
                  </a:cubicBezTo>
                  <a:cubicBezTo>
                    <a:pt x="1035" y="1681"/>
                    <a:pt x="1335" y="1314"/>
                    <a:pt x="1635" y="1047"/>
                  </a:cubicBezTo>
                  <a:cubicBezTo>
                    <a:pt x="1802" y="914"/>
                    <a:pt x="1969" y="814"/>
                    <a:pt x="2135" y="714"/>
                  </a:cubicBezTo>
                  <a:close/>
                  <a:moveTo>
                    <a:pt x="2543" y="1"/>
                  </a:moveTo>
                  <a:cubicBezTo>
                    <a:pt x="2299" y="1"/>
                    <a:pt x="2056" y="35"/>
                    <a:pt x="1835" y="113"/>
                  </a:cubicBezTo>
                  <a:cubicBezTo>
                    <a:pt x="1768" y="180"/>
                    <a:pt x="1702" y="247"/>
                    <a:pt x="1668" y="314"/>
                  </a:cubicBezTo>
                  <a:cubicBezTo>
                    <a:pt x="1101" y="580"/>
                    <a:pt x="668" y="1047"/>
                    <a:pt x="434" y="1615"/>
                  </a:cubicBezTo>
                  <a:cubicBezTo>
                    <a:pt x="0" y="2682"/>
                    <a:pt x="868" y="3516"/>
                    <a:pt x="1768" y="3883"/>
                  </a:cubicBezTo>
                  <a:cubicBezTo>
                    <a:pt x="2069" y="3994"/>
                    <a:pt x="2391" y="4053"/>
                    <a:pt x="2711" y="4053"/>
                  </a:cubicBezTo>
                  <a:cubicBezTo>
                    <a:pt x="3351" y="4053"/>
                    <a:pt x="3981" y="3816"/>
                    <a:pt x="4404" y="3282"/>
                  </a:cubicBezTo>
                  <a:cubicBezTo>
                    <a:pt x="4971" y="2582"/>
                    <a:pt x="5104" y="1581"/>
                    <a:pt x="4504" y="847"/>
                  </a:cubicBezTo>
                  <a:cubicBezTo>
                    <a:pt x="4237" y="480"/>
                    <a:pt x="3803" y="214"/>
                    <a:pt x="3336" y="113"/>
                  </a:cubicBezTo>
                  <a:cubicBezTo>
                    <a:pt x="3090" y="43"/>
                    <a:pt x="2816" y="1"/>
                    <a:pt x="254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2"/>
            <p:cNvSpPr/>
            <p:nvPr/>
          </p:nvSpPr>
          <p:spPr>
            <a:xfrm>
              <a:off x="5741844" y="2494603"/>
              <a:ext cx="82429" cy="70679"/>
            </a:xfrm>
            <a:custGeom>
              <a:avLst/>
              <a:gdLst/>
              <a:ahLst/>
              <a:cxnLst/>
              <a:rect l="l" t="t" r="r" b="b"/>
              <a:pathLst>
                <a:path w="4104" h="3519" extrusionOk="0">
                  <a:moveTo>
                    <a:pt x="2629" y="589"/>
                  </a:moveTo>
                  <a:cubicBezTo>
                    <a:pt x="2813" y="589"/>
                    <a:pt x="2980" y="648"/>
                    <a:pt x="3102" y="804"/>
                  </a:cubicBezTo>
                  <a:cubicBezTo>
                    <a:pt x="3436" y="1237"/>
                    <a:pt x="3269" y="1871"/>
                    <a:pt x="2969" y="2238"/>
                  </a:cubicBezTo>
                  <a:cubicBezTo>
                    <a:pt x="2635" y="2672"/>
                    <a:pt x="2035" y="2939"/>
                    <a:pt x="1501" y="2939"/>
                  </a:cubicBezTo>
                  <a:cubicBezTo>
                    <a:pt x="1234" y="2939"/>
                    <a:pt x="968" y="2872"/>
                    <a:pt x="801" y="2672"/>
                  </a:cubicBezTo>
                  <a:cubicBezTo>
                    <a:pt x="601" y="2472"/>
                    <a:pt x="567" y="2138"/>
                    <a:pt x="634" y="1871"/>
                  </a:cubicBezTo>
                  <a:cubicBezTo>
                    <a:pt x="701" y="1504"/>
                    <a:pt x="934" y="1171"/>
                    <a:pt x="1234" y="904"/>
                  </a:cubicBezTo>
                  <a:cubicBezTo>
                    <a:pt x="1283" y="976"/>
                    <a:pt x="1365" y="1031"/>
                    <a:pt x="1445" y="1031"/>
                  </a:cubicBezTo>
                  <a:cubicBezTo>
                    <a:pt x="1476" y="1031"/>
                    <a:pt x="1507" y="1023"/>
                    <a:pt x="1535" y="1004"/>
                  </a:cubicBezTo>
                  <a:cubicBezTo>
                    <a:pt x="1824" y="826"/>
                    <a:pt x="2261" y="589"/>
                    <a:pt x="2629" y="589"/>
                  </a:cubicBezTo>
                  <a:close/>
                  <a:moveTo>
                    <a:pt x="2651" y="0"/>
                  </a:moveTo>
                  <a:cubicBezTo>
                    <a:pt x="2624" y="0"/>
                    <a:pt x="2596" y="1"/>
                    <a:pt x="2569" y="3"/>
                  </a:cubicBezTo>
                  <a:cubicBezTo>
                    <a:pt x="2235" y="3"/>
                    <a:pt x="1935" y="137"/>
                    <a:pt x="1701" y="303"/>
                  </a:cubicBezTo>
                  <a:cubicBezTo>
                    <a:pt x="1034" y="404"/>
                    <a:pt x="467" y="837"/>
                    <a:pt x="200" y="1504"/>
                  </a:cubicBezTo>
                  <a:cubicBezTo>
                    <a:pt x="34" y="1905"/>
                    <a:pt x="0" y="2405"/>
                    <a:pt x="200" y="2805"/>
                  </a:cubicBezTo>
                  <a:cubicBezTo>
                    <a:pt x="401" y="3139"/>
                    <a:pt x="734" y="3372"/>
                    <a:pt x="1101" y="3472"/>
                  </a:cubicBezTo>
                  <a:cubicBezTo>
                    <a:pt x="1244" y="3503"/>
                    <a:pt x="1390" y="3518"/>
                    <a:pt x="1537" y="3518"/>
                  </a:cubicBezTo>
                  <a:cubicBezTo>
                    <a:pt x="2179" y="3518"/>
                    <a:pt x="2835" y="3233"/>
                    <a:pt x="3269" y="2772"/>
                  </a:cubicBezTo>
                  <a:cubicBezTo>
                    <a:pt x="3836" y="2238"/>
                    <a:pt x="4103" y="1304"/>
                    <a:pt x="3703" y="604"/>
                  </a:cubicBezTo>
                  <a:cubicBezTo>
                    <a:pt x="3484" y="229"/>
                    <a:pt x="3061" y="0"/>
                    <a:pt x="2651"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2"/>
            <p:cNvSpPr/>
            <p:nvPr/>
          </p:nvSpPr>
          <p:spPr>
            <a:xfrm>
              <a:off x="7676732" y="2497334"/>
              <a:ext cx="66361" cy="64955"/>
            </a:xfrm>
            <a:custGeom>
              <a:avLst/>
              <a:gdLst/>
              <a:ahLst/>
              <a:cxnLst/>
              <a:rect l="l" t="t" r="r" b="b"/>
              <a:pathLst>
                <a:path w="3304" h="3234" extrusionOk="0">
                  <a:moveTo>
                    <a:pt x="1302" y="434"/>
                  </a:moveTo>
                  <a:cubicBezTo>
                    <a:pt x="1335" y="468"/>
                    <a:pt x="1368" y="501"/>
                    <a:pt x="1435" y="501"/>
                  </a:cubicBezTo>
                  <a:cubicBezTo>
                    <a:pt x="1568" y="534"/>
                    <a:pt x="1735" y="568"/>
                    <a:pt x="1902" y="601"/>
                  </a:cubicBezTo>
                  <a:cubicBezTo>
                    <a:pt x="2035" y="601"/>
                    <a:pt x="2169" y="601"/>
                    <a:pt x="2302" y="668"/>
                  </a:cubicBezTo>
                  <a:cubicBezTo>
                    <a:pt x="2536" y="735"/>
                    <a:pt x="2769" y="868"/>
                    <a:pt x="2836" y="1101"/>
                  </a:cubicBezTo>
                  <a:cubicBezTo>
                    <a:pt x="3003" y="1602"/>
                    <a:pt x="2703" y="2202"/>
                    <a:pt x="2336" y="2536"/>
                  </a:cubicBezTo>
                  <a:cubicBezTo>
                    <a:pt x="2092" y="2739"/>
                    <a:pt x="1737" y="2855"/>
                    <a:pt x="1399" y="2855"/>
                  </a:cubicBezTo>
                  <a:cubicBezTo>
                    <a:pt x="1182" y="2855"/>
                    <a:pt x="971" y="2807"/>
                    <a:pt x="801" y="2703"/>
                  </a:cubicBezTo>
                  <a:cubicBezTo>
                    <a:pt x="568" y="2536"/>
                    <a:pt x="501" y="2236"/>
                    <a:pt x="468" y="1969"/>
                  </a:cubicBezTo>
                  <a:cubicBezTo>
                    <a:pt x="434" y="1669"/>
                    <a:pt x="434" y="1368"/>
                    <a:pt x="568" y="1135"/>
                  </a:cubicBezTo>
                  <a:cubicBezTo>
                    <a:pt x="701" y="801"/>
                    <a:pt x="1001" y="568"/>
                    <a:pt x="1302" y="434"/>
                  </a:cubicBezTo>
                  <a:close/>
                  <a:moveTo>
                    <a:pt x="1802" y="1"/>
                  </a:moveTo>
                  <a:cubicBezTo>
                    <a:pt x="1735" y="1"/>
                    <a:pt x="1702" y="1"/>
                    <a:pt x="1635" y="34"/>
                  </a:cubicBezTo>
                  <a:lnTo>
                    <a:pt x="1502" y="34"/>
                  </a:lnTo>
                  <a:cubicBezTo>
                    <a:pt x="1468" y="67"/>
                    <a:pt x="1435" y="67"/>
                    <a:pt x="1402" y="67"/>
                  </a:cubicBezTo>
                  <a:cubicBezTo>
                    <a:pt x="935" y="167"/>
                    <a:pt x="534" y="434"/>
                    <a:pt x="268" y="835"/>
                  </a:cubicBezTo>
                  <a:cubicBezTo>
                    <a:pt x="67" y="1135"/>
                    <a:pt x="1" y="1502"/>
                    <a:pt x="34" y="1869"/>
                  </a:cubicBezTo>
                  <a:cubicBezTo>
                    <a:pt x="67" y="2236"/>
                    <a:pt x="134" y="2669"/>
                    <a:pt x="401" y="2903"/>
                  </a:cubicBezTo>
                  <a:cubicBezTo>
                    <a:pt x="652" y="3138"/>
                    <a:pt x="970" y="3233"/>
                    <a:pt x="1295" y="3233"/>
                  </a:cubicBezTo>
                  <a:cubicBezTo>
                    <a:pt x="1660" y="3233"/>
                    <a:pt x="2035" y="3113"/>
                    <a:pt x="2336" y="2936"/>
                  </a:cubicBezTo>
                  <a:cubicBezTo>
                    <a:pt x="2936" y="2603"/>
                    <a:pt x="3303" y="1935"/>
                    <a:pt x="3270" y="1235"/>
                  </a:cubicBezTo>
                  <a:cubicBezTo>
                    <a:pt x="3270" y="835"/>
                    <a:pt x="3070" y="468"/>
                    <a:pt x="2736" y="268"/>
                  </a:cubicBezTo>
                  <a:lnTo>
                    <a:pt x="2736" y="234"/>
                  </a:lnTo>
                  <a:cubicBezTo>
                    <a:pt x="2536" y="134"/>
                    <a:pt x="2336" y="67"/>
                    <a:pt x="2136" y="34"/>
                  </a:cubicBezTo>
                  <a:cubicBezTo>
                    <a:pt x="2002" y="1"/>
                    <a:pt x="1902" y="1"/>
                    <a:pt x="1802"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2"/>
            <p:cNvSpPr/>
            <p:nvPr/>
          </p:nvSpPr>
          <p:spPr>
            <a:xfrm>
              <a:off x="7842895" y="3104865"/>
              <a:ext cx="330981" cy="306316"/>
            </a:xfrm>
            <a:custGeom>
              <a:avLst/>
              <a:gdLst/>
              <a:ahLst/>
              <a:cxnLst/>
              <a:rect l="l" t="t" r="r" b="b"/>
              <a:pathLst>
                <a:path w="16479" h="15251" extrusionOk="0">
                  <a:moveTo>
                    <a:pt x="2003" y="0"/>
                  </a:moveTo>
                  <a:cubicBezTo>
                    <a:pt x="1457" y="0"/>
                    <a:pt x="981" y="376"/>
                    <a:pt x="734" y="808"/>
                  </a:cubicBezTo>
                  <a:cubicBezTo>
                    <a:pt x="0" y="2109"/>
                    <a:pt x="1001" y="3610"/>
                    <a:pt x="1802" y="4611"/>
                  </a:cubicBezTo>
                  <a:cubicBezTo>
                    <a:pt x="2702" y="5745"/>
                    <a:pt x="3803" y="6712"/>
                    <a:pt x="4770" y="7813"/>
                  </a:cubicBezTo>
                  <a:cubicBezTo>
                    <a:pt x="5804" y="8947"/>
                    <a:pt x="6605" y="10282"/>
                    <a:pt x="7639" y="11416"/>
                  </a:cubicBezTo>
                  <a:cubicBezTo>
                    <a:pt x="8540" y="12417"/>
                    <a:pt x="9607" y="13250"/>
                    <a:pt x="10808" y="13918"/>
                  </a:cubicBezTo>
                  <a:cubicBezTo>
                    <a:pt x="11563" y="14310"/>
                    <a:pt x="13222" y="15251"/>
                    <a:pt x="14247" y="15251"/>
                  </a:cubicBezTo>
                  <a:cubicBezTo>
                    <a:pt x="14353" y="15251"/>
                    <a:pt x="14453" y="15241"/>
                    <a:pt x="14544" y="15219"/>
                  </a:cubicBezTo>
                  <a:cubicBezTo>
                    <a:pt x="16479" y="14718"/>
                    <a:pt x="15044" y="11516"/>
                    <a:pt x="14444" y="10448"/>
                  </a:cubicBezTo>
                  <a:cubicBezTo>
                    <a:pt x="13710" y="9181"/>
                    <a:pt x="12709" y="8080"/>
                    <a:pt x="11642" y="7079"/>
                  </a:cubicBezTo>
                  <a:cubicBezTo>
                    <a:pt x="10508" y="6079"/>
                    <a:pt x="9307" y="5145"/>
                    <a:pt x="8106" y="4244"/>
                  </a:cubicBezTo>
                  <a:cubicBezTo>
                    <a:pt x="6738" y="3210"/>
                    <a:pt x="5404" y="2176"/>
                    <a:pt x="4036" y="1142"/>
                  </a:cubicBezTo>
                  <a:cubicBezTo>
                    <a:pt x="3703" y="908"/>
                    <a:pt x="3403" y="641"/>
                    <a:pt x="3069" y="408"/>
                  </a:cubicBezTo>
                  <a:cubicBezTo>
                    <a:pt x="2769" y="208"/>
                    <a:pt x="2469" y="41"/>
                    <a:pt x="2135" y="8"/>
                  </a:cubicBezTo>
                  <a:cubicBezTo>
                    <a:pt x="2091" y="3"/>
                    <a:pt x="2047" y="0"/>
                    <a:pt x="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2"/>
            <p:cNvSpPr/>
            <p:nvPr/>
          </p:nvSpPr>
          <p:spPr>
            <a:xfrm>
              <a:off x="8065317" y="2891743"/>
              <a:ext cx="215090" cy="532132"/>
            </a:xfrm>
            <a:custGeom>
              <a:avLst/>
              <a:gdLst/>
              <a:ahLst/>
              <a:cxnLst/>
              <a:rect l="l" t="t" r="r" b="b"/>
              <a:pathLst>
                <a:path w="10709" h="26494" extrusionOk="0">
                  <a:moveTo>
                    <a:pt x="3734" y="1"/>
                  </a:moveTo>
                  <a:cubicBezTo>
                    <a:pt x="2836" y="1"/>
                    <a:pt x="1965" y="601"/>
                    <a:pt x="1469" y="1345"/>
                  </a:cubicBezTo>
                  <a:cubicBezTo>
                    <a:pt x="901" y="2179"/>
                    <a:pt x="701" y="3147"/>
                    <a:pt x="535" y="4147"/>
                  </a:cubicBezTo>
                  <a:cubicBezTo>
                    <a:pt x="1" y="7983"/>
                    <a:pt x="768" y="12020"/>
                    <a:pt x="2669" y="15389"/>
                  </a:cubicBezTo>
                  <a:cubicBezTo>
                    <a:pt x="3270" y="16456"/>
                    <a:pt x="3970" y="17457"/>
                    <a:pt x="4471" y="18558"/>
                  </a:cubicBezTo>
                  <a:cubicBezTo>
                    <a:pt x="5171" y="19992"/>
                    <a:pt x="5505" y="21593"/>
                    <a:pt x="5605" y="23194"/>
                  </a:cubicBezTo>
                  <a:cubicBezTo>
                    <a:pt x="5638" y="23895"/>
                    <a:pt x="5605" y="24629"/>
                    <a:pt x="5905" y="25262"/>
                  </a:cubicBezTo>
                  <a:cubicBezTo>
                    <a:pt x="6155" y="25762"/>
                    <a:pt x="6937" y="26493"/>
                    <a:pt x="7615" y="26493"/>
                  </a:cubicBezTo>
                  <a:cubicBezTo>
                    <a:pt x="7751" y="26493"/>
                    <a:pt x="7884" y="26464"/>
                    <a:pt x="8007" y="26397"/>
                  </a:cubicBezTo>
                  <a:cubicBezTo>
                    <a:pt x="8674" y="26063"/>
                    <a:pt x="9107" y="23995"/>
                    <a:pt x="9341" y="23328"/>
                  </a:cubicBezTo>
                  <a:cubicBezTo>
                    <a:pt x="10175" y="20959"/>
                    <a:pt x="10708" y="18391"/>
                    <a:pt x="10241" y="15889"/>
                  </a:cubicBezTo>
                  <a:cubicBezTo>
                    <a:pt x="9975" y="14421"/>
                    <a:pt x="9374" y="13020"/>
                    <a:pt x="9041" y="11586"/>
                  </a:cubicBezTo>
                  <a:cubicBezTo>
                    <a:pt x="8574" y="9651"/>
                    <a:pt x="8574" y="7650"/>
                    <a:pt x="8207" y="5682"/>
                  </a:cubicBezTo>
                  <a:cubicBezTo>
                    <a:pt x="7873" y="3747"/>
                    <a:pt x="7073" y="1746"/>
                    <a:pt x="5438" y="611"/>
                  </a:cubicBezTo>
                  <a:cubicBezTo>
                    <a:pt x="5004" y="278"/>
                    <a:pt x="4504" y="44"/>
                    <a:pt x="3937" y="11"/>
                  </a:cubicBezTo>
                  <a:cubicBezTo>
                    <a:pt x="3869" y="4"/>
                    <a:pt x="3801" y="1"/>
                    <a:pt x="3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2"/>
            <p:cNvSpPr/>
            <p:nvPr/>
          </p:nvSpPr>
          <p:spPr>
            <a:xfrm>
              <a:off x="8252910" y="3113542"/>
              <a:ext cx="173554" cy="394068"/>
            </a:xfrm>
            <a:custGeom>
              <a:avLst/>
              <a:gdLst/>
              <a:ahLst/>
              <a:cxnLst/>
              <a:rect l="l" t="t" r="r" b="b"/>
              <a:pathLst>
                <a:path w="8641" h="19620" extrusionOk="0">
                  <a:moveTo>
                    <a:pt x="7034" y="1"/>
                  </a:moveTo>
                  <a:cubicBezTo>
                    <a:pt x="6553" y="1"/>
                    <a:pt x="6104" y="308"/>
                    <a:pt x="5738" y="643"/>
                  </a:cubicBezTo>
                  <a:cubicBezTo>
                    <a:pt x="3770" y="2344"/>
                    <a:pt x="3070" y="5013"/>
                    <a:pt x="2469" y="7515"/>
                  </a:cubicBezTo>
                  <a:cubicBezTo>
                    <a:pt x="1969" y="9683"/>
                    <a:pt x="1435" y="11818"/>
                    <a:pt x="935" y="13953"/>
                  </a:cubicBezTo>
                  <a:cubicBezTo>
                    <a:pt x="568" y="15554"/>
                    <a:pt x="1" y="17655"/>
                    <a:pt x="868" y="19156"/>
                  </a:cubicBezTo>
                  <a:cubicBezTo>
                    <a:pt x="935" y="19323"/>
                    <a:pt x="1068" y="19457"/>
                    <a:pt x="1202" y="19557"/>
                  </a:cubicBezTo>
                  <a:cubicBezTo>
                    <a:pt x="1288" y="19600"/>
                    <a:pt x="1375" y="19619"/>
                    <a:pt x="1461" y="19619"/>
                  </a:cubicBezTo>
                  <a:cubicBezTo>
                    <a:pt x="1836" y="19619"/>
                    <a:pt x="2191" y="19249"/>
                    <a:pt x="2436" y="18923"/>
                  </a:cubicBezTo>
                  <a:cubicBezTo>
                    <a:pt x="5138" y="15053"/>
                    <a:pt x="7673" y="9883"/>
                    <a:pt x="8407" y="4980"/>
                  </a:cubicBezTo>
                  <a:cubicBezTo>
                    <a:pt x="8507" y="4179"/>
                    <a:pt x="8574" y="3378"/>
                    <a:pt x="8607" y="2611"/>
                  </a:cubicBezTo>
                  <a:cubicBezTo>
                    <a:pt x="8640" y="1510"/>
                    <a:pt x="8273" y="109"/>
                    <a:pt x="7173" y="9"/>
                  </a:cubicBezTo>
                  <a:cubicBezTo>
                    <a:pt x="7126" y="4"/>
                    <a:pt x="7080" y="1"/>
                    <a:pt x="7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2"/>
            <p:cNvSpPr/>
            <p:nvPr/>
          </p:nvSpPr>
          <p:spPr>
            <a:xfrm>
              <a:off x="8244214" y="3261789"/>
              <a:ext cx="117939" cy="373702"/>
            </a:xfrm>
            <a:custGeom>
              <a:avLst/>
              <a:gdLst/>
              <a:ahLst/>
              <a:cxnLst/>
              <a:rect l="l" t="t" r="r" b="b"/>
              <a:pathLst>
                <a:path w="5872" h="18606" extrusionOk="0">
                  <a:moveTo>
                    <a:pt x="5738" y="0"/>
                  </a:moveTo>
                  <a:cubicBezTo>
                    <a:pt x="5471" y="234"/>
                    <a:pt x="5437" y="601"/>
                    <a:pt x="5371" y="934"/>
                  </a:cubicBezTo>
                  <a:cubicBezTo>
                    <a:pt x="5271" y="1301"/>
                    <a:pt x="5171" y="1701"/>
                    <a:pt x="5070" y="2068"/>
                  </a:cubicBezTo>
                  <a:cubicBezTo>
                    <a:pt x="4837" y="2869"/>
                    <a:pt x="4603" y="3703"/>
                    <a:pt x="4337" y="4503"/>
                  </a:cubicBezTo>
                  <a:cubicBezTo>
                    <a:pt x="3770" y="6138"/>
                    <a:pt x="3102" y="7739"/>
                    <a:pt x="2435" y="9340"/>
                  </a:cubicBezTo>
                  <a:cubicBezTo>
                    <a:pt x="1201" y="12209"/>
                    <a:pt x="0" y="15211"/>
                    <a:pt x="200" y="18380"/>
                  </a:cubicBezTo>
                  <a:cubicBezTo>
                    <a:pt x="200" y="18530"/>
                    <a:pt x="309" y="18605"/>
                    <a:pt x="417" y="18605"/>
                  </a:cubicBezTo>
                  <a:cubicBezTo>
                    <a:pt x="526" y="18605"/>
                    <a:pt x="634" y="18530"/>
                    <a:pt x="634" y="18380"/>
                  </a:cubicBezTo>
                  <a:cubicBezTo>
                    <a:pt x="400" y="15044"/>
                    <a:pt x="1768" y="11942"/>
                    <a:pt x="3036" y="8940"/>
                  </a:cubicBezTo>
                  <a:cubicBezTo>
                    <a:pt x="3669" y="7472"/>
                    <a:pt x="4270" y="5971"/>
                    <a:pt x="4770" y="4437"/>
                  </a:cubicBezTo>
                  <a:cubicBezTo>
                    <a:pt x="5037" y="3603"/>
                    <a:pt x="5271" y="2802"/>
                    <a:pt x="5504" y="1968"/>
                  </a:cubicBezTo>
                  <a:cubicBezTo>
                    <a:pt x="5571" y="1601"/>
                    <a:pt x="5671" y="1201"/>
                    <a:pt x="5738" y="834"/>
                  </a:cubicBezTo>
                  <a:cubicBezTo>
                    <a:pt x="5804" y="534"/>
                    <a:pt x="5871" y="267"/>
                    <a:pt x="577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2"/>
            <p:cNvSpPr/>
            <p:nvPr/>
          </p:nvSpPr>
          <p:spPr>
            <a:xfrm>
              <a:off x="8022596" y="3119969"/>
              <a:ext cx="206213" cy="499775"/>
            </a:xfrm>
            <a:custGeom>
              <a:avLst/>
              <a:gdLst/>
              <a:ahLst/>
              <a:cxnLst/>
              <a:rect l="l" t="t" r="r" b="b"/>
              <a:pathLst>
                <a:path w="10267" h="24883" extrusionOk="0">
                  <a:moveTo>
                    <a:pt x="7942" y="0"/>
                  </a:moveTo>
                  <a:cubicBezTo>
                    <a:pt x="7817" y="0"/>
                    <a:pt x="7696" y="129"/>
                    <a:pt x="7765" y="290"/>
                  </a:cubicBezTo>
                  <a:cubicBezTo>
                    <a:pt x="9667" y="3926"/>
                    <a:pt x="9767" y="8029"/>
                    <a:pt x="9533" y="11998"/>
                  </a:cubicBezTo>
                  <a:cubicBezTo>
                    <a:pt x="9400" y="14100"/>
                    <a:pt x="9233" y="16168"/>
                    <a:pt x="9166" y="18269"/>
                  </a:cubicBezTo>
                  <a:cubicBezTo>
                    <a:pt x="9166" y="18870"/>
                    <a:pt x="9166" y="19470"/>
                    <a:pt x="9166" y="20104"/>
                  </a:cubicBezTo>
                  <a:cubicBezTo>
                    <a:pt x="9066" y="19870"/>
                    <a:pt x="8999" y="19637"/>
                    <a:pt x="8899" y="19403"/>
                  </a:cubicBezTo>
                  <a:cubicBezTo>
                    <a:pt x="8266" y="17902"/>
                    <a:pt x="7532" y="16468"/>
                    <a:pt x="6664" y="15100"/>
                  </a:cubicBezTo>
                  <a:cubicBezTo>
                    <a:pt x="4896" y="12198"/>
                    <a:pt x="2695" y="9630"/>
                    <a:pt x="360" y="7195"/>
                  </a:cubicBezTo>
                  <a:cubicBezTo>
                    <a:pt x="328" y="7154"/>
                    <a:pt x="287" y="7137"/>
                    <a:pt x="247" y="7137"/>
                  </a:cubicBezTo>
                  <a:cubicBezTo>
                    <a:pt x="123" y="7137"/>
                    <a:pt x="0" y="7302"/>
                    <a:pt x="126" y="7428"/>
                  </a:cubicBezTo>
                  <a:cubicBezTo>
                    <a:pt x="2328" y="9897"/>
                    <a:pt x="4429" y="12465"/>
                    <a:pt x="6164" y="15300"/>
                  </a:cubicBezTo>
                  <a:cubicBezTo>
                    <a:pt x="6998" y="16668"/>
                    <a:pt x="7765" y="18136"/>
                    <a:pt x="8399" y="19637"/>
                  </a:cubicBezTo>
                  <a:cubicBezTo>
                    <a:pt x="8733" y="20471"/>
                    <a:pt x="8999" y="21305"/>
                    <a:pt x="9233" y="22139"/>
                  </a:cubicBezTo>
                  <a:cubicBezTo>
                    <a:pt x="9266" y="23006"/>
                    <a:pt x="9300" y="23840"/>
                    <a:pt x="9366" y="24707"/>
                  </a:cubicBezTo>
                  <a:cubicBezTo>
                    <a:pt x="9383" y="24824"/>
                    <a:pt x="9491" y="24882"/>
                    <a:pt x="9592" y="24882"/>
                  </a:cubicBezTo>
                  <a:cubicBezTo>
                    <a:pt x="9692" y="24882"/>
                    <a:pt x="9783" y="24824"/>
                    <a:pt x="9767" y="24707"/>
                  </a:cubicBezTo>
                  <a:cubicBezTo>
                    <a:pt x="9767" y="24474"/>
                    <a:pt x="9733" y="24240"/>
                    <a:pt x="9733" y="24040"/>
                  </a:cubicBezTo>
                  <a:lnTo>
                    <a:pt x="9733" y="24040"/>
                  </a:lnTo>
                  <a:cubicBezTo>
                    <a:pt x="9767" y="24107"/>
                    <a:pt x="9767" y="24207"/>
                    <a:pt x="9800" y="24307"/>
                  </a:cubicBezTo>
                  <a:cubicBezTo>
                    <a:pt x="9830" y="24412"/>
                    <a:pt x="9928" y="24463"/>
                    <a:pt x="10026" y="24463"/>
                  </a:cubicBezTo>
                  <a:cubicBezTo>
                    <a:pt x="10146" y="24463"/>
                    <a:pt x="10267" y="24387"/>
                    <a:pt x="10267" y="24240"/>
                  </a:cubicBezTo>
                  <a:cubicBezTo>
                    <a:pt x="10167" y="23239"/>
                    <a:pt x="9900" y="22239"/>
                    <a:pt x="9600" y="21271"/>
                  </a:cubicBezTo>
                  <a:lnTo>
                    <a:pt x="9600" y="21305"/>
                  </a:lnTo>
                  <a:cubicBezTo>
                    <a:pt x="9533" y="19036"/>
                    <a:pt x="9600" y="16802"/>
                    <a:pt x="9767" y="14533"/>
                  </a:cubicBezTo>
                  <a:cubicBezTo>
                    <a:pt x="10000" y="11331"/>
                    <a:pt x="10267" y="8095"/>
                    <a:pt x="9733" y="4893"/>
                  </a:cubicBezTo>
                  <a:cubicBezTo>
                    <a:pt x="9433" y="3225"/>
                    <a:pt x="8933" y="1591"/>
                    <a:pt x="8099" y="90"/>
                  </a:cubicBezTo>
                  <a:cubicBezTo>
                    <a:pt x="8057" y="27"/>
                    <a:pt x="7999" y="0"/>
                    <a:pt x="7942"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2"/>
            <p:cNvSpPr/>
            <p:nvPr/>
          </p:nvSpPr>
          <p:spPr>
            <a:xfrm>
              <a:off x="8104181" y="3533801"/>
              <a:ext cx="217099" cy="203963"/>
            </a:xfrm>
            <a:custGeom>
              <a:avLst/>
              <a:gdLst/>
              <a:ahLst/>
              <a:cxnLst/>
              <a:rect l="l" t="t" r="r" b="b"/>
              <a:pathLst>
                <a:path w="10809" h="10155" extrusionOk="0">
                  <a:moveTo>
                    <a:pt x="34" y="0"/>
                  </a:moveTo>
                  <a:lnTo>
                    <a:pt x="1" y="634"/>
                  </a:lnTo>
                  <a:cubicBezTo>
                    <a:pt x="201" y="1101"/>
                    <a:pt x="501" y="2669"/>
                    <a:pt x="668" y="3136"/>
                  </a:cubicBezTo>
                  <a:cubicBezTo>
                    <a:pt x="1268" y="5137"/>
                    <a:pt x="1402" y="7205"/>
                    <a:pt x="1301" y="9274"/>
                  </a:cubicBezTo>
                  <a:cubicBezTo>
                    <a:pt x="1301" y="9574"/>
                    <a:pt x="1268" y="9841"/>
                    <a:pt x="1235" y="10141"/>
                  </a:cubicBezTo>
                  <a:cubicBezTo>
                    <a:pt x="1792" y="10151"/>
                    <a:pt x="2686" y="10155"/>
                    <a:pt x="3702" y="10155"/>
                  </a:cubicBezTo>
                  <a:cubicBezTo>
                    <a:pt x="6155" y="10155"/>
                    <a:pt x="9316" y="10131"/>
                    <a:pt x="10141" y="10108"/>
                  </a:cubicBezTo>
                  <a:cubicBezTo>
                    <a:pt x="9607" y="6805"/>
                    <a:pt x="10108" y="3336"/>
                    <a:pt x="1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2"/>
            <p:cNvSpPr/>
            <p:nvPr/>
          </p:nvSpPr>
          <p:spPr>
            <a:xfrm>
              <a:off x="6793896" y="3731437"/>
              <a:ext cx="1627206" cy="777189"/>
            </a:xfrm>
            <a:custGeom>
              <a:avLst/>
              <a:gdLst/>
              <a:ahLst/>
              <a:cxnLst/>
              <a:rect l="l" t="t" r="r" b="b"/>
              <a:pathLst>
                <a:path w="81016" h="38695" extrusionOk="0">
                  <a:moveTo>
                    <a:pt x="18604" y="1"/>
                  </a:moveTo>
                  <a:cubicBezTo>
                    <a:pt x="15736" y="1"/>
                    <a:pt x="12833" y="34"/>
                    <a:pt x="9931" y="34"/>
                  </a:cubicBezTo>
                  <a:cubicBezTo>
                    <a:pt x="9198" y="34"/>
                    <a:pt x="8472" y="26"/>
                    <a:pt x="7747" y="26"/>
                  </a:cubicBezTo>
                  <a:cubicBezTo>
                    <a:pt x="7021" y="26"/>
                    <a:pt x="6295" y="34"/>
                    <a:pt x="5562" y="67"/>
                  </a:cubicBezTo>
                  <a:cubicBezTo>
                    <a:pt x="4628" y="134"/>
                    <a:pt x="3694" y="201"/>
                    <a:pt x="2726" y="301"/>
                  </a:cubicBezTo>
                  <a:cubicBezTo>
                    <a:pt x="2126" y="301"/>
                    <a:pt x="1525" y="301"/>
                    <a:pt x="892" y="268"/>
                  </a:cubicBezTo>
                  <a:cubicBezTo>
                    <a:pt x="882" y="267"/>
                    <a:pt x="872" y="267"/>
                    <a:pt x="862" y="267"/>
                  </a:cubicBezTo>
                  <a:cubicBezTo>
                    <a:pt x="1" y="267"/>
                    <a:pt x="1" y="1702"/>
                    <a:pt x="862" y="1702"/>
                  </a:cubicBezTo>
                  <a:cubicBezTo>
                    <a:pt x="872" y="1702"/>
                    <a:pt x="882" y="1702"/>
                    <a:pt x="892" y="1702"/>
                  </a:cubicBezTo>
                  <a:cubicBezTo>
                    <a:pt x="1525" y="1702"/>
                    <a:pt x="2126" y="1702"/>
                    <a:pt x="2760" y="1669"/>
                  </a:cubicBezTo>
                  <a:cubicBezTo>
                    <a:pt x="3560" y="1769"/>
                    <a:pt x="4361" y="1835"/>
                    <a:pt x="5161" y="1902"/>
                  </a:cubicBezTo>
                  <a:cubicBezTo>
                    <a:pt x="5795" y="1935"/>
                    <a:pt x="6429" y="1944"/>
                    <a:pt x="7067" y="1944"/>
                  </a:cubicBezTo>
                  <a:cubicBezTo>
                    <a:pt x="7705" y="1944"/>
                    <a:pt x="8347" y="1935"/>
                    <a:pt x="8997" y="1935"/>
                  </a:cubicBezTo>
                  <a:lnTo>
                    <a:pt x="12934" y="1935"/>
                  </a:lnTo>
                  <a:cubicBezTo>
                    <a:pt x="12900" y="2102"/>
                    <a:pt x="12867" y="2302"/>
                    <a:pt x="12800" y="2436"/>
                  </a:cubicBezTo>
                  <a:cubicBezTo>
                    <a:pt x="12633" y="3170"/>
                    <a:pt x="12467" y="3937"/>
                    <a:pt x="12300" y="4671"/>
                  </a:cubicBezTo>
                  <a:cubicBezTo>
                    <a:pt x="11699" y="7506"/>
                    <a:pt x="11099" y="10341"/>
                    <a:pt x="10498" y="13177"/>
                  </a:cubicBezTo>
                  <a:cubicBezTo>
                    <a:pt x="9298" y="18914"/>
                    <a:pt x="8163" y="24685"/>
                    <a:pt x="6996" y="30422"/>
                  </a:cubicBezTo>
                  <a:cubicBezTo>
                    <a:pt x="6662" y="32057"/>
                    <a:pt x="6329" y="33658"/>
                    <a:pt x="6029" y="35293"/>
                  </a:cubicBezTo>
                  <a:cubicBezTo>
                    <a:pt x="5862" y="36093"/>
                    <a:pt x="5695" y="36927"/>
                    <a:pt x="5528" y="37728"/>
                  </a:cubicBezTo>
                  <a:cubicBezTo>
                    <a:pt x="5462" y="38061"/>
                    <a:pt x="5395" y="38361"/>
                    <a:pt x="5295" y="38695"/>
                  </a:cubicBezTo>
                  <a:lnTo>
                    <a:pt x="7530" y="38695"/>
                  </a:lnTo>
                  <a:cubicBezTo>
                    <a:pt x="7663" y="38095"/>
                    <a:pt x="7763" y="37461"/>
                    <a:pt x="7863" y="36894"/>
                  </a:cubicBezTo>
                  <a:cubicBezTo>
                    <a:pt x="8130" y="35593"/>
                    <a:pt x="8397" y="34292"/>
                    <a:pt x="8630" y="33024"/>
                  </a:cubicBezTo>
                  <a:cubicBezTo>
                    <a:pt x="9164" y="30456"/>
                    <a:pt x="9698" y="27887"/>
                    <a:pt x="10198" y="25319"/>
                  </a:cubicBezTo>
                  <a:cubicBezTo>
                    <a:pt x="11232" y="20215"/>
                    <a:pt x="12266" y="15145"/>
                    <a:pt x="13234" y="10075"/>
                  </a:cubicBezTo>
                  <a:cubicBezTo>
                    <a:pt x="13501" y="8640"/>
                    <a:pt x="13767" y="7206"/>
                    <a:pt x="14068" y="5805"/>
                  </a:cubicBezTo>
                  <a:cubicBezTo>
                    <a:pt x="14201" y="5038"/>
                    <a:pt x="14335" y="4304"/>
                    <a:pt x="14468" y="3537"/>
                  </a:cubicBezTo>
                  <a:cubicBezTo>
                    <a:pt x="14535" y="3203"/>
                    <a:pt x="14568" y="2869"/>
                    <a:pt x="14635" y="2536"/>
                  </a:cubicBezTo>
                  <a:cubicBezTo>
                    <a:pt x="14668" y="2369"/>
                    <a:pt x="14701" y="2236"/>
                    <a:pt x="14701" y="2102"/>
                  </a:cubicBezTo>
                  <a:cubicBezTo>
                    <a:pt x="14768" y="2069"/>
                    <a:pt x="14802" y="2002"/>
                    <a:pt x="14868" y="1969"/>
                  </a:cubicBezTo>
                  <a:lnTo>
                    <a:pt x="32081" y="1969"/>
                  </a:lnTo>
                  <a:cubicBezTo>
                    <a:pt x="42288" y="1935"/>
                    <a:pt x="52495" y="1935"/>
                    <a:pt x="62702" y="1902"/>
                  </a:cubicBezTo>
                  <a:lnTo>
                    <a:pt x="68907" y="1902"/>
                  </a:lnTo>
                  <a:cubicBezTo>
                    <a:pt x="69107" y="3270"/>
                    <a:pt x="69541" y="4637"/>
                    <a:pt x="69874" y="5972"/>
                  </a:cubicBezTo>
                  <a:cubicBezTo>
                    <a:pt x="70241" y="7439"/>
                    <a:pt x="70641" y="8907"/>
                    <a:pt x="71042" y="10341"/>
                  </a:cubicBezTo>
                  <a:cubicBezTo>
                    <a:pt x="71842" y="13277"/>
                    <a:pt x="72643" y="16212"/>
                    <a:pt x="73477" y="19114"/>
                  </a:cubicBezTo>
                  <a:cubicBezTo>
                    <a:pt x="75111" y="25052"/>
                    <a:pt x="76779" y="30956"/>
                    <a:pt x="78414" y="36860"/>
                  </a:cubicBezTo>
                  <a:cubicBezTo>
                    <a:pt x="78580" y="37461"/>
                    <a:pt x="78781" y="38095"/>
                    <a:pt x="78947" y="38695"/>
                  </a:cubicBezTo>
                  <a:lnTo>
                    <a:pt x="81015" y="38695"/>
                  </a:lnTo>
                  <a:cubicBezTo>
                    <a:pt x="80949" y="38462"/>
                    <a:pt x="80882" y="38261"/>
                    <a:pt x="80815" y="38028"/>
                  </a:cubicBezTo>
                  <a:lnTo>
                    <a:pt x="80282" y="36127"/>
                  </a:lnTo>
                  <a:lnTo>
                    <a:pt x="79181" y="32257"/>
                  </a:lnTo>
                  <a:cubicBezTo>
                    <a:pt x="78480" y="29722"/>
                    <a:pt x="77746" y="27220"/>
                    <a:pt x="77046" y="24685"/>
                  </a:cubicBezTo>
                  <a:cubicBezTo>
                    <a:pt x="75612" y="19615"/>
                    <a:pt x="74177" y="14544"/>
                    <a:pt x="72710" y="9474"/>
                  </a:cubicBezTo>
                  <a:cubicBezTo>
                    <a:pt x="72309" y="8073"/>
                    <a:pt x="71909" y="6705"/>
                    <a:pt x="71475" y="5304"/>
                  </a:cubicBezTo>
                  <a:cubicBezTo>
                    <a:pt x="71108" y="4170"/>
                    <a:pt x="70808" y="3003"/>
                    <a:pt x="70375" y="1902"/>
                  </a:cubicBezTo>
                  <a:cubicBezTo>
                    <a:pt x="73610" y="1902"/>
                    <a:pt x="76879" y="1902"/>
                    <a:pt x="80115" y="1869"/>
                  </a:cubicBezTo>
                  <a:cubicBezTo>
                    <a:pt x="80649" y="1869"/>
                    <a:pt x="80949" y="1435"/>
                    <a:pt x="80915" y="1001"/>
                  </a:cubicBezTo>
                  <a:cubicBezTo>
                    <a:pt x="80949" y="568"/>
                    <a:pt x="80649" y="134"/>
                    <a:pt x="80115" y="134"/>
                  </a:cubicBezTo>
                  <a:cubicBezTo>
                    <a:pt x="73266" y="45"/>
                    <a:pt x="66401" y="45"/>
                    <a:pt x="59542" y="45"/>
                  </a:cubicBezTo>
                  <a:cubicBezTo>
                    <a:pt x="56113" y="45"/>
                    <a:pt x="52684" y="45"/>
                    <a:pt x="49259" y="34"/>
                  </a:cubicBezTo>
                  <a:cubicBezTo>
                    <a:pt x="39052" y="34"/>
                    <a:pt x="28845" y="34"/>
                    <a:pt x="186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2"/>
            <p:cNvSpPr/>
            <p:nvPr/>
          </p:nvSpPr>
          <p:spPr>
            <a:xfrm>
              <a:off x="5729773" y="1596221"/>
              <a:ext cx="426123" cy="434157"/>
            </a:xfrm>
            <a:custGeom>
              <a:avLst/>
              <a:gdLst/>
              <a:ahLst/>
              <a:cxnLst/>
              <a:rect l="l" t="t" r="r" b="b"/>
              <a:pathLst>
                <a:path w="21216" h="21616" extrusionOk="0">
                  <a:moveTo>
                    <a:pt x="10620" y="3500"/>
                  </a:moveTo>
                  <a:cubicBezTo>
                    <a:pt x="14228" y="3500"/>
                    <a:pt x="17338" y="6316"/>
                    <a:pt x="17713" y="10074"/>
                  </a:cubicBezTo>
                  <a:cubicBezTo>
                    <a:pt x="18114" y="14077"/>
                    <a:pt x="15245" y="17646"/>
                    <a:pt x="11342" y="18046"/>
                  </a:cubicBezTo>
                  <a:cubicBezTo>
                    <a:pt x="11099" y="18071"/>
                    <a:pt x="10857" y="18083"/>
                    <a:pt x="10617" y="18083"/>
                  </a:cubicBezTo>
                  <a:cubicBezTo>
                    <a:pt x="6984" y="18083"/>
                    <a:pt x="3879" y="15297"/>
                    <a:pt x="3503" y="11542"/>
                  </a:cubicBezTo>
                  <a:cubicBezTo>
                    <a:pt x="3103" y="7539"/>
                    <a:pt x="5972" y="3936"/>
                    <a:pt x="9908" y="3536"/>
                  </a:cubicBezTo>
                  <a:cubicBezTo>
                    <a:pt x="10147" y="3512"/>
                    <a:pt x="10385" y="3500"/>
                    <a:pt x="10620" y="3500"/>
                  </a:cubicBezTo>
                  <a:close/>
                  <a:moveTo>
                    <a:pt x="11342" y="0"/>
                  </a:moveTo>
                  <a:cubicBezTo>
                    <a:pt x="11376" y="67"/>
                    <a:pt x="11409" y="134"/>
                    <a:pt x="11409" y="200"/>
                  </a:cubicBezTo>
                  <a:cubicBezTo>
                    <a:pt x="11509" y="1201"/>
                    <a:pt x="10809" y="2068"/>
                    <a:pt x="9841" y="2168"/>
                  </a:cubicBezTo>
                  <a:cubicBezTo>
                    <a:pt x="9779" y="2175"/>
                    <a:pt x="9718" y="2178"/>
                    <a:pt x="9657" y="2178"/>
                  </a:cubicBezTo>
                  <a:cubicBezTo>
                    <a:pt x="8766" y="2178"/>
                    <a:pt x="8000" y="1504"/>
                    <a:pt x="7906" y="567"/>
                  </a:cubicBezTo>
                  <a:cubicBezTo>
                    <a:pt x="7906" y="501"/>
                    <a:pt x="7906" y="400"/>
                    <a:pt x="7906" y="334"/>
                  </a:cubicBezTo>
                  <a:cubicBezTo>
                    <a:pt x="7239" y="501"/>
                    <a:pt x="6572" y="767"/>
                    <a:pt x="5938" y="1068"/>
                  </a:cubicBezTo>
                  <a:cubicBezTo>
                    <a:pt x="6005" y="1134"/>
                    <a:pt x="6072" y="1168"/>
                    <a:pt x="6105" y="1268"/>
                  </a:cubicBezTo>
                  <a:cubicBezTo>
                    <a:pt x="6672" y="2068"/>
                    <a:pt x="6505" y="3169"/>
                    <a:pt x="5705" y="3736"/>
                  </a:cubicBezTo>
                  <a:cubicBezTo>
                    <a:pt x="5402" y="3973"/>
                    <a:pt x="5048" y="4085"/>
                    <a:pt x="4695" y="4085"/>
                  </a:cubicBezTo>
                  <a:cubicBezTo>
                    <a:pt x="4152" y="4085"/>
                    <a:pt x="3613" y="3821"/>
                    <a:pt x="3270" y="3336"/>
                  </a:cubicBezTo>
                  <a:cubicBezTo>
                    <a:pt x="3203" y="3269"/>
                    <a:pt x="3170" y="3202"/>
                    <a:pt x="3136" y="3102"/>
                  </a:cubicBezTo>
                  <a:cubicBezTo>
                    <a:pt x="2636" y="3603"/>
                    <a:pt x="2202" y="4170"/>
                    <a:pt x="1802" y="4770"/>
                  </a:cubicBezTo>
                  <a:cubicBezTo>
                    <a:pt x="1869" y="4804"/>
                    <a:pt x="1969" y="4804"/>
                    <a:pt x="2036" y="4870"/>
                  </a:cubicBezTo>
                  <a:cubicBezTo>
                    <a:pt x="2936" y="5271"/>
                    <a:pt x="3337" y="6305"/>
                    <a:pt x="2936" y="7205"/>
                  </a:cubicBezTo>
                  <a:cubicBezTo>
                    <a:pt x="2641" y="7869"/>
                    <a:pt x="2002" y="8261"/>
                    <a:pt x="1325" y="8261"/>
                  </a:cubicBezTo>
                  <a:cubicBezTo>
                    <a:pt x="1084" y="8261"/>
                    <a:pt x="838" y="8211"/>
                    <a:pt x="601" y="8106"/>
                  </a:cubicBezTo>
                  <a:cubicBezTo>
                    <a:pt x="535" y="8073"/>
                    <a:pt x="434" y="8039"/>
                    <a:pt x="368" y="7973"/>
                  </a:cubicBezTo>
                  <a:cubicBezTo>
                    <a:pt x="168" y="8673"/>
                    <a:pt x="68" y="9374"/>
                    <a:pt x="1" y="10107"/>
                  </a:cubicBezTo>
                  <a:cubicBezTo>
                    <a:pt x="101" y="10074"/>
                    <a:pt x="201" y="10041"/>
                    <a:pt x="301" y="10041"/>
                  </a:cubicBezTo>
                  <a:cubicBezTo>
                    <a:pt x="358" y="10035"/>
                    <a:pt x="415" y="10032"/>
                    <a:pt x="472" y="10032"/>
                  </a:cubicBezTo>
                  <a:cubicBezTo>
                    <a:pt x="1339" y="10032"/>
                    <a:pt x="2108" y="10734"/>
                    <a:pt x="2202" y="11642"/>
                  </a:cubicBezTo>
                  <a:cubicBezTo>
                    <a:pt x="2302" y="12643"/>
                    <a:pt x="1602" y="13510"/>
                    <a:pt x="635" y="13610"/>
                  </a:cubicBezTo>
                  <a:lnTo>
                    <a:pt x="334" y="13610"/>
                  </a:lnTo>
                  <a:cubicBezTo>
                    <a:pt x="535" y="14310"/>
                    <a:pt x="801" y="14978"/>
                    <a:pt x="1102" y="15611"/>
                  </a:cubicBezTo>
                  <a:cubicBezTo>
                    <a:pt x="1168" y="15545"/>
                    <a:pt x="1235" y="15511"/>
                    <a:pt x="1302" y="15445"/>
                  </a:cubicBezTo>
                  <a:cubicBezTo>
                    <a:pt x="1618" y="15208"/>
                    <a:pt x="1975" y="15095"/>
                    <a:pt x="2327" y="15095"/>
                  </a:cubicBezTo>
                  <a:cubicBezTo>
                    <a:pt x="2867" y="15095"/>
                    <a:pt x="3393" y="15360"/>
                    <a:pt x="3737" y="15845"/>
                  </a:cubicBezTo>
                  <a:cubicBezTo>
                    <a:pt x="4304" y="16645"/>
                    <a:pt x="4137" y="17746"/>
                    <a:pt x="3370" y="18347"/>
                  </a:cubicBezTo>
                  <a:cubicBezTo>
                    <a:pt x="3270" y="18413"/>
                    <a:pt x="3203" y="18447"/>
                    <a:pt x="3103" y="18480"/>
                  </a:cubicBezTo>
                  <a:cubicBezTo>
                    <a:pt x="3603" y="18980"/>
                    <a:pt x="4170" y="19447"/>
                    <a:pt x="4738" y="19848"/>
                  </a:cubicBezTo>
                  <a:cubicBezTo>
                    <a:pt x="4771" y="19748"/>
                    <a:pt x="4804" y="19681"/>
                    <a:pt x="4838" y="19581"/>
                  </a:cubicBezTo>
                  <a:cubicBezTo>
                    <a:pt x="5133" y="18917"/>
                    <a:pt x="5772" y="18525"/>
                    <a:pt x="6435" y="18525"/>
                  </a:cubicBezTo>
                  <a:cubicBezTo>
                    <a:pt x="6672" y="18525"/>
                    <a:pt x="6911" y="18575"/>
                    <a:pt x="7139" y="18680"/>
                  </a:cubicBezTo>
                  <a:cubicBezTo>
                    <a:pt x="8040" y="19114"/>
                    <a:pt x="8440" y="20148"/>
                    <a:pt x="8040" y="21049"/>
                  </a:cubicBezTo>
                  <a:cubicBezTo>
                    <a:pt x="8007" y="21149"/>
                    <a:pt x="7940" y="21215"/>
                    <a:pt x="7906" y="21282"/>
                  </a:cubicBezTo>
                  <a:cubicBezTo>
                    <a:pt x="8574" y="21482"/>
                    <a:pt x="9274" y="21582"/>
                    <a:pt x="9975" y="21616"/>
                  </a:cubicBezTo>
                  <a:cubicBezTo>
                    <a:pt x="9941" y="21549"/>
                    <a:pt x="9941" y="21482"/>
                    <a:pt x="9908" y="21382"/>
                  </a:cubicBezTo>
                  <a:cubicBezTo>
                    <a:pt x="9841" y="20415"/>
                    <a:pt x="10542" y="19514"/>
                    <a:pt x="11476" y="19414"/>
                  </a:cubicBezTo>
                  <a:cubicBezTo>
                    <a:pt x="11535" y="19408"/>
                    <a:pt x="11594" y="19405"/>
                    <a:pt x="11652" y="19405"/>
                  </a:cubicBezTo>
                  <a:cubicBezTo>
                    <a:pt x="12547" y="19405"/>
                    <a:pt x="13316" y="20107"/>
                    <a:pt x="13410" y="21015"/>
                  </a:cubicBezTo>
                  <a:cubicBezTo>
                    <a:pt x="13410" y="21115"/>
                    <a:pt x="13410" y="21182"/>
                    <a:pt x="13410" y="21282"/>
                  </a:cubicBezTo>
                  <a:cubicBezTo>
                    <a:pt x="14078" y="21082"/>
                    <a:pt x="14745" y="20815"/>
                    <a:pt x="15345" y="20515"/>
                  </a:cubicBezTo>
                  <a:cubicBezTo>
                    <a:pt x="15312" y="20448"/>
                    <a:pt x="15245" y="20415"/>
                    <a:pt x="15212" y="20348"/>
                  </a:cubicBezTo>
                  <a:cubicBezTo>
                    <a:pt x="14645" y="19548"/>
                    <a:pt x="14811" y="18447"/>
                    <a:pt x="15612" y="17846"/>
                  </a:cubicBezTo>
                  <a:cubicBezTo>
                    <a:pt x="15917" y="17621"/>
                    <a:pt x="16274" y="17512"/>
                    <a:pt x="16629" y="17512"/>
                  </a:cubicBezTo>
                  <a:cubicBezTo>
                    <a:pt x="17169" y="17512"/>
                    <a:pt x="17705" y="17764"/>
                    <a:pt x="18047" y="18247"/>
                  </a:cubicBezTo>
                  <a:cubicBezTo>
                    <a:pt x="18080" y="18313"/>
                    <a:pt x="18114" y="18380"/>
                    <a:pt x="18147" y="18447"/>
                  </a:cubicBezTo>
                  <a:cubicBezTo>
                    <a:pt x="18647" y="17946"/>
                    <a:pt x="19081" y="17413"/>
                    <a:pt x="19448" y="16812"/>
                  </a:cubicBezTo>
                  <a:cubicBezTo>
                    <a:pt x="19415" y="16779"/>
                    <a:pt x="19348" y="16779"/>
                    <a:pt x="19281" y="16746"/>
                  </a:cubicBezTo>
                  <a:cubicBezTo>
                    <a:pt x="18381" y="16345"/>
                    <a:pt x="18014" y="15278"/>
                    <a:pt x="18414" y="14377"/>
                  </a:cubicBezTo>
                  <a:cubicBezTo>
                    <a:pt x="18684" y="13713"/>
                    <a:pt x="19335" y="13321"/>
                    <a:pt x="20006" y="13321"/>
                  </a:cubicBezTo>
                  <a:cubicBezTo>
                    <a:pt x="20246" y="13321"/>
                    <a:pt x="20488" y="13371"/>
                    <a:pt x="20716" y="13477"/>
                  </a:cubicBezTo>
                  <a:cubicBezTo>
                    <a:pt x="20782" y="13510"/>
                    <a:pt x="20816" y="13543"/>
                    <a:pt x="20882" y="13577"/>
                  </a:cubicBezTo>
                  <a:cubicBezTo>
                    <a:pt x="21049" y="12909"/>
                    <a:pt x="21183" y="12242"/>
                    <a:pt x="21216" y="11542"/>
                  </a:cubicBezTo>
                  <a:cubicBezTo>
                    <a:pt x="21149" y="11542"/>
                    <a:pt x="21116" y="11542"/>
                    <a:pt x="21049" y="11575"/>
                  </a:cubicBezTo>
                  <a:cubicBezTo>
                    <a:pt x="20990" y="11581"/>
                    <a:pt x="20931" y="11584"/>
                    <a:pt x="20872" y="11584"/>
                  </a:cubicBezTo>
                  <a:cubicBezTo>
                    <a:pt x="19978" y="11584"/>
                    <a:pt x="19208" y="10882"/>
                    <a:pt x="19114" y="9974"/>
                  </a:cubicBezTo>
                  <a:cubicBezTo>
                    <a:pt x="19014" y="8973"/>
                    <a:pt x="19715" y="8106"/>
                    <a:pt x="20682" y="8006"/>
                  </a:cubicBezTo>
                  <a:lnTo>
                    <a:pt x="20882" y="8006"/>
                  </a:lnTo>
                  <a:cubicBezTo>
                    <a:pt x="20682" y="7305"/>
                    <a:pt x="20449" y="6672"/>
                    <a:pt x="20149" y="6038"/>
                  </a:cubicBezTo>
                  <a:cubicBezTo>
                    <a:pt x="20115" y="6071"/>
                    <a:pt x="20082" y="6138"/>
                    <a:pt x="20015" y="6171"/>
                  </a:cubicBezTo>
                  <a:cubicBezTo>
                    <a:pt x="19710" y="6396"/>
                    <a:pt x="19353" y="6506"/>
                    <a:pt x="18998" y="6506"/>
                  </a:cubicBezTo>
                  <a:cubicBezTo>
                    <a:pt x="18458" y="6506"/>
                    <a:pt x="17922" y="6254"/>
                    <a:pt x="17580" y="5771"/>
                  </a:cubicBezTo>
                  <a:cubicBezTo>
                    <a:pt x="17013" y="4970"/>
                    <a:pt x="17180" y="3836"/>
                    <a:pt x="17980" y="3269"/>
                  </a:cubicBezTo>
                  <a:cubicBezTo>
                    <a:pt x="18014" y="3236"/>
                    <a:pt x="18080" y="3202"/>
                    <a:pt x="18147" y="3169"/>
                  </a:cubicBezTo>
                  <a:cubicBezTo>
                    <a:pt x="17647" y="2669"/>
                    <a:pt x="17113" y="2202"/>
                    <a:pt x="16546" y="1835"/>
                  </a:cubicBezTo>
                  <a:cubicBezTo>
                    <a:pt x="16546" y="1868"/>
                    <a:pt x="16513" y="1935"/>
                    <a:pt x="16479" y="2002"/>
                  </a:cubicBezTo>
                  <a:cubicBezTo>
                    <a:pt x="16184" y="2665"/>
                    <a:pt x="15545" y="3057"/>
                    <a:pt x="14882" y="3057"/>
                  </a:cubicBezTo>
                  <a:cubicBezTo>
                    <a:pt x="14645" y="3057"/>
                    <a:pt x="14406" y="3008"/>
                    <a:pt x="14178" y="2902"/>
                  </a:cubicBezTo>
                  <a:cubicBezTo>
                    <a:pt x="13277" y="2502"/>
                    <a:pt x="12910" y="1435"/>
                    <a:pt x="13277" y="534"/>
                  </a:cubicBezTo>
                  <a:cubicBezTo>
                    <a:pt x="13310" y="467"/>
                    <a:pt x="13377" y="400"/>
                    <a:pt x="13410" y="334"/>
                  </a:cubicBezTo>
                  <a:cubicBezTo>
                    <a:pt x="12743" y="167"/>
                    <a:pt x="12043" y="34"/>
                    <a:pt x="1134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2"/>
            <p:cNvSpPr/>
            <p:nvPr/>
          </p:nvSpPr>
          <p:spPr>
            <a:xfrm>
              <a:off x="5769300" y="1647016"/>
              <a:ext cx="347069" cy="332567"/>
            </a:xfrm>
            <a:custGeom>
              <a:avLst/>
              <a:gdLst/>
              <a:ahLst/>
              <a:cxnLst/>
              <a:rect l="l" t="t" r="r" b="b"/>
              <a:pathLst>
                <a:path w="17280" h="16558" extrusionOk="0">
                  <a:moveTo>
                    <a:pt x="8616" y="2720"/>
                  </a:moveTo>
                  <a:cubicBezTo>
                    <a:pt x="8866" y="2720"/>
                    <a:pt x="9120" y="2738"/>
                    <a:pt x="9374" y="2775"/>
                  </a:cubicBezTo>
                  <a:cubicBezTo>
                    <a:pt x="12343" y="3175"/>
                    <a:pt x="14445" y="5977"/>
                    <a:pt x="14044" y="9013"/>
                  </a:cubicBezTo>
                  <a:cubicBezTo>
                    <a:pt x="13678" y="11788"/>
                    <a:pt x="11361" y="13838"/>
                    <a:pt x="8672" y="13838"/>
                  </a:cubicBezTo>
                  <a:cubicBezTo>
                    <a:pt x="8420" y="13838"/>
                    <a:pt x="8164" y="13820"/>
                    <a:pt x="7907" y="13783"/>
                  </a:cubicBezTo>
                  <a:cubicBezTo>
                    <a:pt x="4938" y="13383"/>
                    <a:pt x="2836" y="10581"/>
                    <a:pt x="3237" y="7545"/>
                  </a:cubicBezTo>
                  <a:cubicBezTo>
                    <a:pt x="3602" y="4770"/>
                    <a:pt x="5948" y="2720"/>
                    <a:pt x="8616" y="2720"/>
                  </a:cubicBezTo>
                  <a:close/>
                  <a:moveTo>
                    <a:pt x="8661" y="0"/>
                  </a:moveTo>
                  <a:cubicBezTo>
                    <a:pt x="4657" y="0"/>
                    <a:pt x="1153" y="3013"/>
                    <a:pt x="601" y="7178"/>
                  </a:cubicBezTo>
                  <a:cubicBezTo>
                    <a:pt x="1" y="11715"/>
                    <a:pt x="3136" y="15884"/>
                    <a:pt x="7573" y="16485"/>
                  </a:cubicBezTo>
                  <a:cubicBezTo>
                    <a:pt x="7936" y="16534"/>
                    <a:pt x="8296" y="16558"/>
                    <a:pt x="8653" y="16558"/>
                  </a:cubicBezTo>
                  <a:cubicBezTo>
                    <a:pt x="12657" y="16558"/>
                    <a:pt x="16159" y="13545"/>
                    <a:pt x="16679" y="9380"/>
                  </a:cubicBezTo>
                  <a:cubicBezTo>
                    <a:pt x="17280" y="4843"/>
                    <a:pt x="14178" y="673"/>
                    <a:pt x="9741" y="73"/>
                  </a:cubicBezTo>
                  <a:cubicBezTo>
                    <a:pt x="9378" y="24"/>
                    <a:pt x="9018" y="0"/>
                    <a:pt x="8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2"/>
            <p:cNvSpPr/>
            <p:nvPr/>
          </p:nvSpPr>
          <p:spPr>
            <a:xfrm>
              <a:off x="6151196" y="1621006"/>
              <a:ext cx="391296" cy="398647"/>
            </a:xfrm>
            <a:custGeom>
              <a:avLst/>
              <a:gdLst/>
              <a:ahLst/>
              <a:cxnLst/>
              <a:rect l="l" t="t" r="r" b="b"/>
              <a:pathLst>
                <a:path w="19482" h="19848" extrusionOk="0">
                  <a:moveTo>
                    <a:pt x="19139" y="7339"/>
                  </a:moveTo>
                  <a:lnTo>
                    <a:pt x="19139" y="7339"/>
                  </a:lnTo>
                  <a:cubicBezTo>
                    <a:pt x="19142" y="7350"/>
                    <a:pt x="19145" y="7361"/>
                    <a:pt x="19147" y="7372"/>
                  </a:cubicBezTo>
                  <a:lnTo>
                    <a:pt x="19147" y="7339"/>
                  </a:lnTo>
                  <a:close/>
                  <a:moveTo>
                    <a:pt x="9735" y="3236"/>
                  </a:moveTo>
                  <a:cubicBezTo>
                    <a:pt x="13061" y="3236"/>
                    <a:pt x="15901" y="5798"/>
                    <a:pt x="16245" y="9240"/>
                  </a:cubicBezTo>
                  <a:cubicBezTo>
                    <a:pt x="16612" y="12943"/>
                    <a:pt x="14010" y="16212"/>
                    <a:pt x="10408" y="16579"/>
                  </a:cubicBezTo>
                  <a:cubicBezTo>
                    <a:pt x="10186" y="16602"/>
                    <a:pt x="9965" y="16613"/>
                    <a:pt x="9746" y="16613"/>
                  </a:cubicBezTo>
                  <a:cubicBezTo>
                    <a:pt x="6417" y="16613"/>
                    <a:pt x="3547" y="14051"/>
                    <a:pt x="3203" y="10608"/>
                  </a:cubicBezTo>
                  <a:cubicBezTo>
                    <a:pt x="2836" y="6939"/>
                    <a:pt x="5471" y="3636"/>
                    <a:pt x="9074" y="3269"/>
                  </a:cubicBezTo>
                  <a:cubicBezTo>
                    <a:pt x="9296" y="3247"/>
                    <a:pt x="9517" y="3236"/>
                    <a:pt x="9735" y="3236"/>
                  </a:cubicBezTo>
                  <a:close/>
                  <a:moveTo>
                    <a:pt x="10408" y="0"/>
                  </a:moveTo>
                  <a:cubicBezTo>
                    <a:pt x="10441" y="67"/>
                    <a:pt x="10441" y="134"/>
                    <a:pt x="10475" y="201"/>
                  </a:cubicBezTo>
                  <a:cubicBezTo>
                    <a:pt x="10541" y="1101"/>
                    <a:pt x="9908" y="1902"/>
                    <a:pt x="9040" y="2002"/>
                  </a:cubicBezTo>
                  <a:cubicBezTo>
                    <a:pt x="8980" y="2009"/>
                    <a:pt x="8920" y="2012"/>
                    <a:pt x="8861" y="2012"/>
                  </a:cubicBezTo>
                  <a:cubicBezTo>
                    <a:pt x="8036" y="2012"/>
                    <a:pt x="7335" y="1375"/>
                    <a:pt x="7272" y="534"/>
                  </a:cubicBezTo>
                  <a:cubicBezTo>
                    <a:pt x="7239" y="467"/>
                    <a:pt x="7272" y="367"/>
                    <a:pt x="7272" y="301"/>
                  </a:cubicBezTo>
                  <a:lnTo>
                    <a:pt x="7272" y="301"/>
                  </a:lnTo>
                  <a:cubicBezTo>
                    <a:pt x="6639" y="467"/>
                    <a:pt x="6038" y="701"/>
                    <a:pt x="5471" y="968"/>
                  </a:cubicBezTo>
                  <a:cubicBezTo>
                    <a:pt x="5504" y="1034"/>
                    <a:pt x="5571" y="1101"/>
                    <a:pt x="5604" y="1168"/>
                  </a:cubicBezTo>
                  <a:cubicBezTo>
                    <a:pt x="6138" y="1902"/>
                    <a:pt x="5971" y="2902"/>
                    <a:pt x="5238" y="3436"/>
                  </a:cubicBezTo>
                  <a:cubicBezTo>
                    <a:pt x="4960" y="3648"/>
                    <a:pt x="4636" y="3749"/>
                    <a:pt x="4312" y="3749"/>
                  </a:cubicBezTo>
                  <a:cubicBezTo>
                    <a:pt x="3818" y="3749"/>
                    <a:pt x="3325" y="3513"/>
                    <a:pt x="3003" y="3069"/>
                  </a:cubicBezTo>
                  <a:cubicBezTo>
                    <a:pt x="2936" y="3003"/>
                    <a:pt x="2903" y="2936"/>
                    <a:pt x="2869" y="2869"/>
                  </a:cubicBezTo>
                  <a:cubicBezTo>
                    <a:pt x="2402" y="3336"/>
                    <a:pt x="2002" y="3837"/>
                    <a:pt x="1635" y="4370"/>
                  </a:cubicBezTo>
                  <a:cubicBezTo>
                    <a:pt x="1735" y="4404"/>
                    <a:pt x="1802" y="4437"/>
                    <a:pt x="1868" y="4470"/>
                  </a:cubicBezTo>
                  <a:cubicBezTo>
                    <a:pt x="2669" y="4837"/>
                    <a:pt x="3036" y="5805"/>
                    <a:pt x="2669" y="6639"/>
                  </a:cubicBezTo>
                  <a:cubicBezTo>
                    <a:pt x="2423" y="7254"/>
                    <a:pt x="1832" y="7615"/>
                    <a:pt x="1218" y="7615"/>
                  </a:cubicBezTo>
                  <a:cubicBezTo>
                    <a:pt x="999" y="7615"/>
                    <a:pt x="778" y="7569"/>
                    <a:pt x="568" y="7472"/>
                  </a:cubicBezTo>
                  <a:cubicBezTo>
                    <a:pt x="467" y="7406"/>
                    <a:pt x="401" y="7372"/>
                    <a:pt x="334" y="7339"/>
                  </a:cubicBezTo>
                  <a:cubicBezTo>
                    <a:pt x="167" y="7973"/>
                    <a:pt x="67" y="8607"/>
                    <a:pt x="0" y="9274"/>
                  </a:cubicBezTo>
                  <a:cubicBezTo>
                    <a:pt x="101" y="9274"/>
                    <a:pt x="167" y="9240"/>
                    <a:pt x="267" y="9240"/>
                  </a:cubicBezTo>
                  <a:cubicBezTo>
                    <a:pt x="325" y="9234"/>
                    <a:pt x="383" y="9230"/>
                    <a:pt x="440" y="9230"/>
                  </a:cubicBezTo>
                  <a:cubicBezTo>
                    <a:pt x="1238" y="9230"/>
                    <a:pt x="1942" y="9868"/>
                    <a:pt x="2035" y="10708"/>
                  </a:cubicBezTo>
                  <a:cubicBezTo>
                    <a:pt x="2102" y="11609"/>
                    <a:pt x="1468" y="12409"/>
                    <a:pt x="601" y="12509"/>
                  </a:cubicBezTo>
                  <a:lnTo>
                    <a:pt x="334" y="12509"/>
                  </a:lnTo>
                  <a:cubicBezTo>
                    <a:pt x="501" y="13143"/>
                    <a:pt x="734" y="13777"/>
                    <a:pt x="1001" y="14344"/>
                  </a:cubicBezTo>
                  <a:cubicBezTo>
                    <a:pt x="1068" y="14277"/>
                    <a:pt x="1135" y="14244"/>
                    <a:pt x="1201" y="14177"/>
                  </a:cubicBezTo>
                  <a:cubicBezTo>
                    <a:pt x="1479" y="13966"/>
                    <a:pt x="1808" y="13864"/>
                    <a:pt x="2136" y="13864"/>
                  </a:cubicBezTo>
                  <a:cubicBezTo>
                    <a:pt x="2637" y="13864"/>
                    <a:pt x="3134" y="14101"/>
                    <a:pt x="3436" y="14544"/>
                  </a:cubicBezTo>
                  <a:cubicBezTo>
                    <a:pt x="3970" y="15278"/>
                    <a:pt x="3803" y="16312"/>
                    <a:pt x="3069" y="16846"/>
                  </a:cubicBezTo>
                  <a:cubicBezTo>
                    <a:pt x="3003" y="16879"/>
                    <a:pt x="2936" y="16946"/>
                    <a:pt x="2869" y="16979"/>
                  </a:cubicBezTo>
                  <a:cubicBezTo>
                    <a:pt x="3303" y="17446"/>
                    <a:pt x="3803" y="17847"/>
                    <a:pt x="4370" y="18213"/>
                  </a:cubicBezTo>
                  <a:cubicBezTo>
                    <a:pt x="4370" y="18147"/>
                    <a:pt x="4404" y="18080"/>
                    <a:pt x="4437" y="17980"/>
                  </a:cubicBezTo>
                  <a:cubicBezTo>
                    <a:pt x="4707" y="17391"/>
                    <a:pt x="5284" y="17037"/>
                    <a:pt x="5902" y="17037"/>
                  </a:cubicBezTo>
                  <a:cubicBezTo>
                    <a:pt x="6124" y="17037"/>
                    <a:pt x="6351" y="17082"/>
                    <a:pt x="6572" y="17179"/>
                  </a:cubicBezTo>
                  <a:cubicBezTo>
                    <a:pt x="7372" y="17546"/>
                    <a:pt x="7739" y="18514"/>
                    <a:pt x="7372" y="19348"/>
                  </a:cubicBezTo>
                  <a:cubicBezTo>
                    <a:pt x="7339" y="19414"/>
                    <a:pt x="7306" y="19481"/>
                    <a:pt x="7239" y="19548"/>
                  </a:cubicBezTo>
                  <a:cubicBezTo>
                    <a:pt x="7873" y="19715"/>
                    <a:pt x="8507" y="19815"/>
                    <a:pt x="9140" y="19848"/>
                  </a:cubicBezTo>
                  <a:cubicBezTo>
                    <a:pt x="9140" y="19781"/>
                    <a:pt x="9107" y="19715"/>
                    <a:pt x="9107" y="19648"/>
                  </a:cubicBezTo>
                  <a:cubicBezTo>
                    <a:pt x="9007" y="18747"/>
                    <a:pt x="9674" y="17947"/>
                    <a:pt x="10541" y="17847"/>
                  </a:cubicBezTo>
                  <a:cubicBezTo>
                    <a:pt x="10601" y="17840"/>
                    <a:pt x="10661" y="17837"/>
                    <a:pt x="10720" y="17837"/>
                  </a:cubicBezTo>
                  <a:cubicBezTo>
                    <a:pt x="11541" y="17837"/>
                    <a:pt x="12216" y="18474"/>
                    <a:pt x="12309" y="19314"/>
                  </a:cubicBezTo>
                  <a:cubicBezTo>
                    <a:pt x="12309" y="19381"/>
                    <a:pt x="12309" y="19448"/>
                    <a:pt x="12309" y="19548"/>
                  </a:cubicBezTo>
                  <a:cubicBezTo>
                    <a:pt x="12943" y="19348"/>
                    <a:pt x="13543" y="19114"/>
                    <a:pt x="14077" y="18847"/>
                  </a:cubicBezTo>
                  <a:cubicBezTo>
                    <a:pt x="14044" y="18781"/>
                    <a:pt x="14010" y="18747"/>
                    <a:pt x="13977" y="18680"/>
                  </a:cubicBezTo>
                  <a:cubicBezTo>
                    <a:pt x="13443" y="17947"/>
                    <a:pt x="13610" y="16913"/>
                    <a:pt x="14311" y="16412"/>
                  </a:cubicBezTo>
                  <a:cubicBezTo>
                    <a:pt x="14601" y="16201"/>
                    <a:pt x="14934" y="16099"/>
                    <a:pt x="15262" y="16099"/>
                  </a:cubicBezTo>
                  <a:cubicBezTo>
                    <a:pt x="15764" y="16099"/>
                    <a:pt x="16257" y="16336"/>
                    <a:pt x="16579" y="16779"/>
                  </a:cubicBezTo>
                  <a:cubicBezTo>
                    <a:pt x="16612" y="16812"/>
                    <a:pt x="16646" y="16879"/>
                    <a:pt x="16679" y="16946"/>
                  </a:cubicBezTo>
                  <a:cubicBezTo>
                    <a:pt x="17113" y="16479"/>
                    <a:pt x="17513" y="15979"/>
                    <a:pt x="17880" y="15445"/>
                  </a:cubicBezTo>
                  <a:cubicBezTo>
                    <a:pt x="17813" y="15445"/>
                    <a:pt x="17746" y="15411"/>
                    <a:pt x="17713" y="15378"/>
                  </a:cubicBezTo>
                  <a:cubicBezTo>
                    <a:pt x="16879" y="15011"/>
                    <a:pt x="16512" y="14044"/>
                    <a:pt x="16879" y="13210"/>
                  </a:cubicBezTo>
                  <a:cubicBezTo>
                    <a:pt x="17150" y="12595"/>
                    <a:pt x="17747" y="12234"/>
                    <a:pt x="18363" y="12234"/>
                  </a:cubicBezTo>
                  <a:cubicBezTo>
                    <a:pt x="18582" y="12234"/>
                    <a:pt x="18804" y="12280"/>
                    <a:pt x="19014" y="12376"/>
                  </a:cubicBezTo>
                  <a:cubicBezTo>
                    <a:pt x="19081" y="12409"/>
                    <a:pt x="19114" y="12443"/>
                    <a:pt x="19181" y="12476"/>
                  </a:cubicBezTo>
                  <a:cubicBezTo>
                    <a:pt x="19314" y="11876"/>
                    <a:pt x="19448" y="11242"/>
                    <a:pt x="19481" y="10575"/>
                  </a:cubicBezTo>
                  <a:lnTo>
                    <a:pt x="19481" y="10575"/>
                  </a:lnTo>
                  <a:cubicBezTo>
                    <a:pt x="19414" y="10608"/>
                    <a:pt x="19381" y="10608"/>
                    <a:pt x="19314" y="10608"/>
                  </a:cubicBezTo>
                  <a:cubicBezTo>
                    <a:pt x="19254" y="10615"/>
                    <a:pt x="19195" y="10618"/>
                    <a:pt x="19136" y="10618"/>
                  </a:cubicBezTo>
                  <a:cubicBezTo>
                    <a:pt x="18314" y="10618"/>
                    <a:pt x="17640" y="9981"/>
                    <a:pt x="17546" y="9140"/>
                  </a:cubicBezTo>
                  <a:cubicBezTo>
                    <a:pt x="17446" y="8240"/>
                    <a:pt x="18113" y="7439"/>
                    <a:pt x="18981" y="7339"/>
                  </a:cubicBezTo>
                  <a:lnTo>
                    <a:pt x="19139" y="7339"/>
                  </a:lnTo>
                  <a:cubicBezTo>
                    <a:pt x="18974" y="6718"/>
                    <a:pt x="18776" y="6128"/>
                    <a:pt x="18514" y="5571"/>
                  </a:cubicBezTo>
                  <a:cubicBezTo>
                    <a:pt x="18447" y="5604"/>
                    <a:pt x="18414" y="5638"/>
                    <a:pt x="18380" y="5671"/>
                  </a:cubicBezTo>
                  <a:cubicBezTo>
                    <a:pt x="18090" y="5882"/>
                    <a:pt x="17757" y="5984"/>
                    <a:pt x="17429" y="5984"/>
                  </a:cubicBezTo>
                  <a:cubicBezTo>
                    <a:pt x="16927" y="5984"/>
                    <a:pt x="16434" y="5748"/>
                    <a:pt x="16112" y="5304"/>
                  </a:cubicBezTo>
                  <a:cubicBezTo>
                    <a:pt x="15612" y="4570"/>
                    <a:pt x="15778" y="3536"/>
                    <a:pt x="16479" y="3003"/>
                  </a:cubicBezTo>
                  <a:cubicBezTo>
                    <a:pt x="16546" y="2969"/>
                    <a:pt x="16579" y="2936"/>
                    <a:pt x="16646" y="2902"/>
                  </a:cubicBezTo>
                  <a:cubicBezTo>
                    <a:pt x="16212" y="2469"/>
                    <a:pt x="15712" y="2035"/>
                    <a:pt x="15178" y="1668"/>
                  </a:cubicBezTo>
                  <a:cubicBezTo>
                    <a:pt x="15178" y="1735"/>
                    <a:pt x="15145" y="1802"/>
                    <a:pt x="15145" y="1868"/>
                  </a:cubicBezTo>
                  <a:cubicBezTo>
                    <a:pt x="14876" y="2454"/>
                    <a:pt x="14286" y="2826"/>
                    <a:pt x="13674" y="2826"/>
                  </a:cubicBezTo>
                  <a:cubicBezTo>
                    <a:pt x="13451" y="2826"/>
                    <a:pt x="13224" y="2776"/>
                    <a:pt x="13010" y="2669"/>
                  </a:cubicBezTo>
                  <a:cubicBezTo>
                    <a:pt x="12209" y="2302"/>
                    <a:pt x="11842" y="1335"/>
                    <a:pt x="12209" y="501"/>
                  </a:cubicBezTo>
                  <a:cubicBezTo>
                    <a:pt x="12243" y="434"/>
                    <a:pt x="12276" y="401"/>
                    <a:pt x="12309" y="334"/>
                  </a:cubicBezTo>
                  <a:cubicBezTo>
                    <a:pt x="11709" y="167"/>
                    <a:pt x="11075" y="67"/>
                    <a:pt x="10408"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2"/>
            <p:cNvSpPr/>
            <p:nvPr/>
          </p:nvSpPr>
          <p:spPr>
            <a:xfrm>
              <a:off x="6187369" y="1667844"/>
              <a:ext cx="318930" cy="305513"/>
            </a:xfrm>
            <a:custGeom>
              <a:avLst/>
              <a:gdLst/>
              <a:ahLst/>
              <a:cxnLst/>
              <a:rect l="l" t="t" r="r" b="b"/>
              <a:pathLst>
                <a:path w="15879" h="15211" extrusionOk="0">
                  <a:moveTo>
                    <a:pt x="7950" y="2495"/>
                  </a:moveTo>
                  <a:cubicBezTo>
                    <a:pt x="8167" y="2495"/>
                    <a:pt x="8386" y="2509"/>
                    <a:pt x="8607" y="2539"/>
                  </a:cubicBezTo>
                  <a:cubicBezTo>
                    <a:pt x="11342" y="2906"/>
                    <a:pt x="13277" y="5507"/>
                    <a:pt x="12910" y="8276"/>
                  </a:cubicBezTo>
                  <a:cubicBezTo>
                    <a:pt x="12573" y="10852"/>
                    <a:pt x="10403" y="12723"/>
                    <a:pt x="7930" y="12723"/>
                  </a:cubicBezTo>
                  <a:cubicBezTo>
                    <a:pt x="7713" y="12723"/>
                    <a:pt x="7493" y="12709"/>
                    <a:pt x="7273" y="12679"/>
                  </a:cubicBezTo>
                  <a:cubicBezTo>
                    <a:pt x="4537" y="12279"/>
                    <a:pt x="2603" y="9710"/>
                    <a:pt x="2970" y="6942"/>
                  </a:cubicBezTo>
                  <a:cubicBezTo>
                    <a:pt x="3307" y="4366"/>
                    <a:pt x="5477" y="2495"/>
                    <a:pt x="7950" y="2495"/>
                  </a:cubicBezTo>
                  <a:close/>
                  <a:moveTo>
                    <a:pt x="7932" y="0"/>
                  </a:moveTo>
                  <a:cubicBezTo>
                    <a:pt x="4266" y="0"/>
                    <a:pt x="1057" y="2783"/>
                    <a:pt x="568" y="6575"/>
                  </a:cubicBezTo>
                  <a:cubicBezTo>
                    <a:pt x="1" y="10744"/>
                    <a:pt x="2869" y="14581"/>
                    <a:pt x="6939" y="15148"/>
                  </a:cubicBezTo>
                  <a:cubicBezTo>
                    <a:pt x="7263" y="15190"/>
                    <a:pt x="7586" y="15211"/>
                    <a:pt x="7905" y="15211"/>
                  </a:cubicBezTo>
                  <a:cubicBezTo>
                    <a:pt x="11589" y="15211"/>
                    <a:pt x="14820" y="12447"/>
                    <a:pt x="15312" y="8610"/>
                  </a:cubicBezTo>
                  <a:cubicBezTo>
                    <a:pt x="15879" y="4473"/>
                    <a:pt x="13010" y="637"/>
                    <a:pt x="8940" y="70"/>
                  </a:cubicBezTo>
                  <a:cubicBezTo>
                    <a:pt x="8602" y="23"/>
                    <a:pt x="8265" y="0"/>
                    <a:pt x="7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2"/>
            <p:cNvSpPr/>
            <p:nvPr/>
          </p:nvSpPr>
          <p:spPr>
            <a:xfrm>
              <a:off x="6667079" y="1796549"/>
              <a:ext cx="749050" cy="736979"/>
            </a:xfrm>
            <a:custGeom>
              <a:avLst/>
              <a:gdLst/>
              <a:ahLst/>
              <a:cxnLst/>
              <a:rect l="l" t="t" r="r" b="b"/>
              <a:pathLst>
                <a:path w="37294" h="36693" extrusionOk="0">
                  <a:moveTo>
                    <a:pt x="27887" y="0"/>
                  </a:moveTo>
                  <a:cubicBezTo>
                    <a:pt x="26686" y="0"/>
                    <a:pt x="25485" y="17"/>
                    <a:pt x="24284" y="33"/>
                  </a:cubicBezTo>
                  <a:lnTo>
                    <a:pt x="16913" y="133"/>
                  </a:lnTo>
                  <a:lnTo>
                    <a:pt x="9607" y="234"/>
                  </a:lnTo>
                  <a:cubicBezTo>
                    <a:pt x="8406" y="267"/>
                    <a:pt x="7172" y="267"/>
                    <a:pt x="5971" y="300"/>
                  </a:cubicBezTo>
                  <a:cubicBezTo>
                    <a:pt x="5004" y="300"/>
                    <a:pt x="4003" y="300"/>
                    <a:pt x="3069" y="467"/>
                  </a:cubicBezTo>
                  <a:cubicBezTo>
                    <a:pt x="2235" y="634"/>
                    <a:pt x="1435" y="967"/>
                    <a:pt x="834" y="1568"/>
                  </a:cubicBezTo>
                  <a:cubicBezTo>
                    <a:pt x="768" y="1568"/>
                    <a:pt x="734" y="1601"/>
                    <a:pt x="734" y="1668"/>
                  </a:cubicBezTo>
                  <a:cubicBezTo>
                    <a:pt x="1068" y="6505"/>
                    <a:pt x="1001" y="11341"/>
                    <a:pt x="801" y="16178"/>
                  </a:cubicBezTo>
                  <a:cubicBezTo>
                    <a:pt x="568" y="21015"/>
                    <a:pt x="234" y="25852"/>
                    <a:pt x="134" y="30722"/>
                  </a:cubicBezTo>
                  <a:cubicBezTo>
                    <a:pt x="101" y="31856"/>
                    <a:pt x="0" y="33024"/>
                    <a:pt x="67" y="34158"/>
                  </a:cubicBezTo>
                  <a:cubicBezTo>
                    <a:pt x="134" y="34892"/>
                    <a:pt x="334" y="35726"/>
                    <a:pt x="1068" y="36026"/>
                  </a:cubicBezTo>
                  <a:cubicBezTo>
                    <a:pt x="1443" y="36176"/>
                    <a:pt x="1875" y="36195"/>
                    <a:pt x="2292" y="36195"/>
                  </a:cubicBezTo>
                  <a:cubicBezTo>
                    <a:pt x="2431" y="36195"/>
                    <a:pt x="2569" y="36193"/>
                    <a:pt x="2702" y="36193"/>
                  </a:cubicBezTo>
                  <a:cubicBezTo>
                    <a:pt x="3303" y="36226"/>
                    <a:pt x="3903" y="36259"/>
                    <a:pt x="4504" y="36259"/>
                  </a:cubicBezTo>
                  <a:cubicBezTo>
                    <a:pt x="5705" y="36326"/>
                    <a:pt x="6939" y="36359"/>
                    <a:pt x="8173" y="36393"/>
                  </a:cubicBezTo>
                  <a:cubicBezTo>
                    <a:pt x="13076" y="36560"/>
                    <a:pt x="17947" y="36660"/>
                    <a:pt x="22850" y="36693"/>
                  </a:cubicBezTo>
                  <a:lnTo>
                    <a:pt x="30155" y="36693"/>
                  </a:lnTo>
                  <a:cubicBezTo>
                    <a:pt x="31390" y="36693"/>
                    <a:pt x="32624" y="36660"/>
                    <a:pt x="33858" y="36660"/>
                  </a:cubicBezTo>
                  <a:cubicBezTo>
                    <a:pt x="34692" y="36626"/>
                    <a:pt x="35626" y="36660"/>
                    <a:pt x="36360" y="36159"/>
                  </a:cubicBezTo>
                  <a:cubicBezTo>
                    <a:pt x="37127" y="35626"/>
                    <a:pt x="37160" y="34658"/>
                    <a:pt x="37127" y="33791"/>
                  </a:cubicBezTo>
                  <a:cubicBezTo>
                    <a:pt x="37094" y="32590"/>
                    <a:pt x="37060" y="31356"/>
                    <a:pt x="37027" y="30155"/>
                  </a:cubicBezTo>
                  <a:cubicBezTo>
                    <a:pt x="36960" y="27720"/>
                    <a:pt x="36927" y="25251"/>
                    <a:pt x="36893" y="22816"/>
                  </a:cubicBezTo>
                  <a:cubicBezTo>
                    <a:pt x="36860" y="17946"/>
                    <a:pt x="36927" y="13076"/>
                    <a:pt x="37060" y="8206"/>
                  </a:cubicBezTo>
                  <a:cubicBezTo>
                    <a:pt x="37094" y="7005"/>
                    <a:pt x="37127" y="5771"/>
                    <a:pt x="37194" y="4537"/>
                  </a:cubicBezTo>
                  <a:cubicBezTo>
                    <a:pt x="37227" y="3936"/>
                    <a:pt x="37260" y="3336"/>
                    <a:pt x="37260" y="2735"/>
                  </a:cubicBezTo>
                  <a:cubicBezTo>
                    <a:pt x="37294" y="2268"/>
                    <a:pt x="37260" y="1768"/>
                    <a:pt x="36994" y="1368"/>
                  </a:cubicBezTo>
                  <a:lnTo>
                    <a:pt x="36960" y="1368"/>
                  </a:lnTo>
                  <a:cubicBezTo>
                    <a:pt x="36527" y="701"/>
                    <a:pt x="35659" y="467"/>
                    <a:pt x="34892" y="367"/>
                  </a:cubicBezTo>
                  <a:cubicBezTo>
                    <a:pt x="33758" y="200"/>
                    <a:pt x="32624" y="133"/>
                    <a:pt x="31490" y="67"/>
                  </a:cubicBezTo>
                  <a:cubicBezTo>
                    <a:pt x="30289" y="17"/>
                    <a:pt x="29088" y="0"/>
                    <a:pt x="27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2"/>
            <p:cNvSpPr/>
            <p:nvPr/>
          </p:nvSpPr>
          <p:spPr>
            <a:xfrm>
              <a:off x="6667079" y="1796549"/>
              <a:ext cx="749050" cy="736979"/>
            </a:xfrm>
            <a:custGeom>
              <a:avLst/>
              <a:gdLst/>
              <a:ahLst/>
              <a:cxnLst/>
              <a:rect l="l" t="t" r="r" b="b"/>
              <a:pathLst>
                <a:path w="37294" h="36693" extrusionOk="0">
                  <a:moveTo>
                    <a:pt x="27787" y="300"/>
                  </a:moveTo>
                  <a:cubicBezTo>
                    <a:pt x="30089" y="300"/>
                    <a:pt x="32424" y="334"/>
                    <a:pt x="34725" y="634"/>
                  </a:cubicBezTo>
                  <a:cubicBezTo>
                    <a:pt x="35492" y="734"/>
                    <a:pt x="36527" y="934"/>
                    <a:pt x="36860" y="1768"/>
                  </a:cubicBezTo>
                  <a:cubicBezTo>
                    <a:pt x="37060" y="2268"/>
                    <a:pt x="36960" y="2902"/>
                    <a:pt x="36927" y="3436"/>
                  </a:cubicBezTo>
                  <a:cubicBezTo>
                    <a:pt x="36927" y="4036"/>
                    <a:pt x="36893" y="4637"/>
                    <a:pt x="36860" y="5237"/>
                  </a:cubicBezTo>
                  <a:cubicBezTo>
                    <a:pt x="36693" y="9940"/>
                    <a:pt x="36593" y="14677"/>
                    <a:pt x="36593" y="19447"/>
                  </a:cubicBezTo>
                  <a:cubicBezTo>
                    <a:pt x="36593" y="24184"/>
                    <a:pt x="36660" y="28921"/>
                    <a:pt x="36827" y="33657"/>
                  </a:cubicBezTo>
                  <a:cubicBezTo>
                    <a:pt x="36860" y="34158"/>
                    <a:pt x="36893" y="34658"/>
                    <a:pt x="36760" y="35159"/>
                  </a:cubicBezTo>
                  <a:cubicBezTo>
                    <a:pt x="36593" y="35626"/>
                    <a:pt x="36260" y="35959"/>
                    <a:pt x="35826" y="36126"/>
                  </a:cubicBezTo>
                  <a:cubicBezTo>
                    <a:pt x="35265" y="36363"/>
                    <a:pt x="34620" y="36405"/>
                    <a:pt x="33981" y="36405"/>
                  </a:cubicBezTo>
                  <a:cubicBezTo>
                    <a:pt x="33633" y="36405"/>
                    <a:pt x="33287" y="36393"/>
                    <a:pt x="32957" y="36393"/>
                  </a:cubicBezTo>
                  <a:cubicBezTo>
                    <a:pt x="30589" y="36426"/>
                    <a:pt x="28221" y="36426"/>
                    <a:pt x="25852" y="36426"/>
                  </a:cubicBezTo>
                  <a:cubicBezTo>
                    <a:pt x="21082" y="36426"/>
                    <a:pt x="16345" y="36359"/>
                    <a:pt x="11609" y="36226"/>
                  </a:cubicBezTo>
                  <a:cubicBezTo>
                    <a:pt x="9240" y="36193"/>
                    <a:pt x="6839" y="36093"/>
                    <a:pt x="4470" y="36026"/>
                  </a:cubicBezTo>
                  <a:cubicBezTo>
                    <a:pt x="3870" y="35992"/>
                    <a:pt x="3303" y="35959"/>
                    <a:pt x="2702" y="35926"/>
                  </a:cubicBezTo>
                  <a:cubicBezTo>
                    <a:pt x="2538" y="35926"/>
                    <a:pt x="2358" y="35932"/>
                    <a:pt x="2174" y="35932"/>
                  </a:cubicBezTo>
                  <a:cubicBezTo>
                    <a:pt x="1760" y="35932"/>
                    <a:pt x="1324" y="35900"/>
                    <a:pt x="1001" y="35692"/>
                  </a:cubicBezTo>
                  <a:cubicBezTo>
                    <a:pt x="234" y="35259"/>
                    <a:pt x="301" y="34058"/>
                    <a:pt x="301" y="33291"/>
                  </a:cubicBezTo>
                  <a:cubicBezTo>
                    <a:pt x="367" y="28587"/>
                    <a:pt x="634" y="23884"/>
                    <a:pt x="901" y="19180"/>
                  </a:cubicBezTo>
                  <a:cubicBezTo>
                    <a:pt x="1135" y="14510"/>
                    <a:pt x="1301" y="9807"/>
                    <a:pt x="1135" y="5104"/>
                  </a:cubicBezTo>
                  <a:cubicBezTo>
                    <a:pt x="1068" y="4036"/>
                    <a:pt x="1001" y="2935"/>
                    <a:pt x="934" y="1868"/>
                  </a:cubicBezTo>
                  <a:cubicBezTo>
                    <a:pt x="968" y="1868"/>
                    <a:pt x="1001" y="1868"/>
                    <a:pt x="1035" y="1835"/>
                  </a:cubicBezTo>
                  <a:cubicBezTo>
                    <a:pt x="2128" y="659"/>
                    <a:pt x="3873" y="604"/>
                    <a:pt x="5440" y="604"/>
                  </a:cubicBezTo>
                  <a:cubicBezTo>
                    <a:pt x="5601" y="604"/>
                    <a:pt x="5761" y="604"/>
                    <a:pt x="5917" y="604"/>
                  </a:cubicBezTo>
                  <a:cubicBezTo>
                    <a:pt x="6095" y="604"/>
                    <a:pt x="6269" y="604"/>
                    <a:pt x="6438" y="600"/>
                  </a:cubicBezTo>
                  <a:cubicBezTo>
                    <a:pt x="8807" y="567"/>
                    <a:pt x="11208" y="534"/>
                    <a:pt x="13577" y="500"/>
                  </a:cubicBezTo>
                  <a:cubicBezTo>
                    <a:pt x="18314" y="434"/>
                    <a:pt x="23050" y="334"/>
                    <a:pt x="27787" y="300"/>
                  </a:cubicBezTo>
                  <a:close/>
                  <a:moveTo>
                    <a:pt x="27887" y="0"/>
                  </a:moveTo>
                  <a:cubicBezTo>
                    <a:pt x="26686" y="0"/>
                    <a:pt x="25485" y="17"/>
                    <a:pt x="24284" y="33"/>
                  </a:cubicBezTo>
                  <a:lnTo>
                    <a:pt x="16913" y="133"/>
                  </a:lnTo>
                  <a:lnTo>
                    <a:pt x="9607" y="234"/>
                  </a:lnTo>
                  <a:cubicBezTo>
                    <a:pt x="8406" y="267"/>
                    <a:pt x="7172" y="267"/>
                    <a:pt x="5971" y="300"/>
                  </a:cubicBezTo>
                  <a:cubicBezTo>
                    <a:pt x="5004" y="300"/>
                    <a:pt x="4003" y="300"/>
                    <a:pt x="3069" y="467"/>
                  </a:cubicBezTo>
                  <a:cubicBezTo>
                    <a:pt x="2235" y="634"/>
                    <a:pt x="1435" y="967"/>
                    <a:pt x="834" y="1568"/>
                  </a:cubicBezTo>
                  <a:cubicBezTo>
                    <a:pt x="768" y="1568"/>
                    <a:pt x="734" y="1601"/>
                    <a:pt x="734" y="1668"/>
                  </a:cubicBezTo>
                  <a:cubicBezTo>
                    <a:pt x="1068" y="6505"/>
                    <a:pt x="1001" y="11341"/>
                    <a:pt x="801" y="16178"/>
                  </a:cubicBezTo>
                  <a:cubicBezTo>
                    <a:pt x="568" y="21015"/>
                    <a:pt x="234" y="25852"/>
                    <a:pt x="134" y="30722"/>
                  </a:cubicBezTo>
                  <a:cubicBezTo>
                    <a:pt x="101" y="31856"/>
                    <a:pt x="0" y="33024"/>
                    <a:pt x="67" y="34158"/>
                  </a:cubicBezTo>
                  <a:cubicBezTo>
                    <a:pt x="134" y="34892"/>
                    <a:pt x="334" y="35726"/>
                    <a:pt x="1068" y="36026"/>
                  </a:cubicBezTo>
                  <a:cubicBezTo>
                    <a:pt x="1443" y="36176"/>
                    <a:pt x="1875" y="36195"/>
                    <a:pt x="2292" y="36195"/>
                  </a:cubicBezTo>
                  <a:cubicBezTo>
                    <a:pt x="2431" y="36195"/>
                    <a:pt x="2569" y="36193"/>
                    <a:pt x="2702" y="36193"/>
                  </a:cubicBezTo>
                  <a:cubicBezTo>
                    <a:pt x="3303" y="36226"/>
                    <a:pt x="3903" y="36259"/>
                    <a:pt x="4504" y="36259"/>
                  </a:cubicBezTo>
                  <a:cubicBezTo>
                    <a:pt x="5705" y="36326"/>
                    <a:pt x="6939" y="36359"/>
                    <a:pt x="8173" y="36393"/>
                  </a:cubicBezTo>
                  <a:cubicBezTo>
                    <a:pt x="13076" y="36560"/>
                    <a:pt x="17947" y="36660"/>
                    <a:pt x="22850" y="36693"/>
                  </a:cubicBezTo>
                  <a:lnTo>
                    <a:pt x="30155" y="36693"/>
                  </a:lnTo>
                  <a:cubicBezTo>
                    <a:pt x="31390" y="36693"/>
                    <a:pt x="32624" y="36660"/>
                    <a:pt x="33858" y="36660"/>
                  </a:cubicBezTo>
                  <a:cubicBezTo>
                    <a:pt x="34692" y="36626"/>
                    <a:pt x="35626" y="36660"/>
                    <a:pt x="36360" y="36159"/>
                  </a:cubicBezTo>
                  <a:cubicBezTo>
                    <a:pt x="37127" y="35626"/>
                    <a:pt x="37160" y="34658"/>
                    <a:pt x="37127" y="33791"/>
                  </a:cubicBezTo>
                  <a:cubicBezTo>
                    <a:pt x="37094" y="32590"/>
                    <a:pt x="37060" y="31356"/>
                    <a:pt x="37027" y="30155"/>
                  </a:cubicBezTo>
                  <a:cubicBezTo>
                    <a:pt x="36960" y="27720"/>
                    <a:pt x="36927" y="25251"/>
                    <a:pt x="36893" y="22816"/>
                  </a:cubicBezTo>
                  <a:cubicBezTo>
                    <a:pt x="36860" y="17946"/>
                    <a:pt x="36927" y="13076"/>
                    <a:pt x="37060" y="8206"/>
                  </a:cubicBezTo>
                  <a:cubicBezTo>
                    <a:pt x="37094" y="7005"/>
                    <a:pt x="37127" y="5771"/>
                    <a:pt x="37194" y="4537"/>
                  </a:cubicBezTo>
                  <a:cubicBezTo>
                    <a:pt x="37227" y="3936"/>
                    <a:pt x="37260" y="3336"/>
                    <a:pt x="37260" y="2735"/>
                  </a:cubicBezTo>
                  <a:cubicBezTo>
                    <a:pt x="37294" y="2268"/>
                    <a:pt x="37260" y="1768"/>
                    <a:pt x="36994" y="1368"/>
                  </a:cubicBezTo>
                  <a:lnTo>
                    <a:pt x="36960" y="1368"/>
                  </a:lnTo>
                  <a:cubicBezTo>
                    <a:pt x="36527" y="701"/>
                    <a:pt x="35659" y="467"/>
                    <a:pt x="34892" y="367"/>
                  </a:cubicBezTo>
                  <a:cubicBezTo>
                    <a:pt x="33758" y="200"/>
                    <a:pt x="32624" y="133"/>
                    <a:pt x="31490" y="67"/>
                  </a:cubicBezTo>
                  <a:cubicBezTo>
                    <a:pt x="30289" y="17"/>
                    <a:pt x="29088" y="0"/>
                    <a:pt x="278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2"/>
            <p:cNvSpPr/>
            <p:nvPr/>
          </p:nvSpPr>
          <p:spPr>
            <a:xfrm>
              <a:off x="6671759" y="1800967"/>
              <a:ext cx="739690" cy="728543"/>
            </a:xfrm>
            <a:custGeom>
              <a:avLst/>
              <a:gdLst/>
              <a:ahLst/>
              <a:cxnLst/>
              <a:rect l="l" t="t" r="r" b="b"/>
              <a:pathLst>
                <a:path w="36828" h="36273" extrusionOk="0">
                  <a:moveTo>
                    <a:pt x="28758" y="303"/>
                  </a:moveTo>
                  <a:cubicBezTo>
                    <a:pt x="30613" y="303"/>
                    <a:pt x="32463" y="372"/>
                    <a:pt x="34292" y="614"/>
                  </a:cubicBezTo>
                  <a:cubicBezTo>
                    <a:pt x="35059" y="714"/>
                    <a:pt x="36093" y="914"/>
                    <a:pt x="36394" y="1748"/>
                  </a:cubicBezTo>
                  <a:cubicBezTo>
                    <a:pt x="36594" y="2248"/>
                    <a:pt x="36494" y="2849"/>
                    <a:pt x="36494" y="3383"/>
                  </a:cubicBezTo>
                  <a:cubicBezTo>
                    <a:pt x="36460" y="3983"/>
                    <a:pt x="36460" y="4550"/>
                    <a:pt x="36427" y="5151"/>
                  </a:cubicBezTo>
                  <a:cubicBezTo>
                    <a:pt x="36227" y="9821"/>
                    <a:pt x="36160" y="14524"/>
                    <a:pt x="36160" y="19194"/>
                  </a:cubicBezTo>
                  <a:cubicBezTo>
                    <a:pt x="36160" y="23897"/>
                    <a:pt x="36227" y="28567"/>
                    <a:pt x="36394" y="33237"/>
                  </a:cubicBezTo>
                  <a:cubicBezTo>
                    <a:pt x="36427" y="33738"/>
                    <a:pt x="36460" y="34271"/>
                    <a:pt x="36294" y="34738"/>
                  </a:cubicBezTo>
                  <a:cubicBezTo>
                    <a:pt x="36160" y="35205"/>
                    <a:pt x="35827" y="35539"/>
                    <a:pt x="35393" y="35706"/>
                  </a:cubicBezTo>
                  <a:cubicBezTo>
                    <a:pt x="34839" y="35940"/>
                    <a:pt x="34204" y="35970"/>
                    <a:pt x="33583" y="35970"/>
                  </a:cubicBezTo>
                  <a:cubicBezTo>
                    <a:pt x="33366" y="35970"/>
                    <a:pt x="33150" y="35967"/>
                    <a:pt x="32940" y="35967"/>
                  </a:cubicBezTo>
                  <a:cubicBezTo>
                    <a:pt x="32810" y="35967"/>
                    <a:pt x="32682" y="35968"/>
                    <a:pt x="32558" y="35973"/>
                  </a:cubicBezTo>
                  <a:cubicBezTo>
                    <a:pt x="30223" y="36006"/>
                    <a:pt x="27854" y="36006"/>
                    <a:pt x="25519" y="36006"/>
                  </a:cubicBezTo>
                  <a:cubicBezTo>
                    <a:pt x="20816" y="36006"/>
                    <a:pt x="16146" y="35939"/>
                    <a:pt x="11442" y="35806"/>
                  </a:cubicBezTo>
                  <a:cubicBezTo>
                    <a:pt x="9107" y="35739"/>
                    <a:pt x="6739" y="35672"/>
                    <a:pt x="4404" y="35606"/>
                  </a:cubicBezTo>
                  <a:cubicBezTo>
                    <a:pt x="3804" y="35572"/>
                    <a:pt x="3237" y="35539"/>
                    <a:pt x="2636" y="35506"/>
                  </a:cubicBezTo>
                  <a:cubicBezTo>
                    <a:pt x="2458" y="35506"/>
                    <a:pt x="2266" y="35513"/>
                    <a:pt x="2070" y="35513"/>
                  </a:cubicBezTo>
                  <a:cubicBezTo>
                    <a:pt x="1680" y="35513"/>
                    <a:pt x="1280" y="35483"/>
                    <a:pt x="968" y="35305"/>
                  </a:cubicBezTo>
                  <a:cubicBezTo>
                    <a:pt x="201" y="34838"/>
                    <a:pt x="268" y="33671"/>
                    <a:pt x="301" y="32904"/>
                  </a:cubicBezTo>
                  <a:cubicBezTo>
                    <a:pt x="335" y="28267"/>
                    <a:pt x="635" y="23630"/>
                    <a:pt x="868" y="18960"/>
                  </a:cubicBezTo>
                  <a:cubicBezTo>
                    <a:pt x="1102" y="14324"/>
                    <a:pt x="1269" y="9687"/>
                    <a:pt x="1102" y="5050"/>
                  </a:cubicBezTo>
                  <a:cubicBezTo>
                    <a:pt x="1035" y="3983"/>
                    <a:pt x="968" y="2916"/>
                    <a:pt x="902" y="1848"/>
                  </a:cubicBezTo>
                  <a:cubicBezTo>
                    <a:pt x="935" y="1848"/>
                    <a:pt x="968" y="1848"/>
                    <a:pt x="1002" y="1815"/>
                  </a:cubicBezTo>
                  <a:cubicBezTo>
                    <a:pt x="2336" y="414"/>
                    <a:pt x="4604" y="614"/>
                    <a:pt x="6339" y="581"/>
                  </a:cubicBezTo>
                  <a:lnTo>
                    <a:pt x="13411" y="481"/>
                  </a:lnTo>
                  <a:cubicBezTo>
                    <a:pt x="18081" y="414"/>
                    <a:pt x="22751" y="347"/>
                    <a:pt x="27421" y="314"/>
                  </a:cubicBezTo>
                  <a:cubicBezTo>
                    <a:pt x="27866" y="307"/>
                    <a:pt x="28312" y="303"/>
                    <a:pt x="28758" y="303"/>
                  </a:cubicBezTo>
                  <a:close/>
                  <a:moveTo>
                    <a:pt x="27871" y="0"/>
                  </a:moveTo>
                  <a:cubicBezTo>
                    <a:pt x="26575" y="0"/>
                    <a:pt x="25280" y="29"/>
                    <a:pt x="23985" y="47"/>
                  </a:cubicBezTo>
                  <a:lnTo>
                    <a:pt x="16713" y="147"/>
                  </a:lnTo>
                  <a:lnTo>
                    <a:pt x="9474" y="247"/>
                  </a:lnTo>
                  <a:cubicBezTo>
                    <a:pt x="8274" y="247"/>
                    <a:pt x="7073" y="280"/>
                    <a:pt x="5872" y="280"/>
                  </a:cubicBezTo>
                  <a:cubicBezTo>
                    <a:pt x="4904" y="314"/>
                    <a:pt x="3937" y="280"/>
                    <a:pt x="3003" y="481"/>
                  </a:cubicBezTo>
                  <a:cubicBezTo>
                    <a:pt x="2169" y="647"/>
                    <a:pt x="1402" y="948"/>
                    <a:pt x="802" y="1548"/>
                  </a:cubicBezTo>
                  <a:cubicBezTo>
                    <a:pt x="768" y="1548"/>
                    <a:pt x="701" y="1581"/>
                    <a:pt x="701" y="1648"/>
                  </a:cubicBezTo>
                  <a:cubicBezTo>
                    <a:pt x="1035" y="6418"/>
                    <a:pt x="968" y="11222"/>
                    <a:pt x="768" y="15992"/>
                  </a:cubicBezTo>
                  <a:cubicBezTo>
                    <a:pt x="535" y="20762"/>
                    <a:pt x="234" y="25565"/>
                    <a:pt x="101" y="30369"/>
                  </a:cubicBezTo>
                  <a:cubicBezTo>
                    <a:pt x="68" y="31469"/>
                    <a:pt x="1" y="32637"/>
                    <a:pt x="68" y="33738"/>
                  </a:cubicBezTo>
                  <a:cubicBezTo>
                    <a:pt x="101" y="34472"/>
                    <a:pt x="301" y="35305"/>
                    <a:pt x="1035" y="35606"/>
                  </a:cubicBezTo>
                  <a:cubicBezTo>
                    <a:pt x="1535" y="35806"/>
                    <a:pt x="2136" y="35739"/>
                    <a:pt x="2636" y="35772"/>
                  </a:cubicBezTo>
                  <a:cubicBezTo>
                    <a:pt x="3237" y="35806"/>
                    <a:pt x="3837" y="35839"/>
                    <a:pt x="4404" y="35839"/>
                  </a:cubicBezTo>
                  <a:cubicBezTo>
                    <a:pt x="5638" y="35906"/>
                    <a:pt x="6839" y="35939"/>
                    <a:pt x="8040" y="35973"/>
                  </a:cubicBezTo>
                  <a:cubicBezTo>
                    <a:pt x="12877" y="36139"/>
                    <a:pt x="17714" y="36239"/>
                    <a:pt x="22550" y="36273"/>
                  </a:cubicBezTo>
                  <a:lnTo>
                    <a:pt x="29789" y="36273"/>
                  </a:lnTo>
                  <a:cubicBezTo>
                    <a:pt x="30990" y="36239"/>
                    <a:pt x="32224" y="36239"/>
                    <a:pt x="33425" y="36239"/>
                  </a:cubicBezTo>
                  <a:cubicBezTo>
                    <a:pt x="34259" y="36206"/>
                    <a:pt x="35193" y="36239"/>
                    <a:pt x="35893" y="35739"/>
                  </a:cubicBezTo>
                  <a:cubicBezTo>
                    <a:pt x="36694" y="35205"/>
                    <a:pt x="36694" y="34238"/>
                    <a:pt x="36694" y="33371"/>
                  </a:cubicBezTo>
                  <a:cubicBezTo>
                    <a:pt x="36627" y="32203"/>
                    <a:pt x="36594" y="31002"/>
                    <a:pt x="36560" y="29802"/>
                  </a:cubicBezTo>
                  <a:cubicBezTo>
                    <a:pt x="36527" y="27366"/>
                    <a:pt x="36460" y="24965"/>
                    <a:pt x="36460" y="22530"/>
                  </a:cubicBezTo>
                  <a:cubicBezTo>
                    <a:pt x="36427" y="17726"/>
                    <a:pt x="36460" y="12923"/>
                    <a:pt x="36594" y="8119"/>
                  </a:cubicBezTo>
                  <a:cubicBezTo>
                    <a:pt x="36627" y="6918"/>
                    <a:pt x="36694" y="5684"/>
                    <a:pt x="36727" y="4483"/>
                  </a:cubicBezTo>
                  <a:cubicBezTo>
                    <a:pt x="36761" y="3883"/>
                    <a:pt x="36794" y="3283"/>
                    <a:pt x="36794" y="2682"/>
                  </a:cubicBezTo>
                  <a:cubicBezTo>
                    <a:pt x="36827" y="2215"/>
                    <a:pt x="36794" y="1748"/>
                    <a:pt x="36527" y="1348"/>
                  </a:cubicBezTo>
                  <a:cubicBezTo>
                    <a:pt x="36060" y="681"/>
                    <a:pt x="35226" y="447"/>
                    <a:pt x="34459" y="347"/>
                  </a:cubicBezTo>
                  <a:cubicBezTo>
                    <a:pt x="33358" y="180"/>
                    <a:pt x="32224" y="114"/>
                    <a:pt x="31090" y="80"/>
                  </a:cubicBezTo>
                  <a:cubicBezTo>
                    <a:pt x="30017" y="20"/>
                    <a:pt x="28944" y="0"/>
                    <a:pt x="27871" y="0"/>
                  </a:cubicBezTo>
                  <a:close/>
                </a:path>
              </a:pathLst>
            </a:custGeom>
            <a:solidFill>
              <a:srgbClr val="00000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2"/>
            <p:cNvSpPr/>
            <p:nvPr/>
          </p:nvSpPr>
          <p:spPr>
            <a:xfrm>
              <a:off x="6884158" y="1957911"/>
              <a:ext cx="455608" cy="18297"/>
            </a:xfrm>
            <a:custGeom>
              <a:avLst/>
              <a:gdLst/>
              <a:ahLst/>
              <a:cxnLst/>
              <a:rect l="l" t="t" r="r" b="b"/>
              <a:pathLst>
                <a:path w="22684" h="911" extrusionOk="0">
                  <a:moveTo>
                    <a:pt x="19494" y="1"/>
                  </a:moveTo>
                  <a:cubicBezTo>
                    <a:pt x="18423" y="1"/>
                    <a:pt x="17346" y="38"/>
                    <a:pt x="16278" y="38"/>
                  </a:cubicBezTo>
                  <a:cubicBezTo>
                    <a:pt x="14310" y="38"/>
                    <a:pt x="12342" y="72"/>
                    <a:pt x="10374" y="72"/>
                  </a:cubicBezTo>
                  <a:cubicBezTo>
                    <a:pt x="6905" y="72"/>
                    <a:pt x="3436" y="72"/>
                    <a:pt x="0" y="205"/>
                  </a:cubicBezTo>
                  <a:lnTo>
                    <a:pt x="0" y="706"/>
                  </a:lnTo>
                  <a:cubicBezTo>
                    <a:pt x="3436" y="839"/>
                    <a:pt x="6905" y="839"/>
                    <a:pt x="10374" y="839"/>
                  </a:cubicBezTo>
                  <a:lnTo>
                    <a:pt x="16278" y="872"/>
                  </a:lnTo>
                  <a:cubicBezTo>
                    <a:pt x="17346" y="872"/>
                    <a:pt x="18423" y="910"/>
                    <a:pt x="19494" y="910"/>
                  </a:cubicBezTo>
                  <a:cubicBezTo>
                    <a:pt x="20431" y="910"/>
                    <a:pt x="21364" y="881"/>
                    <a:pt x="22283" y="772"/>
                  </a:cubicBezTo>
                  <a:cubicBezTo>
                    <a:pt x="22683" y="706"/>
                    <a:pt x="22683" y="205"/>
                    <a:pt x="22283" y="139"/>
                  </a:cubicBezTo>
                  <a:cubicBezTo>
                    <a:pt x="21364" y="30"/>
                    <a:pt x="20431" y="1"/>
                    <a:pt x="19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2"/>
            <p:cNvSpPr/>
            <p:nvPr/>
          </p:nvSpPr>
          <p:spPr>
            <a:xfrm>
              <a:off x="6883475" y="2093284"/>
              <a:ext cx="438194" cy="19563"/>
            </a:xfrm>
            <a:custGeom>
              <a:avLst/>
              <a:gdLst/>
              <a:ahLst/>
              <a:cxnLst/>
              <a:rect l="l" t="t" r="r" b="b"/>
              <a:pathLst>
                <a:path w="21817" h="974" extrusionOk="0">
                  <a:moveTo>
                    <a:pt x="17204" y="1"/>
                  </a:moveTo>
                  <a:cubicBezTo>
                    <a:pt x="16651" y="1"/>
                    <a:pt x="16098" y="3"/>
                    <a:pt x="15545" y="3"/>
                  </a:cubicBezTo>
                  <a:lnTo>
                    <a:pt x="9641" y="3"/>
                  </a:lnTo>
                  <a:cubicBezTo>
                    <a:pt x="7706" y="3"/>
                    <a:pt x="5772" y="3"/>
                    <a:pt x="3837" y="37"/>
                  </a:cubicBezTo>
                  <a:cubicBezTo>
                    <a:pt x="2569" y="37"/>
                    <a:pt x="1302" y="37"/>
                    <a:pt x="1" y="137"/>
                  </a:cubicBezTo>
                  <a:lnTo>
                    <a:pt x="1" y="837"/>
                  </a:lnTo>
                  <a:cubicBezTo>
                    <a:pt x="1268" y="904"/>
                    <a:pt x="2503" y="937"/>
                    <a:pt x="3737" y="937"/>
                  </a:cubicBezTo>
                  <a:cubicBezTo>
                    <a:pt x="5705" y="971"/>
                    <a:pt x="7673" y="971"/>
                    <a:pt x="9641" y="971"/>
                  </a:cubicBezTo>
                  <a:lnTo>
                    <a:pt x="15445" y="971"/>
                  </a:lnTo>
                  <a:cubicBezTo>
                    <a:pt x="16007" y="971"/>
                    <a:pt x="16570" y="973"/>
                    <a:pt x="17132" y="973"/>
                  </a:cubicBezTo>
                  <a:cubicBezTo>
                    <a:pt x="18538" y="973"/>
                    <a:pt x="19944" y="956"/>
                    <a:pt x="21349" y="837"/>
                  </a:cubicBezTo>
                  <a:cubicBezTo>
                    <a:pt x="21816" y="804"/>
                    <a:pt x="21816" y="170"/>
                    <a:pt x="21349" y="137"/>
                  </a:cubicBezTo>
                  <a:cubicBezTo>
                    <a:pt x="19967" y="18"/>
                    <a:pt x="18586" y="1"/>
                    <a:pt x="17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2"/>
            <p:cNvSpPr/>
            <p:nvPr/>
          </p:nvSpPr>
          <p:spPr>
            <a:xfrm>
              <a:off x="6876104" y="2191500"/>
              <a:ext cx="434840" cy="17434"/>
            </a:xfrm>
            <a:custGeom>
              <a:avLst/>
              <a:gdLst/>
              <a:ahLst/>
              <a:cxnLst/>
              <a:rect l="l" t="t" r="r" b="b"/>
              <a:pathLst>
                <a:path w="21650" h="868" extrusionOk="0">
                  <a:moveTo>
                    <a:pt x="1640" y="0"/>
                  </a:moveTo>
                  <a:cubicBezTo>
                    <a:pt x="1210" y="0"/>
                    <a:pt x="785" y="17"/>
                    <a:pt x="368" y="83"/>
                  </a:cubicBezTo>
                  <a:cubicBezTo>
                    <a:pt x="1" y="117"/>
                    <a:pt x="1" y="751"/>
                    <a:pt x="368" y="784"/>
                  </a:cubicBezTo>
                  <a:cubicBezTo>
                    <a:pt x="785" y="851"/>
                    <a:pt x="1210" y="867"/>
                    <a:pt x="1640" y="867"/>
                  </a:cubicBezTo>
                  <a:cubicBezTo>
                    <a:pt x="2069" y="867"/>
                    <a:pt x="2503" y="851"/>
                    <a:pt x="2936" y="851"/>
                  </a:cubicBezTo>
                  <a:cubicBezTo>
                    <a:pt x="3804" y="851"/>
                    <a:pt x="4704" y="851"/>
                    <a:pt x="5605" y="817"/>
                  </a:cubicBezTo>
                  <a:cubicBezTo>
                    <a:pt x="7339" y="817"/>
                    <a:pt x="9074" y="751"/>
                    <a:pt x="10842" y="651"/>
                  </a:cubicBezTo>
                  <a:cubicBezTo>
                    <a:pt x="11420" y="628"/>
                    <a:pt x="11998" y="621"/>
                    <a:pt x="12578" y="621"/>
                  </a:cubicBezTo>
                  <a:cubicBezTo>
                    <a:pt x="13737" y="621"/>
                    <a:pt x="14900" y="651"/>
                    <a:pt x="16079" y="651"/>
                  </a:cubicBezTo>
                  <a:cubicBezTo>
                    <a:pt x="17847" y="617"/>
                    <a:pt x="19615" y="617"/>
                    <a:pt x="21416" y="617"/>
                  </a:cubicBezTo>
                  <a:cubicBezTo>
                    <a:pt x="21650" y="617"/>
                    <a:pt x="21650" y="250"/>
                    <a:pt x="21416" y="250"/>
                  </a:cubicBezTo>
                  <a:cubicBezTo>
                    <a:pt x="19615" y="217"/>
                    <a:pt x="17847" y="217"/>
                    <a:pt x="16079" y="217"/>
                  </a:cubicBezTo>
                  <a:cubicBezTo>
                    <a:pt x="15069" y="217"/>
                    <a:pt x="14069" y="239"/>
                    <a:pt x="13075" y="239"/>
                  </a:cubicBezTo>
                  <a:cubicBezTo>
                    <a:pt x="12329" y="239"/>
                    <a:pt x="11585" y="226"/>
                    <a:pt x="10842" y="184"/>
                  </a:cubicBezTo>
                  <a:cubicBezTo>
                    <a:pt x="9074" y="117"/>
                    <a:pt x="7339" y="50"/>
                    <a:pt x="5605" y="17"/>
                  </a:cubicBezTo>
                  <a:lnTo>
                    <a:pt x="2936" y="17"/>
                  </a:lnTo>
                  <a:cubicBezTo>
                    <a:pt x="2503" y="17"/>
                    <a:pt x="2069" y="0"/>
                    <a:pt x="1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2"/>
            <p:cNvSpPr/>
            <p:nvPr/>
          </p:nvSpPr>
          <p:spPr>
            <a:xfrm>
              <a:off x="6867407" y="2378572"/>
              <a:ext cx="431486" cy="19000"/>
            </a:xfrm>
            <a:custGeom>
              <a:avLst/>
              <a:gdLst/>
              <a:ahLst/>
              <a:cxnLst/>
              <a:rect l="l" t="t" r="r" b="b"/>
              <a:pathLst>
                <a:path w="21483" h="946" extrusionOk="0">
                  <a:moveTo>
                    <a:pt x="3579" y="1"/>
                  </a:moveTo>
                  <a:cubicBezTo>
                    <a:pt x="2475" y="1"/>
                    <a:pt x="1371" y="28"/>
                    <a:pt x="267" y="176"/>
                  </a:cubicBezTo>
                  <a:cubicBezTo>
                    <a:pt x="0" y="210"/>
                    <a:pt x="0" y="710"/>
                    <a:pt x="267" y="743"/>
                  </a:cubicBezTo>
                  <a:cubicBezTo>
                    <a:pt x="1616" y="925"/>
                    <a:pt x="2965" y="945"/>
                    <a:pt x="4314" y="945"/>
                  </a:cubicBezTo>
                  <a:cubicBezTo>
                    <a:pt x="4700" y="945"/>
                    <a:pt x="5085" y="943"/>
                    <a:pt x="5471" y="943"/>
                  </a:cubicBezTo>
                  <a:lnTo>
                    <a:pt x="10808" y="910"/>
                  </a:lnTo>
                  <a:lnTo>
                    <a:pt x="16145" y="910"/>
                  </a:lnTo>
                  <a:cubicBezTo>
                    <a:pt x="17046" y="910"/>
                    <a:pt x="17946" y="910"/>
                    <a:pt x="18814" y="877"/>
                  </a:cubicBezTo>
                  <a:cubicBezTo>
                    <a:pt x="19214" y="877"/>
                    <a:pt x="19648" y="877"/>
                    <a:pt x="20048" y="843"/>
                  </a:cubicBezTo>
                  <a:cubicBezTo>
                    <a:pt x="20515" y="810"/>
                    <a:pt x="20882" y="710"/>
                    <a:pt x="21315" y="610"/>
                  </a:cubicBezTo>
                  <a:cubicBezTo>
                    <a:pt x="21482" y="577"/>
                    <a:pt x="21482" y="343"/>
                    <a:pt x="21315" y="310"/>
                  </a:cubicBezTo>
                  <a:cubicBezTo>
                    <a:pt x="20882" y="210"/>
                    <a:pt x="20515" y="110"/>
                    <a:pt x="20048" y="76"/>
                  </a:cubicBezTo>
                  <a:cubicBezTo>
                    <a:pt x="19648" y="76"/>
                    <a:pt x="19214" y="43"/>
                    <a:pt x="18814" y="43"/>
                  </a:cubicBezTo>
                  <a:cubicBezTo>
                    <a:pt x="17946" y="9"/>
                    <a:pt x="17046" y="9"/>
                    <a:pt x="16145" y="9"/>
                  </a:cubicBezTo>
                  <a:lnTo>
                    <a:pt x="5471" y="9"/>
                  </a:lnTo>
                  <a:cubicBezTo>
                    <a:pt x="4840" y="9"/>
                    <a:pt x="4209" y="1"/>
                    <a:pt x="3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2"/>
            <p:cNvSpPr/>
            <p:nvPr/>
          </p:nvSpPr>
          <p:spPr>
            <a:xfrm>
              <a:off x="6726712" y="1924008"/>
              <a:ext cx="97171" cy="89037"/>
            </a:xfrm>
            <a:custGeom>
              <a:avLst/>
              <a:gdLst/>
              <a:ahLst/>
              <a:cxnLst/>
              <a:rect l="l" t="t" r="r" b="b"/>
              <a:pathLst>
                <a:path w="4838" h="4433" extrusionOk="0">
                  <a:moveTo>
                    <a:pt x="2593" y="510"/>
                  </a:moveTo>
                  <a:cubicBezTo>
                    <a:pt x="2663" y="510"/>
                    <a:pt x="2733" y="515"/>
                    <a:pt x="2802" y="526"/>
                  </a:cubicBezTo>
                  <a:cubicBezTo>
                    <a:pt x="2836" y="626"/>
                    <a:pt x="2902" y="759"/>
                    <a:pt x="3002" y="792"/>
                  </a:cubicBezTo>
                  <a:cubicBezTo>
                    <a:pt x="3569" y="1059"/>
                    <a:pt x="3903" y="1626"/>
                    <a:pt x="3870" y="2260"/>
                  </a:cubicBezTo>
                  <a:cubicBezTo>
                    <a:pt x="3870" y="2827"/>
                    <a:pt x="3436" y="3361"/>
                    <a:pt x="2902" y="3561"/>
                  </a:cubicBezTo>
                  <a:lnTo>
                    <a:pt x="2902" y="3528"/>
                  </a:lnTo>
                  <a:cubicBezTo>
                    <a:pt x="2712" y="3591"/>
                    <a:pt x="2522" y="3624"/>
                    <a:pt x="2337" y="3624"/>
                  </a:cubicBezTo>
                  <a:cubicBezTo>
                    <a:pt x="1938" y="3624"/>
                    <a:pt x="1564" y="3469"/>
                    <a:pt x="1268" y="3127"/>
                  </a:cubicBezTo>
                  <a:cubicBezTo>
                    <a:pt x="868" y="2627"/>
                    <a:pt x="767" y="1960"/>
                    <a:pt x="1068" y="1426"/>
                  </a:cubicBezTo>
                  <a:cubicBezTo>
                    <a:pt x="1337" y="888"/>
                    <a:pt x="1982" y="510"/>
                    <a:pt x="2593" y="510"/>
                  </a:cubicBezTo>
                  <a:close/>
                  <a:moveTo>
                    <a:pt x="3229" y="0"/>
                  </a:moveTo>
                  <a:cubicBezTo>
                    <a:pt x="3122" y="0"/>
                    <a:pt x="3016" y="45"/>
                    <a:pt x="2936" y="125"/>
                  </a:cubicBezTo>
                  <a:cubicBezTo>
                    <a:pt x="2706" y="42"/>
                    <a:pt x="2468" y="3"/>
                    <a:pt x="2233" y="3"/>
                  </a:cubicBezTo>
                  <a:cubicBezTo>
                    <a:pt x="1617" y="3"/>
                    <a:pt x="1021" y="276"/>
                    <a:pt x="634" y="759"/>
                  </a:cubicBezTo>
                  <a:cubicBezTo>
                    <a:pt x="0" y="1493"/>
                    <a:pt x="0" y="2527"/>
                    <a:pt x="467" y="3328"/>
                  </a:cubicBezTo>
                  <a:cubicBezTo>
                    <a:pt x="893" y="4037"/>
                    <a:pt x="1608" y="4432"/>
                    <a:pt x="2386" y="4432"/>
                  </a:cubicBezTo>
                  <a:cubicBezTo>
                    <a:pt x="2523" y="4432"/>
                    <a:pt x="2662" y="4420"/>
                    <a:pt x="2802" y="4395"/>
                  </a:cubicBezTo>
                  <a:cubicBezTo>
                    <a:pt x="3670" y="4228"/>
                    <a:pt x="4470" y="3528"/>
                    <a:pt x="4637" y="2660"/>
                  </a:cubicBezTo>
                  <a:cubicBezTo>
                    <a:pt x="4837" y="1660"/>
                    <a:pt x="4370" y="526"/>
                    <a:pt x="3436" y="59"/>
                  </a:cubicBezTo>
                  <a:cubicBezTo>
                    <a:pt x="3370" y="19"/>
                    <a:pt x="3299" y="0"/>
                    <a:pt x="3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2"/>
            <p:cNvSpPr/>
            <p:nvPr/>
          </p:nvSpPr>
          <p:spPr>
            <a:xfrm>
              <a:off x="6744125" y="2053918"/>
              <a:ext cx="93817" cy="88997"/>
            </a:xfrm>
            <a:custGeom>
              <a:avLst/>
              <a:gdLst/>
              <a:ahLst/>
              <a:cxnLst/>
              <a:rect l="l" t="t" r="r" b="b"/>
              <a:pathLst>
                <a:path w="4671" h="4431" extrusionOk="0">
                  <a:moveTo>
                    <a:pt x="2744" y="475"/>
                  </a:moveTo>
                  <a:cubicBezTo>
                    <a:pt x="2831" y="475"/>
                    <a:pt x="2918" y="481"/>
                    <a:pt x="3003" y="496"/>
                  </a:cubicBezTo>
                  <a:cubicBezTo>
                    <a:pt x="2836" y="629"/>
                    <a:pt x="2769" y="929"/>
                    <a:pt x="3036" y="1096"/>
                  </a:cubicBezTo>
                  <a:cubicBezTo>
                    <a:pt x="3536" y="1430"/>
                    <a:pt x="3837" y="2130"/>
                    <a:pt x="3636" y="2730"/>
                  </a:cubicBezTo>
                  <a:cubicBezTo>
                    <a:pt x="3476" y="3309"/>
                    <a:pt x="2881" y="3733"/>
                    <a:pt x="2301" y="3733"/>
                  </a:cubicBezTo>
                  <a:cubicBezTo>
                    <a:pt x="2279" y="3733"/>
                    <a:pt x="2257" y="3732"/>
                    <a:pt x="2235" y="3731"/>
                  </a:cubicBezTo>
                  <a:cubicBezTo>
                    <a:pt x="1635" y="3698"/>
                    <a:pt x="1135" y="3197"/>
                    <a:pt x="935" y="2697"/>
                  </a:cubicBezTo>
                  <a:cubicBezTo>
                    <a:pt x="701" y="2130"/>
                    <a:pt x="834" y="1530"/>
                    <a:pt x="1268" y="1096"/>
                  </a:cubicBezTo>
                  <a:cubicBezTo>
                    <a:pt x="1669" y="724"/>
                    <a:pt x="2217" y="475"/>
                    <a:pt x="2744" y="475"/>
                  </a:cubicBezTo>
                  <a:close/>
                  <a:moveTo>
                    <a:pt x="2410" y="1"/>
                  </a:moveTo>
                  <a:cubicBezTo>
                    <a:pt x="1922" y="1"/>
                    <a:pt x="1441" y="157"/>
                    <a:pt x="1035" y="462"/>
                  </a:cubicBezTo>
                  <a:cubicBezTo>
                    <a:pt x="334" y="996"/>
                    <a:pt x="1" y="1863"/>
                    <a:pt x="234" y="2730"/>
                  </a:cubicBezTo>
                  <a:cubicBezTo>
                    <a:pt x="434" y="3531"/>
                    <a:pt x="1101" y="4232"/>
                    <a:pt x="1935" y="4398"/>
                  </a:cubicBezTo>
                  <a:cubicBezTo>
                    <a:pt x="2055" y="4420"/>
                    <a:pt x="2176" y="4430"/>
                    <a:pt x="2296" y="4430"/>
                  </a:cubicBezTo>
                  <a:cubicBezTo>
                    <a:pt x="3109" y="4430"/>
                    <a:pt x="3888" y="3953"/>
                    <a:pt x="4237" y="3197"/>
                  </a:cubicBezTo>
                  <a:cubicBezTo>
                    <a:pt x="4671" y="2230"/>
                    <a:pt x="4304" y="1029"/>
                    <a:pt x="3403" y="462"/>
                  </a:cubicBezTo>
                  <a:lnTo>
                    <a:pt x="3370" y="462"/>
                  </a:lnTo>
                  <a:cubicBezTo>
                    <a:pt x="3436" y="395"/>
                    <a:pt x="3470" y="262"/>
                    <a:pt x="3336" y="195"/>
                  </a:cubicBezTo>
                  <a:cubicBezTo>
                    <a:pt x="3037" y="65"/>
                    <a:pt x="2722" y="1"/>
                    <a:pt x="2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2"/>
            <p:cNvSpPr/>
            <p:nvPr/>
          </p:nvSpPr>
          <p:spPr>
            <a:xfrm>
              <a:off x="6734083" y="2308857"/>
              <a:ext cx="108559" cy="99822"/>
            </a:xfrm>
            <a:custGeom>
              <a:avLst/>
              <a:gdLst/>
              <a:ahLst/>
              <a:cxnLst/>
              <a:rect l="l" t="t" r="r" b="b"/>
              <a:pathLst>
                <a:path w="5405" h="4970" extrusionOk="0">
                  <a:moveTo>
                    <a:pt x="3273" y="1"/>
                  </a:moveTo>
                  <a:cubicBezTo>
                    <a:pt x="2881" y="1"/>
                    <a:pt x="2767" y="559"/>
                    <a:pt x="3169" y="745"/>
                  </a:cubicBezTo>
                  <a:cubicBezTo>
                    <a:pt x="3803" y="979"/>
                    <a:pt x="4337" y="1512"/>
                    <a:pt x="4503" y="2179"/>
                  </a:cubicBezTo>
                  <a:cubicBezTo>
                    <a:pt x="4670" y="2813"/>
                    <a:pt x="4370" y="3480"/>
                    <a:pt x="3836" y="3881"/>
                  </a:cubicBezTo>
                  <a:cubicBezTo>
                    <a:pt x="3565" y="4080"/>
                    <a:pt x="3270" y="4158"/>
                    <a:pt x="2965" y="4158"/>
                  </a:cubicBezTo>
                  <a:cubicBezTo>
                    <a:pt x="2558" y="4158"/>
                    <a:pt x="2136" y="4019"/>
                    <a:pt x="1735" y="3847"/>
                  </a:cubicBezTo>
                  <a:cubicBezTo>
                    <a:pt x="1435" y="3681"/>
                    <a:pt x="1101" y="3514"/>
                    <a:pt x="934" y="3214"/>
                  </a:cubicBezTo>
                  <a:cubicBezTo>
                    <a:pt x="734" y="2880"/>
                    <a:pt x="767" y="2513"/>
                    <a:pt x="901" y="2179"/>
                  </a:cubicBezTo>
                  <a:cubicBezTo>
                    <a:pt x="1034" y="1779"/>
                    <a:pt x="1334" y="1412"/>
                    <a:pt x="1668" y="1145"/>
                  </a:cubicBezTo>
                  <a:cubicBezTo>
                    <a:pt x="1884" y="972"/>
                    <a:pt x="2185" y="799"/>
                    <a:pt x="2461" y="799"/>
                  </a:cubicBezTo>
                  <a:cubicBezTo>
                    <a:pt x="2610" y="799"/>
                    <a:pt x="2752" y="850"/>
                    <a:pt x="2869" y="979"/>
                  </a:cubicBezTo>
                  <a:cubicBezTo>
                    <a:pt x="2900" y="1010"/>
                    <a:pt x="2935" y="1023"/>
                    <a:pt x="2968" y="1023"/>
                  </a:cubicBezTo>
                  <a:cubicBezTo>
                    <a:pt x="3079" y="1023"/>
                    <a:pt x="3179" y="881"/>
                    <a:pt x="3102" y="778"/>
                  </a:cubicBezTo>
                  <a:cubicBezTo>
                    <a:pt x="2866" y="516"/>
                    <a:pt x="2465" y="336"/>
                    <a:pt x="2094" y="336"/>
                  </a:cubicBezTo>
                  <a:cubicBezTo>
                    <a:pt x="1993" y="336"/>
                    <a:pt x="1894" y="350"/>
                    <a:pt x="1801" y="378"/>
                  </a:cubicBezTo>
                  <a:cubicBezTo>
                    <a:pt x="1268" y="478"/>
                    <a:pt x="867" y="912"/>
                    <a:pt x="567" y="1346"/>
                  </a:cubicBezTo>
                  <a:cubicBezTo>
                    <a:pt x="234" y="1746"/>
                    <a:pt x="0" y="2280"/>
                    <a:pt x="34" y="2813"/>
                  </a:cubicBezTo>
                  <a:cubicBezTo>
                    <a:pt x="67" y="3347"/>
                    <a:pt x="334" y="3814"/>
                    <a:pt x="734" y="4148"/>
                  </a:cubicBezTo>
                  <a:cubicBezTo>
                    <a:pt x="1168" y="4481"/>
                    <a:pt x="1701" y="4715"/>
                    <a:pt x="2202" y="4848"/>
                  </a:cubicBezTo>
                  <a:cubicBezTo>
                    <a:pt x="2456" y="4928"/>
                    <a:pt x="2719" y="4969"/>
                    <a:pt x="2981" y="4969"/>
                  </a:cubicBezTo>
                  <a:cubicBezTo>
                    <a:pt x="3269" y="4969"/>
                    <a:pt x="3557" y="4919"/>
                    <a:pt x="3836" y="4815"/>
                  </a:cubicBezTo>
                  <a:cubicBezTo>
                    <a:pt x="4737" y="4414"/>
                    <a:pt x="5404" y="3447"/>
                    <a:pt x="5371" y="2480"/>
                  </a:cubicBezTo>
                  <a:cubicBezTo>
                    <a:pt x="5304" y="1346"/>
                    <a:pt x="4470" y="278"/>
                    <a:pt x="3369" y="11"/>
                  </a:cubicBezTo>
                  <a:cubicBezTo>
                    <a:pt x="3335" y="4"/>
                    <a:pt x="3303" y="1"/>
                    <a:pt x="3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2"/>
            <p:cNvSpPr/>
            <p:nvPr/>
          </p:nvSpPr>
          <p:spPr>
            <a:xfrm>
              <a:off x="7488475" y="1476836"/>
              <a:ext cx="868978" cy="549526"/>
            </a:xfrm>
            <a:custGeom>
              <a:avLst/>
              <a:gdLst/>
              <a:ahLst/>
              <a:cxnLst/>
              <a:rect l="l" t="t" r="r" b="b"/>
              <a:pathLst>
                <a:path w="43265" h="27360" extrusionOk="0">
                  <a:moveTo>
                    <a:pt x="19858" y="0"/>
                  </a:moveTo>
                  <a:cubicBezTo>
                    <a:pt x="19177" y="0"/>
                    <a:pt x="18495" y="2"/>
                    <a:pt x="17813" y="7"/>
                  </a:cubicBezTo>
                  <a:cubicBezTo>
                    <a:pt x="12443" y="40"/>
                    <a:pt x="7072" y="207"/>
                    <a:pt x="1702" y="474"/>
                  </a:cubicBezTo>
                  <a:cubicBezTo>
                    <a:pt x="1568" y="474"/>
                    <a:pt x="1468" y="540"/>
                    <a:pt x="1435" y="674"/>
                  </a:cubicBezTo>
                  <a:cubicBezTo>
                    <a:pt x="1301" y="1174"/>
                    <a:pt x="1168" y="1674"/>
                    <a:pt x="1034" y="2175"/>
                  </a:cubicBezTo>
                  <a:cubicBezTo>
                    <a:pt x="67" y="6311"/>
                    <a:pt x="0" y="10614"/>
                    <a:pt x="100" y="14884"/>
                  </a:cubicBezTo>
                  <a:lnTo>
                    <a:pt x="100" y="14851"/>
                  </a:lnTo>
                  <a:cubicBezTo>
                    <a:pt x="167" y="17052"/>
                    <a:pt x="234" y="19254"/>
                    <a:pt x="334" y="21455"/>
                  </a:cubicBezTo>
                  <a:cubicBezTo>
                    <a:pt x="367" y="22523"/>
                    <a:pt x="367" y="23590"/>
                    <a:pt x="467" y="24658"/>
                  </a:cubicBezTo>
                  <a:cubicBezTo>
                    <a:pt x="534" y="25391"/>
                    <a:pt x="768" y="26192"/>
                    <a:pt x="1501" y="26459"/>
                  </a:cubicBezTo>
                  <a:cubicBezTo>
                    <a:pt x="1968" y="26626"/>
                    <a:pt x="2502" y="26626"/>
                    <a:pt x="2969" y="26626"/>
                  </a:cubicBezTo>
                  <a:cubicBezTo>
                    <a:pt x="3536" y="26659"/>
                    <a:pt x="4103" y="26692"/>
                    <a:pt x="4637" y="26726"/>
                  </a:cubicBezTo>
                  <a:cubicBezTo>
                    <a:pt x="5771" y="26792"/>
                    <a:pt x="6905" y="26859"/>
                    <a:pt x="8039" y="26893"/>
                  </a:cubicBezTo>
                  <a:cubicBezTo>
                    <a:pt x="10274" y="26993"/>
                    <a:pt x="12509" y="27093"/>
                    <a:pt x="14778" y="27159"/>
                  </a:cubicBezTo>
                  <a:cubicBezTo>
                    <a:pt x="19281" y="27293"/>
                    <a:pt x="23784" y="27360"/>
                    <a:pt x="28287" y="27360"/>
                  </a:cubicBezTo>
                  <a:cubicBezTo>
                    <a:pt x="32524" y="27360"/>
                    <a:pt x="36827" y="27360"/>
                    <a:pt x="41063" y="27093"/>
                  </a:cubicBezTo>
                  <a:cubicBezTo>
                    <a:pt x="41110" y="27116"/>
                    <a:pt x="41157" y="27140"/>
                    <a:pt x="41205" y="27140"/>
                  </a:cubicBezTo>
                  <a:cubicBezTo>
                    <a:pt x="41224" y="27140"/>
                    <a:pt x="41244" y="27136"/>
                    <a:pt x="41263" y="27126"/>
                  </a:cubicBezTo>
                  <a:cubicBezTo>
                    <a:pt x="41330" y="27126"/>
                    <a:pt x="41363" y="27093"/>
                    <a:pt x="41430" y="27059"/>
                  </a:cubicBezTo>
                  <a:cubicBezTo>
                    <a:pt x="41530" y="27059"/>
                    <a:pt x="41663" y="27059"/>
                    <a:pt x="41763" y="27026"/>
                  </a:cubicBezTo>
                  <a:cubicBezTo>
                    <a:pt x="41897" y="27026"/>
                    <a:pt x="41897" y="26859"/>
                    <a:pt x="41763" y="26859"/>
                  </a:cubicBezTo>
                  <a:lnTo>
                    <a:pt x="41697" y="26859"/>
                  </a:lnTo>
                  <a:cubicBezTo>
                    <a:pt x="41997" y="26526"/>
                    <a:pt x="42097" y="26025"/>
                    <a:pt x="42130" y="25592"/>
                  </a:cubicBezTo>
                  <a:cubicBezTo>
                    <a:pt x="42197" y="24591"/>
                    <a:pt x="42264" y="23590"/>
                    <a:pt x="42331" y="22623"/>
                  </a:cubicBezTo>
                  <a:cubicBezTo>
                    <a:pt x="42531" y="19054"/>
                    <a:pt x="42597" y="15484"/>
                    <a:pt x="42564" y="11882"/>
                  </a:cubicBezTo>
                  <a:cubicBezTo>
                    <a:pt x="42564" y="10114"/>
                    <a:pt x="42497" y="8313"/>
                    <a:pt x="42431" y="6511"/>
                  </a:cubicBezTo>
                  <a:cubicBezTo>
                    <a:pt x="42331" y="4743"/>
                    <a:pt x="42264" y="2975"/>
                    <a:pt x="42064" y="1207"/>
                  </a:cubicBezTo>
                  <a:lnTo>
                    <a:pt x="42064" y="1207"/>
                  </a:lnTo>
                  <a:cubicBezTo>
                    <a:pt x="42364" y="1241"/>
                    <a:pt x="42631" y="1241"/>
                    <a:pt x="42931" y="1274"/>
                  </a:cubicBezTo>
                  <a:cubicBezTo>
                    <a:pt x="42941" y="1275"/>
                    <a:pt x="42950" y="1276"/>
                    <a:pt x="42959" y="1276"/>
                  </a:cubicBezTo>
                  <a:cubicBezTo>
                    <a:pt x="43264" y="1276"/>
                    <a:pt x="43255" y="740"/>
                    <a:pt x="42931" y="740"/>
                  </a:cubicBezTo>
                  <a:cubicBezTo>
                    <a:pt x="39895" y="540"/>
                    <a:pt x="36893" y="374"/>
                    <a:pt x="33891" y="273"/>
                  </a:cubicBezTo>
                  <a:cubicBezTo>
                    <a:pt x="29203" y="99"/>
                    <a:pt x="24540" y="0"/>
                    <a:pt x="19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2"/>
            <p:cNvSpPr/>
            <p:nvPr/>
          </p:nvSpPr>
          <p:spPr>
            <a:xfrm>
              <a:off x="7484458" y="1474144"/>
              <a:ext cx="877012" cy="554225"/>
            </a:xfrm>
            <a:custGeom>
              <a:avLst/>
              <a:gdLst/>
              <a:ahLst/>
              <a:cxnLst/>
              <a:rect l="l" t="t" r="r" b="b"/>
              <a:pathLst>
                <a:path w="43665" h="27594" extrusionOk="0">
                  <a:moveTo>
                    <a:pt x="20692" y="583"/>
                  </a:moveTo>
                  <a:cubicBezTo>
                    <a:pt x="22823" y="583"/>
                    <a:pt x="24955" y="602"/>
                    <a:pt x="27086" y="641"/>
                  </a:cubicBezTo>
                  <a:cubicBezTo>
                    <a:pt x="32123" y="741"/>
                    <a:pt x="37160" y="941"/>
                    <a:pt x="42197" y="1241"/>
                  </a:cubicBezTo>
                  <a:cubicBezTo>
                    <a:pt x="42264" y="3176"/>
                    <a:pt x="42397" y="5111"/>
                    <a:pt x="42464" y="7046"/>
                  </a:cubicBezTo>
                  <a:cubicBezTo>
                    <a:pt x="42564" y="10515"/>
                    <a:pt x="42597" y="13984"/>
                    <a:pt x="42497" y="17453"/>
                  </a:cubicBezTo>
                  <a:cubicBezTo>
                    <a:pt x="42464" y="19188"/>
                    <a:pt x="42364" y="20922"/>
                    <a:pt x="42264" y="22657"/>
                  </a:cubicBezTo>
                  <a:cubicBezTo>
                    <a:pt x="42230" y="23557"/>
                    <a:pt x="42164" y="24425"/>
                    <a:pt x="42097" y="25292"/>
                  </a:cubicBezTo>
                  <a:cubicBezTo>
                    <a:pt x="42064" y="25726"/>
                    <a:pt x="42097" y="26193"/>
                    <a:pt x="41863" y="26560"/>
                  </a:cubicBezTo>
                  <a:cubicBezTo>
                    <a:pt x="41595" y="27067"/>
                    <a:pt x="41166" y="27094"/>
                    <a:pt x="40672" y="27094"/>
                  </a:cubicBezTo>
                  <a:cubicBezTo>
                    <a:pt x="40614" y="27094"/>
                    <a:pt x="40555" y="27093"/>
                    <a:pt x="40496" y="27093"/>
                  </a:cubicBezTo>
                  <a:cubicBezTo>
                    <a:pt x="36059" y="27127"/>
                    <a:pt x="31623" y="27193"/>
                    <a:pt x="27186" y="27193"/>
                  </a:cubicBezTo>
                  <a:cubicBezTo>
                    <a:pt x="22750" y="27160"/>
                    <a:pt x="18280" y="27060"/>
                    <a:pt x="13843" y="26926"/>
                  </a:cubicBezTo>
                  <a:cubicBezTo>
                    <a:pt x="11608" y="26860"/>
                    <a:pt x="9407" y="26760"/>
                    <a:pt x="7172" y="26660"/>
                  </a:cubicBezTo>
                  <a:cubicBezTo>
                    <a:pt x="6071" y="26593"/>
                    <a:pt x="4970" y="26526"/>
                    <a:pt x="3870" y="26459"/>
                  </a:cubicBezTo>
                  <a:cubicBezTo>
                    <a:pt x="3336" y="26426"/>
                    <a:pt x="2769" y="26426"/>
                    <a:pt x="2202" y="26359"/>
                  </a:cubicBezTo>
                  <a:cubicBezTo>
                    <a:pt x="1768" y="26326"/>
                    <a:pt x="1401" y="26226"/>
                    <a:pt x="1201" y="25792"/>
                  </a:cubicBezTo>
                  <a:cubicBezTo>
                    <a:pt x="1001" y="25459"/>
                    <a:pt x="968" y="25058"/>
                    <a:pt x="968" y="24692"/>
                  </a:cubicBezTo>
                  <a:cubicBezTo>
                    <a:pt x="934" y="24158"/>
                    <a:pt x="934" y="23624"/>
                    <a:pt x="901" y="23124"/>
                  </a:cubicBezTo>
                  <a:cubicBezTo>
                    <a:pt x="867" y="21990"/>
                    <a:pt x="834" y="20889"/>
                    <a:pt x="801" y="19788"/>
                  </a:cubicBezTo>
                  <a:cubicBezTo>
                    <a:pt x="734" y="17653"/>
                    <a:pt x="667" y="15485"/>
                    <a:pt x="634" y="13317"/>
                  </a:cubicBezTo>
                  <a:cubicBezTo>
                    <a:pt x="601" y="9180"/>
                    <a:pt x="834" y="5011"/>
                    <a:pt x="1968" y="1008"/>
                  </a:cubicBezTo>
                  <a:lnTo>
                    <a:pt x="1968" y="1041"/>
                  </a:lnTo>
                  <a:cubicBezTo>
                    <a:pt x="4937" y="874"/>
                    <a:pt x="7906" y="774"/>
                    <a:pt x="10875" y="708"/>
                  </a:cubicBezTo>
                  <a:cubicBezTo>
                    <a:pt x="14147" y="627"/>
                    <a:pt x="17419" y="583"/>
                    <a:pt x="20692" y="583"/>
                  </a:cubicBezTo>
                  <a:close/>
                  <a:moveTo>
                    <a:pt x="20039" y="1"/>
                  </a:moveTo>
                  <a:cubicBezTo>
                    <a:pt x="19352" y="1"/>
                    <a:pt x="18666" y="3"/>
                    <a:pt x="17980" y="7"/>
                  </a:cubicBezTo>
                  <a:cubicBezTo>
                    <a:pt x="12576" y="41"/>
                    <a:pt x="7172" y="207"/>
                    <a:pt x="1735" y="474"/>
                  </a:cubicBezTo>
                  <a:cubicBezTo>
                    <a:pt x="1635" y="474"/>
                    <a:pt x="1501" y="574"/>
                    <a:pt x="1468" y="674"/>
                  </a:cubicBezTo>
                  <a:cubicBezTo>
                    <a:pt x="1334" y="1175"/>
                    <a:pt x="1201" y="1675"/>
                    <a:pt x="1068" y="2209"/>
                  </a:cubicBezTo>
                  <a:cubicBezTo>
                    <a:pt x="100" y="6378"/>
                    <a:pt x="0" y="10715"/>
                    <a:pt x="134" y="15018"/>
                  </a:cubicBezTo>
                  <a:cubicBezTo>
                    <a:pt x="167" y="17220"/>
                    <a:pt x="267" y="19454"/>
                    <a:pt x="334" y="21656"/>
                  </a:cubicBezTo>
                  <a:cubicBezTo>
                    <a:pt x="400" y="22723"/>
                    <a:pt x="367" y="23824"/>
                    <a:pt x="501" y="24892"/>
                  </a:cubicBezTo>
                  <a:cubicBezTo>
                    <a:pt x="567" y="25592"/>
                    <a:pt x="801" y="26426"/>
                    <a:pt x="1535" y="26693"/>
                  </a:cubicBezTo>
                  <a:cubicBezTo>
                    <a:pt x="1885" y="26843"/>
                    <a:pt x="2273" y="26862"/>
                    <a:pt x="2642" y="26862"/>
                  </a:cubicBezTo>
                  <a:cubicBezTo>
                    <a:pt x="2765" y="26862"/>
                    <a:pt x="2886" y="26860"/>
                    <a:pt x="3002" y="26860"/>
                  </a:cubicBezTo>
                  <a:cubicBezTo>
                    <a:pt x="3569" y="26893"/>
                    <a:pt x="4136" y="26926"/>
                    <a:pt x="4704" y="26960"/>
                  </a:cubicBezTo>
                  <a:cubicBezTo>
                    <a:pt x="5838" y="27027"/>
                    <a:pt x="6972" y="27093"/>
                    <a:pt x="8106" y="27127"/>
                  </a:cubicBezTo>
                  <a:cubicBezTo>
                    <a:pt x="10374" y="27227"/>
                    <a:pt x="12643" y="27327"/>
                    <a:pt x="14911" y="27393"/>
                  </a:cubicBezTo>
                  <a:cubicBezTo>
                    <a:pt x="19447" y="27527"/>
                    <a:pt x="23984" y="27594"/>
                    <a:pt x="28521" y="27594"/>
                  </a:cubicBezTo>
                  <a:cubicBezTo>
                    <a:pt x="30755" y="27594"/>
                    <a:pt x="32957" y="27594"/>
                    <a:pt x="35192" y="27560"/>
                  </a:cubicBezTo>
                  <a:cubicBezTo>
                    <a:pt x="36293" y="27527"/>
                    <a:pt x="37427" y="27494"/>
                    <a:pt x="38528" y="27460"/>
                  </a:cubicBezTo>
                  <a:cubicBezTo>
                    <a:pt x="38659" y="27456"/>
                    <a:pt x="38792" y="27454"/>
                    <a:pt x="38928" y="27454"/>
                  </a:cubicBezTo>
                  <a:cubicBezTo>
                    <a:pt x="39233" y="27454"/>
                    <a:pt x="39549" y="27462"/>
                    <a:pt x="39865" y="27462"/>
                  </a:cubicBezTo>
                  <a:cubicBezTo>
                    <a:pt x="40484" y="27462"/>
                    <a:pt x="41107" y="27433"/>
                    <a:pt x="41663" y="27260"/>
                  </a:cubicBezTo>
                  <a:cubicBezTo>
                    <a:pt x="41697" y="27227"/>
                    <a:pt x="41763" y="27227"/>
                    <a:pt x="41830" y="27193"/>
                  </a:cubicBezTo>
                  <a:cubicBezTo>
                    <a:pt x="42364" y="27027"/>
                    <a:pt x="42464" y="26326"/>
                    <a:pt x="42497" y="25792"/>
                  </a:cubicBezTo>
                  <a:cubicBezTo>
                    <a:pt x="42597" y="24825"/>
                    <a:pt x="42631" y="23824"/>
                    <a:pt x="42697" y="22824"/>
                  </a:cubicBezTo>
                  <a:cubicBezTo>
                    <a:pt x="42897" y="19221"/>
                    <a:pt x="42998" y="15618"/>
                    <a:pt x="42964" y="12016"/>
                  </a:cubicBezTo>
                  <a:cubicBezTo>
                    <a:pt x="42931" y="10181"/>
                    <a:pt x="42897" y="8380"/>
                    <a:pt x="42797" y="6579"/>
                  </a:cubicBezTo>
                  <a:cubicBezTo>
                    <a:pt x="42731" y="4811"/>
                    <a:pt x="42631" y="3009"/>
                    <a:pt x="42430" y="1241"/>
                  </a:cubicBezTo>
                  <a:cubicBezTo>
                    <a:pt x="42731" y="1241"/>
                    <a:pt x="43031" y="1275"/>
                    <a:pt x="43331" y="1275"/>
                  </a:cubicBezTo>
                  <a:cubicBezTo>
                    <a:pt x="43341" y="1276"/>
                    <a:pt x="43351" y="1276"/>
                    <a:pt x="43361" y="1276"/>
                  </a:cubicBezTo>
                  <a:cubicBezTo>
                    <a:pt x="43664" y="1276"/>
                    <a:pt x="43655" y="773"/>
                    <a:pt x="43331" y="741"/>
                  </a:cubicBezTo>
                  <a:cubicBezTo>
                    <a:pt x="40262" y="574"/>
                    <a:pt x="37227" y="407"/>
                    <a:pt x="34191" y="274"/>
                  </a:cubicBezTo>
                  <a:cubicBezTo>
                    <a:pt x="29474" y="99"/>
                    <a:pt x="24756" y="1"/>
                    <a:pt x="200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2"/>
            <p:cNvSpPr/>
            <p:nvPr/>
          </p:nvSpPr>
          <p:spPr>
            <a:xfrm>
              <a:off x="7544071" y="1797372"/>
              <a:ext cx="425461" cy="16430"/>
            </a:xfrm>
            <a:custGeom>
              <a:avLst/>
              <a:gdLst/>
              <a:ahLst/>
              <a:cxnLst/>
              <a:rect l="l" t="t" r="r" b="b"/>
              <a:pathLst>
                <a:path w="21183" h="818" extrusionOk="0">
                  <a:moveTo>
                    <a:pt x="5522" y="1"/>
                  </a:moveTo>
                  <a:cubicBezTo>
                    <a:pt x="3804" y="1"/>
                    <a:pt x="2086" y="26"/>
                    <a:pt x="368" y="126"/>
                  </a:cubicBezTo>
                  <a:cubicBezTo>
                    <a:pt x="1" y="126"/>
                    <a:pt x="1" y="660"/>
                    <a:pt x="368" y="693"/>
                  </a:cubicBezTo>
                  <a:cubicBezTo>
                    <a:pt x="2086" y="793"/>
                    <a:pt x="3804" y="818"/>
                    <a:pt x="5522" y="818"/>
                  </a:cubicBezTo>
                  <a:cubicBezTo>
                    <a:pt x="7239" y="818"/>
                    <a:pt x="8957" y="793"/>
                    <a:pt x="10675" y="793"/>
                  </a:cubicBezTo>
                  <a:cubicBezTo>
                    <a:pt x="11150" y="788"/>
                    <a:pt x="11626" y="787"/>
                    <a:pt x="12101" y="787"/>
                  </a:cubicBezTo>
                  <a:cubicBezTo>
                    <a:pt x="12871" y="787"/>
                    <a:pt x="13642" y="791"/>
                    <a:pt x="14413" y="791"/>
                  </a:cubicBezTo>
                  <a:cubicBezTo>
                    <a:pt x="16613" y="791"/>
                    <a:pt x="18811" y="760"/>
                    <a:pt x="20983" y="526"/>
                  </a:cubicBezTo>
                  <a:cubicBezTo>
                    <a:pt x="21183" y="526"/>
                    <a:pt x="21183" y="293"/>
                    <a:pt x="20983" y="259"/>
                  </a:cubicBezTo>
                  <a:cubicBezTo>
                    <a:pt x="19013" y="47"/>
                    <a:pt x="17021" y="2"/>
                    <a:pt x="15025" y="2"/>
                  </a:cubicBezTo>
                  <a:cubicBezTo>
                    <a:pt x="13574" y="2"/>
                    <a:pt x="12122" y="26"/>
                    <a:pt x="10675" y="26"/>
                  </a:cubicBezTo>
                  <a:cubicBezTo>
                    <a:pt x="8957" y="26"/>
                    <a:pt x="7239" y="1"/>
                    <a:pt x="5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2"/>
            <p:cNvSpPr/>
            <p:nvPr/>
          </p:nvSpPr>
          <p:spPr>
            <a:xfrm>
              <a:off x="8161805" y="1892695"/>
              <a:ext cx="111894" cy="61982"/>
            </a:xfrm>
            <a:custGeom>
              <a:avLst/>
              <a:gdLst/>
              <a:ahLst/>
              <a:cxnLst/>
              <a:rect l="l" t="t" r="r" b="b"/>
              <a:pathLst>
                <a:path w="5571" h="3086" extrusionOk="0">
                  <a:moveTo>
                    <a:pt x="2802" y="884"/>
                  </a:moveTo>
                  <a:cubicBezTo>
                    <a:pt x="3203" y="884"/>
                    <a:pt x="3636" y="917"/>
                    <a:pt x="4036" y="917"/>
                  </a:cubicBezTo>
                  <a:cubicBezTo>
                    <a:pt x="4192" y="917"/>
                    <a:pt x="4363" y="932"/>
                    <a:pt x="4538" y="932"/>
                  </a:cubicBezTo>
                  <a:cubicBezTo>
                    <a:pt x="4626" y="932"/>
                    <a:pt x="4715" y="928"/>
                    <a:pt x="4804" y="917"/>
                  </a:cubicBezTo>
                  <a:lnTo>
                    <a:pt x="4804" y="917"/>
                  </a:lnTo>
                  <a:cubicBezTo>
                    <a:pt x="4770" y="1217"/>
                    <a:pt x="4770" y="1551"/>
                    <a:pt x="4770" y="1851"/>
                  </a:cubicBezTo>
                  <a:lnTo>
                    <a:pt x="4770" y="2151"/>
                  </a:lnTo>
                  <a:cubicBezTo>
                    <a:pt x="4770" y="2185"/>
                    <a:pt x="4770" y="2251"/>
                    <a:pt x="4737" y="2285"/>
                  </a:cubicBezTo>
                  <a:lnTo>
                    <a:pt x="4303" y="2285"/>
                  </a:lnTo>
                  <a:cubicBezTo>
                    <a:pt x="3469" y="2285"/>
                    <a:pt x="2602" y="2251"/>
                    <a:pt x="1768" y="2251"/>
                  </a:cubicBezTo>
                  <a:lnTo>
                    <a:pt x="968" y="2251"/>
                  </a:lnTo>
                  <a:lnTo>
                    <a:pt x="968" y="2218"/>
                  </a:lnTo>
                  <a:cubicBezTo>
                    <a:pt x="1001" y="2051"/>
                    <a:pt x="968" y="1818"/>
                    <a:pt x="968" y="1618"/>
                  </a:cubicBezTo>
                  <a:lnTo>
                    <a:pt x="968" y="1017"/>
                  </a:lnTo>
                  <a:cubicBezTo>
                    <a:pt x="968" y="1017"/>
                    <a:pt x="968" y="917"/>
                    <a:pt x="968" y="884"/>
                  </a:cubicBezTo>
                  <a:close/>
                  <a:moveTo>
                    <a:pt x="1198" y="0"/>
                  </a:moveTo>
                  <a:cubicBezTo>
                    <a:pt x="913" y="0"/>
                    <a:pt x="621" y="36"/>
                    <a:pt x="401" y="217"/>
                  </a:cubicBezTo>
                  <a:cubicBezTo>
                    <a:pt x="0" y="550"/>
                    <a:pt x="134" y="1184"/>
                    <a:pt x="134" y="1618"/>
                  </a:cubicBezTo>
                  <a:cubicBezTo>
                    <a:pt x="134" y="2085"/>
                    <a:pt x="67" y="2652"/>
                    <a:pt x="501" y="2952"/>
                  </a:cubicBezTo>
                  <a:cubicBezTo>
                    <a:pt x="701" y="3085"/>
                    <a:pt x="968" y="3085"/>
                    <a:pt x="1201" y="3085"/>
                  </a:cubicBezTo>
                  <a:lnTo>
                    <a:pt x="3469" y="3085"/>
                  </a:lnTo>
                  <a:cubicBezTo>
                    <a:pt x="3736" y="3085"/>
                    <a:pt x="4036" y="3085"/>
                    <a:pt x="4303" y="3052"/>
                  </a:cubicBezTo>
                  <a:cubicBezTo>
                    <a:pt x="4459" y="3052"/>
                    <a:pt x="4615" y="3067"/>
                    <a:pt x="4770" y="3067"/>
                  </a:cubicBezTo>
                  <a:cubicBezTo>
                    <a:pt x="4848" y="3067"/>
                    <a:pt x="4926" y="3063"/>
                    <a:pt x="5004" y="3052"/>
                  </a:cubicBezTo>
                  <a:cubicBezTo>
                    <a:pt x="5538" y="2919"/>
                    <a:pt x="5538" y="2418"/>
                    <a:pt x="5538" y="1985"/>
                  </a:cubicBezTo>
                  <a:cubicBezTo>
                    <a:pt x="5504" y="1551"/>
                    <a:pt x="5471" y="1151"/>
                    <a:pt x="5437" y="717"/>
                  </a:cubicBezTo>
                  <a:cubicBezTo>
                    <a:pt x="5571" y="550"/>
                    <a:pt x="5538" y="250"/>
                    <a:pt x="5337" y="150"/>
                  </a:cubicBezTo>
                  <a:cubicBezTo>
                    <a:pt x="5137" y="61"/>
                    <a:pt x="4937" y="46"/>
                    <a:pt x="4727" y="46"/>
                  </a:cubicBezTo>
                  <a:cubicBezTo>
                    <a:pt x="4622" y="46"/>
                    <a:pt x="4515" y="50"/>
                    <a:pt x="4403" y="50"/>
                  </a:cubicBezTo>
                  <a:lnTo>
                    <a:pt x="3469" y="50"/>
                  </a:lnTo>
                  <a:cubicBezTo>
                    <a:pt x="2902" y="50"/>
                    <a:pt x="2335" y="50"/>
                    <a:pt x="1735" y="16"/>
                  </a:cubicBezTo>
                  <a:cubicBezTo>
                    <a:pt x="1575" y="16"/>
                    <a:pt x="1388"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2"/>
            <p:cNvSpPr/>
            <p:nvPr/>
          </p:nvSpPr>
          <p:spPr>
            <a:xfrm>
              <a:off x="7827490" y="1890225"/>
              <a:ext cx="157446" cy="64212"/>
            </a:xfrm>
            <a:custGeom>
              <a:avLst/>
              <a:gdLst/>
              <a:ahLst/>
              <a:cxnLst/>
              <a:rect l="l" t="t" r="r" b="b"/>
              <a:pathLst>
                <a:path w="7839" h="3197" extrusionOk="0">
                  <a:moveTo>
                    <a:pt x="2902" y="840"/>
                  </a:moveTo>
                  <a:cubicBezTo>
                    <a:pt x="3603" y="840"/>
                    <a:pt x="4303" y="840"/>
                    <a:pt x="4970" y="873"/>
                  </a:cubicBezTo>
                  <a:cubicBezTo>
                    <a:pt x="5304" y="873"/>
                    <a:pt x="5604" y="907"/>
                    <a:pt x="5938" y="907"/>
                  </a:cubicBezTo>
                  <a:cubicBezTo>
                    <a:pt x="6197" y="930"/>
                    <a:pt x="6457" y="954"/>
                    <a:pt x="6716" y="954"/>
                  </a:cubicBezTo>
                  <a:cubicBezTo>
                    <a:pt x="6823" y="954"/>
                    <a:pt x="6931" y="950"/>
                    <a:pt x="7038" y="940"/>
                  </a:cubicBezTo>
                  <a:cubicBezTo>
                    <a:pt x="7072" y="940"/>
                    <a:pt x="7105" y="907"/>
                    <a:pt x="7105" y="907"/>
                  </a:cubicBezTo>
                  <a:cubicBezTo>
                    <a:pt x="7105" y="1207"/>
                    <a:pt x="7105" y="1474"/>
                    <a:pt x="7138" y="1774"/>
                  </a:cubicBezTo>
                  <a:cubicBezTo>
                    <a:pt x="7138" y="1941"/>
                    <a:pt x="7138" y="2074"/>
                    <a:pt x="7138" y="2241"/>
                  </a:cubicBezTo>
                  <a:cubicBezTo>
                    <a:pt x="7138" y="2360"/>
                    <a:pt x="7173" y="2377"/>
                    <a:pt x="7119" y="2377"/>
                  </a:cubicBezTo>
                  <a:cubicBezTo>
                    <a:pt x="7098" y="2377"/>
                    <a:pt x="7062" y="2374"/>
                    <a:pt x="7005" y="2374"/>
                  </a:cubicBezTo>
                  <a:cubicBezTo>
                    <a:pt x="6338" y="2374"/>
                    <a:pt x="5671" y="2474"/>
                    <a:pt x="5004" y="2474"/>
                  </a:cubicBezTo>
                  <a:cubicBezTo>
                    <a:pt x="4403" y="2474"/>
                    <a:pt x="3769" y="2441"/>
                    <a:pt x="3169" y="2374"/>
                  </a:cubicBezTo>
                  <a:cubicBezTo>
                    <a:pt x="2802" y="2374"/>
                    <a:pt x="2468" y="2341"/>
                    <a:pt x="2102" y="2274"/>
                  </a:cubicBezTo>
                  <a:cubicBezTo>
                    <a:pt x="1968" y="2274"/>
                    <a:pt x="1835" y="2241"/>
                    <a:pt x="1668" y="2208"/>
                  </a:cubicBezTo>
                  <a:cubicBezTo>
                    <a:pt x="1604" y="2208"/>
                    <a:pt x="1261" y="2208"/>
                    <a:pt x="1206" y="2148"/>
                  </a:cubicBezTo>
                  <a:lnTo>
                    <a:pt x="1206" y="2148"/>
                  </a:lnTo>
                  <a:cubicBezTo>
                    <a:pt x="1206" y="2148"/>
                    <a:pt x="1207" y="2148"/>
                    <a:pt x="1207" y="2148"/>
                  </a:cubicBezTo>
                  <a:cubicBezTo>
                    <a:pt x="1224" y="2148"/>
                    <a:pt x="1168" y="1805"/>
                    <a:pt x="1168" y="1774"/>
                  </a:cubicBezTo>
                  <a:cubicBezTo>
                    <a:pt x="1134" y="1641"/>
                    <a:pt x="1101" y="1507"/>
                    <a:pt x="1101" y="1374"/>
                  </a:cubicBezTo>
                  <a:cubicBezTo>
                    <a:pt x="1067" y="1207"/>
                    <a:pt x="1001" y="1040"/>
                    <a:pt x="967" y="873"/>
                  </a:cubicBezTo>
                  <a:lnTo>
                    <a:pt x="1001" y="873"/>
                  </a:lnTo>
                  <a:cubicBezTo>
                    <a:pt x="1001" y="873"/>
                    <a:pt x="1001" y="840"/>
                    <a:pt x="967" y="840"/>
                  </a:cubicBezTo>
                  <a:lnTo>
                    <a:pt x="1001" y="840"/>
                  </a:lnTo>
                  <a:cubicBezTo>
                    <a:pt x="1101" y="862"/>
                    <a:pt x="1208" y="870"/>
                    <a:pt x="1318" y="870"/>
                  </a:cubicBezTo>
                  <a:cubicBezTo>
                    <a:pt x="1538" y="870"/>
                    <a:pt x="1768" y="840"/>
                    <a:pt x="1968" y="840"/>
                  </a:cubicBezTo>
                  <a:close/>
                  <a:moveTo>
                    <a:pt x="1122" y="1"/>
                  </a:moveTo>
                  <a:cubicBezTo>
                    <a:pt x="939" y="1"/>
                    <a:pt x="747" y="13"/>
                    <a:pt x="567" y="73"/>
                  </a:cubicBezTo>
                  <a:cubicBezTo>
                    <a:pt x="0" y="240"/>
                    <a:pt x="133" y="840"/>
                    <a:pt x="234" y="1307"/>
                  </a:cubicBezTo>
                  <a:cubicBezTo>
                    <a:pt x="334" y="1774"/>
                    <a:pt x="367" y="2608"/>
                    <a:pt x="867" y="2841"/>
                  </a:cubicBezTo>
                  <a:cubicBezTo>
                    <a:pt x="1134" y="2975"/>
                    <a:pt x="1434" y="2975"/>
                    <a:pt x="1701" y="3008"/>
                  </a:cubicBezTo>
                  <a:cubicBezTo>
                    <a:pt x="2035" y="3042"/>
                    <a:pt x="2368" y="3075"/>
                    <a:pt x="2702" y="3108"/>
                  </a:cubicBezTo>
                  <a:cubicBezTo>
                    <a:pt x="3398" y="3162"/>
                    <a:pt x="4094" y="3196"/>
                    <a:pt x="4791" y="3196"/>
                  </a:cubicBezTo>
                  <a:cubicBezTo>
                    <a:pt x="5395" y="3196"/>
                    <a:pt x="6000" y="3170"/>
                    <a:pt x="6605" y="3108"/>
                  </a:cubicBezTo>
                  <a:cubicBezTo>
                    <a:pt x="7105" y="3075"/>
                    <a:pt x="7772" y="3108"/>
                    <a:pt x="7806" y="2474"/>
                  </a:cubicBezTo>
                  <a:cubicBezTo>
                    <a:pt x="7839" y="2174"/>
                    <a:pt x="7772" y="1841"/>
                    <a:pt x="7739" y="1507"/>
                  </a:cubicBezTo>
                  <a:cubicBezTo>
                    <a:pt x="7706" y="1240"/>
                    <a:pt x="7672" y="940"/>
                    <a:pt x="7639" y="640"/>
                  </a:cubicBezTo>
                  <a:cubicBezTo>
                    <a:pt x="7605" y="506"/>
                    <a:pt x="7539" y="473"/>
                    <a:pt x="7405" y="473"/>
                  </a:cubicBezTo>
                  <a:cubicBezTo>
                    <a:pt x="7405" y="340"/>
                    <a:pt x="7305" y="206"/>
                    <a:pt x="7138" y="173"/>
                  </a:cubicBezTo>
                  <a:cubicBezTo>
                    <a:pt x="6738" y="73"/>
                    <a:pt x="6338" y="73"/>
                    <a:pt x="5938" y="73"/>
                  </a:cubicBezTo>
                  <a:cubicBezTo>
                    <a:pt x="5571" y="39"/>
                    <a:pt x="5204" y="39"/>
                    <a:pt x="4837" y="39"/>
                  </a:cubicBezTo>
                  <a:cubicBezTo>
                    <a:pt x="4070" y="6"/>
                    <a:pt x="3269" y="6"/>
                    <a:pt x="2502" y="6"/>
                  </a:cubicBezTo>
                  <a:lnTo>
                    <a:pt x="1468" y="6"/>
                  </a:lnTo>
                  <a:cubicBezTo>
                    <a:pt x="1361" y="6"/>
                    <a:pt x="1244"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2"/>
            <p:cNvSpPr/>
            <p:nvPr/>
          </p:nvSpPr>
          <p:spPr>
            <a:xfrm>
              <a:off x="7555479" y="1893599"/>
              <a:ext cx="189622" cy="60697"/>
            </a:xfrm>
            <a:custGeom>
              <a:avLst/>
              <a:gdLst/>
              <a:ahLst/>
              <a:cxnLst/>
              <a:rect l="l" t="t" r="r" b="b"/>
              <a:pathLst>
                <a:path w="9441" h="3022" extrusionOk="0">
                  <a:moveTo>
                    <a:pt x="1060" y="830"/>
                  </a:moveTo>
                  <a:cubicBezTo>
                    <a:pt x="1291" y="830"/>
                    <a:pt x="1546" y="878"/>
                    <a:pt x="1735" y="905"/>
                  </a:cubicBezTo>
                  <a:cubicBezTo>
                    <a:pt x="2068" y="905"/>
                    <a:pt x="2402" y="905"/>
                    <a:pt x="2735" y="939"/>
                  </a:cubicBezTo>
                  <a:cubicBezTo>
                    <a:pt x="3402" y="972"/>
                    <a:pt x="4070" y="1006"/>
                    <a:pt x="4737" y="1039"/>
                  </a:cubicBezTo>
                  <a:cubicBezTo>
                    <a:pt x="6038" y="1072"/>
                    <a:pt x="7372" y="1139"/>
                    <a:pt x="8673" y="1206"/>
                  </a:cubicBezTo>
                  <a:cubicBezTo>
                    <a:pt x="8673" y="1339"/>
                    <a:pt x="8640" y="1473"/>
                    <a:pt x="8640" y="1606"/>
                  </a:cubicBezTo>
                  <a:cubicBezTo>
                    <a:pt x="8606" y="1739"/>
                    <a:pt x="8573" y="1906"/>
                    <a:pt x="8506" y="2040"/>
                  </a:cubicBezTo>
                  <a:cubicBezTo>
                    <a:pt x="8439" y="2340"/>
                    <a:pt x="8439" y="2340"/>
                    <a:pt x="8139" y="2373"/>
                  </a:cubicBezTo>
                  <a:cubicBezTo>
                    <a:pt x="7339" y="2373"/>
                    <a:pt x="6538" y="2306"/>
                    <a:pt x="5737" y="2306"/>
                  </a:cubicBezTo>
                  <a:lnTo>
                    <a:pt x="3302" y="2240"/>
                  </a:lnTo>
                  <a:cubicBezTo>
                    <a:pt x="2952" y="2240"/>
                    <a:pt x="2594" y="2248"/>
                    <a:pt x="2231" y="2248"/>
                  </a:cubicBezTo>
                  <a:cubicBezTo>
                    <a:pt x="1868" y="2248"/>
                    <a:pt x="1501" y="2240"/>
                    <a:pt x="1134" y="2206"/>
                  </a:cubicBezTo>
                  <a:cubicBezTo>
                    <a:pt x="1101" y="2006"/>
                    <a:pt x="1067" y="1839"/>
                    <a:pt x="1034" y="1639"/>
                  </a:cubicBezTo>
                  <a:cubicBezTo>
                    <a:pt x="1001" y="1506"/>
                    <a:pt x="901" y="1072"/>
                    <a:pt x="901" y="839"/>
                  </a:cubicBezTo>
                  <a:cubicBezTo>
                    <a:pt x="952" y="832"/>
                    <a:pt x="1005" y="830"/>
                    <a:pt x="1060" y="830"/>
                  </a:cubicBezTo>
                  <a:close/>
                  <a:moveTo>
                    <a:pt x="870" y="1"/>
                  </a:moveTo>
                  <a:cubicBezTo>
                    <a:pt x="598" y="1"/>
                    <a:pt x="317" y="38"/>
                    <a:pt x="167" y="338"/>
                  </a:cubicBezTo>
                  <a:cubicBezTo>
                    <a:pt x="0" y="672"/>
                    <a:pt x="100" y="1139"/>
                    <a:pt x="167" y="1473"/>
                  </a:cubicBezTo>
                  <a:cubicBezTo>
                    <a:pt x="234" y="1906"/>
                    <a:pt x="334" y="2340"/>
                    <a:pt x="500" y="2740"/>
                  </a:cubicBezTo>
                  <a:cubicBezTo>
                    <a:pt x="567" y="2840"/>
                    <a:pt x="701" y="2940"/>
                    <a:pt x="834" y="2940"/>
                  </a:cubicBezTo>
                  <a:cubicBezTo>
                    <a:pt x="1151" y="2909"/>
                    <a:pt x="1475" y="2897"/>
                    <a:pt x="1801" y="2897"/>
                  </a:cubicBezTo>
                  <a:cubicBezTo>
                    <a:pt x="2505" y="2897"/>
                    <a:pt x="3219" y="2951"/>
                    <a:pt x="3903" y="2974"/>
                  </a:cubicBezTo>
                  <a:cubicBezTo>
                    <a:pt x="4870" y="2974"/>
                    <a:pt x="5838" y="3007"/>
                    <a:pt x="6805" y="3007"/>
                  </a:cubicBezTo>
                  <a:cubicBezTo>
                    <a:pt x="7138" y="3007"/>
                    <a:pt x="7472" y="3022"/>
                    <a:pt x="7806" y="3022"/>
                  </a:cubicBezTo>
                  <a:cubicBezTo>
                    <a:pt x="7972" y="3022"/>
                    <a:pt x="8139" y="3018"/>
                    <a:pt x="8306" y="3007"/>
                  </a:cubicBezTo>
                  <a:cubicBezTo>
                    <a:pt x="8640" y="3007"/>
                    <a:pt x="8873" y="2907"/>
                    <a:pt x="9006" y="2573"/>
                  </a:cubicBezTo>
                  <a:cubicBezTo>
                    <a:pt x="9307" y="1940"/>
                    <a:pt x="9440" y="905"/>
                    <a:pt x="9073" y="238"/>
                  </a:cubicBezTo>
                  <a:cubicBezTo>
                    <a:pt x="9034" y="160"/>
                    <a:pt x="8974" y="127"/>
                    <a:pt x="8913" y="127"/>
                  </a:cubicBezTo>
                  <a:cubicBezTo>
                    <a:pt x="8820" y="127"/>
                    <a:pt x="8726" y="204"/>
                    <a:pt x="8706" y="305"/>
                  </a:cubicBezTo>
                  <a:cubicBezTo>
                    <a:pt x="6705" y="238"/>
                    <a:pt x="4737" y="138"/>
                    <a:pt x="2735" y="72"/>
                  </a:cubicBezTo>
                  <a:cubicBezTo>
                    <a:pt x="2202" y="38"/>
                    <a:pt x="1668" y="38"/>
                    <a:pt x="1134" y="5"/>
                  </a:cubicBezTo>
                  <a:cubicBezTo>
                    <a:pt x="1051" y="5"/>
                    <a:pt x="961"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2"/>
            <p:cNvSpPr/>
            <p:nvPr/>
          </p:nvSpPr>
          <p:spPr>
            <a:xfrm>
              <a:off x="5303669" y="2385963"/>
              <a:ext cx="841521" cy="531469"/>
            </a:xfrm>
            <a:custGeom>
              <a:avLst/>
              <a:gdLst/>
              <a:ahLst/>
              <a:cxnLst/>
              <a:rect l="l" t="t" r="r" b="b"/>
              <a:pathLst>
                <a:path w="41898" h="26461" extrusionOk="0">
                  <a:moveTo>
                    <a:pt x="22101" y="0"/>
                  </a:moveTo>
                  <a:cubicBezTo>
                    <a:pt x="17769" y="0"/>
                    <a:pt x="13433" y="74"/>
                    <a:pt x="9074" y="242"/>
                  </a:cubicBezTo>
                  <a:cubicBezTo>
                    <a:pt x="6172" y="342"/>
                    <a:pt x="3270" y="509"/>
                    <a:pt x="334" y="676"/>
                  </a:cubicBezTo>
                  <a:cubicBezTo>
                    <a:pt x="11" y="708"/>
                    <a:pt x="1" y="1211"/>
                    <a:pt x="305" y="1211"/>
                  </a:cubicBezTo>
                  <a:cubicBezTo>
                    <a:pt x="314" y="1211"/>
                    <a:pt x="324" y="1210"/>
                    <a:pt x="334" y="1209"/>
                  </a:cubicBezTo>
                  <a:cubicBezTo>
                    <a:pt x="601" y="1209"/>
                    <a:pt x="901" y="1176"/>
                    <a:pt x="1168" y="1176"/>
                  </a:cubicBezTo>
                  <a:cubicBezTo>
                    <a:pt x="968" y="2877"/>
                    <a:pt x="901" y="4578"/>
                    <a:pt x="835" y="6313"/>
                  </a:cubicBezTo>
                  <a:cubicBezTo>
                    <a:pt x="735" y="8014"/>
                    <a:pt x="701" y="9749"/>
                    <a:pt x="668" y="11483"/>
                  </a:cubicBezTo>
                  <a:cubicBezTo>
                    <a:pt x="634" y="14952"/>
                    <a:pt x="735" y="18422"/>
                    <a:pt x="935" y="21857"/>
                  </a:cubicBezTo>
                  <a:cubicBezTo>
                    <a:pt x="968" y="22825"/>
                    <a:pt x="1035" y="23792"/>
                    <a:pt x="1101" y="24726"/>
                  </a:cubicBezTo>
                  <a:cubicBezTo>
                    <a:pt x="1135" y="25160"/>
                    <a:pt x="1235" y="25660"/>
                    <a:pt x="1535" y="25960"/>
                  </a:cubicBezTo>
                  <a:lnTo>
                    <a:pt x="1435" y="25960"/>
                  </a:lnTo>
                  <a:cubicBezTo>
                    <a:pt x="1335" y="25960"/>
                    <a:pt x="1335" y="26127"/>
                    <a:pt x="1435" y="26160"/>
                  </a:cubicBezTo>
                  <a:lnTo>
                    <a:pt x="1802" y="26160"/>
                  </a:lnTo>
                  <a:cubicBezTo>
                    <a:pt x="1835" y="26194"/>
                    <a:pt x="1869" y="26227"/>
                    <a:pt x="1935" y="26227"/>
                  </a:cubicBezTo>
                  <a:cubicBezTo>
                    <a:pt x="1965" y="26237"/>
                    <a:pt x="1988" y="26241"/>
                    <a:pt x="2009" y="26241"/>
                  </a:cubicBezTo>
                  <a:cubicBezTo>
                    <a:pt x="2058" y="26241"/>
                    <a:pt x="2088" y="26217"/>
                    <a:pt x="2136" y="26194"/>
                  </a:cubicBezTo>
                  <a:cubicBezTo>
                    <a:pt x="6238" y="26461"/>
                    <a:pt x="10375" y="26427"/>
                    <a:pt x="14511" y="26461"/>
                  </a:cubicBezTo>
                  <a:cubicBezTo>
                    <a:pt x="18881" y="26461"/>
                    <a:pt x="23217" y="26394"/>
                    <a:pt x="27587" y="26260"/>
                  </a:cubicBezTo>
                  <a:cubicBezTo>
                    <a:pt x="29755" y="26194"/>
                    <a:pt x="31923" y="26094"/>
                    <a:pt x="34092" y="25994"/>
                  </a:cubicBezTo>
                  <a:cubicBezTo>
                    <a:pt x="35192" y="25960"/>
                    <a:pt x="36293" y="25894"/>
                    <a:pt x="37361" y="25827"/>
                  </a:cubicBezTo>
                  <a:cubicBezTo>
                    <a:pt x="37894" y="25827"/>
                    <a:pt x="38461" y="25793"/>
                    <a:pt x="38995" y="25760"/>
                  </a:cubicBezTo>
                  <a:cubicBezTo>
                    <a:pt x="39462" y="25727"/>
                    <a:pt x="39963" y="25760"/>
                    <a:pt x="40396" y="25593"/>
                  </a:cubicBezTo>
                  <a:cubicBezTo>
                    <a:pt x="41130" y="25326"/>
                    <a:pt x="41330" y="24526"/>
                    <a:pt x="41397" y="23825"/>
                  </a:cubicBezTo>
                  <a:cubicBezTo>
                    <a:pt x="41530" y="22825"/>
                    <a:pt x="41530" y="21791"/>
                    <a:pt x="41564" y="20757"/>
                  </a:cubicBezTo>
                  <a:cubicBezTo>
                    <a:pt x="41630" y="18622"/>
                    <a:pt x="41730" y="16487"/>
                    <a:pt x="41764" y="14352"/>
                  </a:cubicBezTo>
                  <a:cubicBezTo>
                    <a:pt x="41897" y="10249"/>
                    <a:pt x="41797" y="6079"/>
                    <a:pt x="40863" y="2077"/>
                  </a:cubicBezTo>
                  <a:cubicBezTo>
                    <a:pt x="40730" y="1576"/>
                    <a:pt x="40630" y="1109"/>
                    <a:pt x="40463" y="642"/>
                  </a:cubicBezTo>
                  <a:cubicBezTo>
                    <a:pt x="40430" y="509"/>
                    <a:pt x="40329" y="442"/>
                    <a:pt x="40229" y="442"/>
                  </a:cubicBezTo>
                  <a:cubicBezTo>
                    <a:pt x="35026" y="175"/>
                    <a:pt x="29822" y="8"/>
                    <a:pt x="24618" y="8"/>
                  </a:cubicBezTo>
                  <a:cubicBezTo>
                    <a:pt x="23779" y="3"/>
                    <a:pt x="22940" y="0"/>
                    <a:pt x="22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2"/>
            <p:cNvSpPr/>
            <p:nvPr/>
          </p:nvSpPr>
          <p:spPr>
            <a:xfrm>
              <a:off x="5300335" y="2383312"/>
              <a:ext cx="848210" cy="536129"/>
            </a:xfrm>
            <a:custGeom>
              <a:avLst/>
              <a:gdLst/>
              <a:ahLst/>
              <a:cxnLst/>
              <a:rect l="l" t="t" r="r" b="b"/>
              <a:pathLst>
                <a:path w="42231" h="26693" extrusionOk="0">
                  <a:moveTo>
                    <a:pt x="22523" y="564"/>
                  </a:moveTo>
                  <a:cubicBezTo>
                    <a:pt x="25581" y="564"/>
                    <a:pt x="28641" y="596"/>
                    <a:pt x="31689" y="674"/>
                  </a:cubicBezTo>
                  <a:cubicBezTo>
                    <a:pt x="34591" y="741"/>
                    <a:pt x="37460" y="841"/>
                    <a:pt x="40329" y="974"/>
                  </a:cubicBezTo>
                  <a:cubicBezTo>
                    <a:pt x="41429" y="4844"/>
                    <a:pt x="41630" y="8880"/>
                    <a:pt x="41596" y="12883"/>
                  </a:cubicBezTo>
                  <a:cubicBezTo>
                    <a:pt x="41596" y="14984"/>
                    <a:pt x="41496" y="17052"/>
                    <a:pt x="41429" y="19154"/>
                  </a:cubicBezTo>
                  <a:cubicBezTo>
                    <a:pt x="41396" y="20221"/>
                    <a:pt x="41363" y="21289"/>
                    <a:pt x="41363" y="22356"/>
                  </a:cubicBezTo>
                  <a:cubicBezTo>
                    <a:pt x="41329" y="22857"/>
                    <a:pt x="41329" y="23390"/>
                    <a:pt x="41296" y="23891"/>
                  </a:cubicBezTo>
                  <a:cubicBezTo>
                    <a:pt x="41263" y="24258"/>
                    <a:pt x="41229" y="24625"/>
                    <a:pt x="41063" y="24958"/>
                  </a:cubicBezTo>
                  <a:cubicBezTo>
                    <a:pt x="40862" y="25358"/>
                    <a:pt x="40495" y="25492"/>
                    <a:pt x="40095" y="25525"/>
                  </a:cubicBezTo>
                  <a:cubicBezTo>
                    <a:pt x="39561" y="25559"/>
                    <a:pt x="38994" y="25592"/>
                    <a:pt x="38461" y="25625"/>
                  </a:cubicBezTo>
                  <a:cubicBezTo>
                    <a:pt x="37393" y="25692"/>
                    <a:pt x="36326" y="25725"/>
                    <a:pt x="35258" y="25792"/>
                  </a:cubicBezTo>
                  <a:cubicBezTo>
                    <a:pt x="33124" y="25892"/>
                    <a:pt x="30989" y="25959"/>
                    <a:pt x="28854" y="26059"/>
                  </a:cubicBezTo>
                  <a:cubicBezTo>
                    <a:pt x="24517" y="26192"/>
                    <a:pt x="20214" y="26292"/>
                    <a:pt x="15911" y="26292"/>
                  </a:cubicBezTo>
                  <a:cubicBezTo>
                    <a:pt x="15122" y="26299"/>
                    <a:pt x="14333" y="26301"/>
                    <a:pt x="13545" y="26301"/>
                  </a:cubicBezTo>
                  <a:cubicBezTo>
                    <a:pt x="10040" y="26301"/>
                    <a:pt x="6549" y="26247"/>
                    <a:pt x="3035" y="26192"/>
                  </a:cubicBezTo>
                  <a:cubicBezTo>
                    <a:pt x="2976" y="26192"/>
                    <a:pt x="2917" y="26193"/>
                    <a:pt x="2859" y="26193"/>
                  </a:cubicBezTo>
                  <a:cubicBezTo>
                    <a:pt x="2393" y="26193"/>
                    <a:pt x="1968" y="26166"/>
                    <a:pt x="1701" y="25692"/>
                  </a:cubicBezTo>
                  <a:cubicBezTo>
                    <a:pt x="1501" y="25325"/>
                    <a:pt x="1501" y="24858"/>
                    <a:pt x="1468" y="24458"/>
                  </a:cubicBezTo>
                  <a:cubicBezTo>
                    <a:pt x="1434" y="23624"/>
                    <a:pt x="1368" y="22757"/>
                    <a:pt x="1301" y="21923"/>
                  </a:cubicBezTo>
                  <a:cubicBezTo>
                    <a:pt x="1234" y="20255"/>
                    <a:pt x="1134" y="18587"/>
                    <a:pt x="1101" y="16886"/>
                  </a:cubicBezTo>
                  <a:cubicBezTo>
                    <a:pt x="1001" y="13550"/>
                    <a:pt x="1034" y="10181"/>
                    <a:pt x="1134" y="6812"/>
                  </a:cubicBezTo>
                  <a:cubicBezTo>
                    <a:pt x="1201" y="4944"/>
                    <a:pt x="1334" y="3076"/>
                    <a:pt x="1401" y="1174"/>
                  </a:cubicBezTo>
                  <a:cubicBezTo>
                    <a:pt x="6271" y="908"/>
                    <a:pt x="11141" y="707"/>
                    <a:pt x="16045" y="607"/>
                  </a:cubicBezTo>
                  <a:cubicBezTo>
                    <a:pt x="18200" y="580"/>
                    <a:pt x="20361" y="564"/>
                    <a:pt x="22523" y="564"/>
                  </a:cubicBezTo>
                  <a:close/>
                  <a:moveTo>
                    <a:pt x="22823" y="1"/>
                  </a:moveTo>
                  <a:cubicBezTo>
                    <a:pt x="18258" y="1"/>
                    <a:pt x="13712" y="99"/>
                    <a:pt x="9140" y="274"/>
                  </a:cubicBezTo>
                  <a:cubicBezTo>
                    <a:pt x="6204" y="374"/>
                    <a:pt x="3269" y="541"/>
                    <a:pt x="333" y="707"/>
                  </a:cubicBezTo>
                  <a:cubicBezTo>
                    <a:pt x="10" y="740"/>
                    <a:pt x="0" y="1243"/>
                    <a:pt x="304" y="1243"/>
                  </a:cubicBezTo>
                  <a:cubicBezTo>
                    <a:pt x="314" y="1243"/>
                    <a:pt x="323" y="1242"/>
                    <a:pt x="333" y="1241"/>
                  </a:cubicBezTo>
                  <a:cubicBezTo>
                    <a:pt x="600" y="1241"/>
                    <a:pt x="901" y="1208"/>
                    <a:pt x="1167" y="1208"/>
                  </a:cubicBezTo>
                  <a:cubicBezTo>
                    <a:pt x="967" y="2909"/>
                    <a:pt x="901" y="4644"/>
                    <a:pt x="834" y="6378"/>
                  </a:cubicBezTo>
                  <a:cubicBezTo>
                    <a:pt x="734" y="8113"/>
                    <a:pt x="700" y="9847"/>
                    <a:pt x="667" y="11615"/>
                  </a:cubicBezTo>
                  <a:cubicBezTo>
                    <a:pt x="634" y="15084"/>
                    <a:pt x="734" y="18587"/>
                    <a:pt x="934" y="22056"/>
                  </a:cubicBezTo>
                  <a:cubicBezTo>
                    <a:pt x="967" y="23023"/>
                    <a:pt x="1034" y="23991"/>
                    <a:pt x="1101" y="24958"/>
                  </a:cubicBezTo>
                  <a:cubicBezTo>
                    <a:pt x="1167" y="25425"/>
                    <a:pt x="1234" y="26126"/>
                    <a:pt x="1768" y="26292"/>
                  </a:cubicBezTo>
                  <a:cubicBezTo>
                    <a:pt x="1835" y="26326"/>
                    <a:pt x="1868" y="26326"/>
                    <a:pt x="1935" y="26359"/>
                  </a:cubicBezTo>
                  <a:cubicBezTo>
                    <a:pt x="2535" y="26537"/>
                    <a:pt x="3254" y="26552"/>
                    <a:pt x="3953" y="26552"/>
                  </a:cubicBezTo>
                  <a:cubicBezTo>
                    <a:pt x="4093" y="26552"/>
                    <a:pt x="4232" y="26551"/>
                    <a:pt x="4369" y="26551"/>
                  </a:cubicBezTo>
                  <a:cubicBezTo>
                    <a:pt x="4575" y="26551"/>
                    <a:pt x="4777" y="26553"/>
                    <a:pt x="4970" y="26559"/>
                  </a:cubicBezTo>
                  <a:cubicBezTo>
                    <a:pt x="6038" y="26593"/>
                    <a:pt x="7105" y="26626"/>
                    <a:pt x="8172" y="26626"/>
                  </a:cubicBezTo>
                  <a:cubicBezTo>
                    <a:pt x="10341" y="26659"/>
                    <a:pt x="12475" y="26659"/>
                    <a:pt x="14644" y="26693"/>
                  </a:cubicBezTo>
                  <a:cubicBezTo>
                    <a:pt x="19013" y="26693"/>
                    <a:pt x="23417" y="26626"/>
                    <a:pt x="27820" y="26493"/>
                  </a:cubicBezTo>
                  <a:cubicBezTo>
                    <a:pt x="29988" y="26426"/>
                    <a:pt x="32190" y="26326"/>
                    <a:pt x="34391" y="26226"/>
                  </a:cubicBezTo>
                  <a:cubicBezTo>
                    <a:pt x="35492" y="26192"/>
                    <a:pt x="36593" y="26126"/>
                    <a:pt x="37660" y="26059"/>
                  </a:cubicBezTo>
                  <a:cubicBezTo>
                    <a:pt x="38227" y="26059"/>
                    <a:pt x="38761" y="26026"/>
                    <a:pt x="39328" y="25992"/>
                  </a:cubicBezTo>
                  <a:cubicBezTo>
                    <a:pt x="39795" y="25959"/>
                    <a:pt x="40295" y="25992"/>
                    <a:pt x="40729" y="25825"/>
                  </a:cubicBezTo>
                  <a:cubicBezTo>
                    <a:pt x="41463" y="25559"/>
                    <a:pt x="41696" y="24758"/>
                    <a:pt x="41763" y="24057"/>
                  </a:cubicBezTo>
                  <a:cubicBezTo>
                    <a:pt x="41863" y="23023"/>
                    <a:pt x="41863" y="21989"/>
                    <a:pt x="41896" y="20955"/>
                  </a:cubicBezTo>
                  <a:cubicBezTo>
                    <a:pt x="41963" y="18787"/>
                    <a:pt x="42063" y="16652"/>
                    <a:pt x="42130" y="14517"/>
                  </a:cubicBezTo>
                  <a:cubicBezTo>
                    <a:pt x="42230" y="10381"/>
                    <a:pt x="42130" y="6178"/>
                    <a:pt x="41196" y="2108"/>
                  </a:cubicBezTo>
                  <a:cubicBezTo>
                    <a:pt x="41063" y="1608"/>
                    <a:pt x="40929" y="1141"/>
                    <a:pt x="40796" y="641"/>
                  </a:cubicBezTo>
                  <a:cubicBezTo>
                    <a:pt x="40762" y="541"/>
                    <a:pt x="40662" y="474"/>
                    <a:pt x="40529" y="441"/>
                  </a:cubicBezTo>
                  <a:cubicBezTo>
                    <a:pt x="35292" y="207"/>
                    <a:pt x="30055" y="40"/>
                    <a:pt x="24818" y="7"/>
                  </a:cubicBezTo>
                  <a:cubicBezTo>
                    <a:pt x="24152" y="3"/>
                    <a:pt x="23488" y="1"/>
                    <a:pt x="22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2"/>
            <p:cNvSpPr/>
            <p:nvPr/>
          </p:nvSpPr>
          <p:spPr>
            <a:xfrm>
              <a:off x="5922066" y="2481929"/>
              <a:ext cx="81746" cy="351749"/>
            </a:xfrm>
            <a:custGeom>
              <a:avLst/>
              <a:gdLst/>
              <a:ahLst/>
              <a:cxnLst/>
              <a:rect l="l" t="t" r="r" b="b"/>
              <a:pathLst>
                <a:path w="4070" h="17513" extrusionOk="0">
                  <a:moveTo>
                    <a:pt x="3870" y="0"/>
                  </a:moveTo>
                  <a:lnTo>
                    <a:pt x="0" y="34"/>
                  </a:lnTo>
                  <a:lnTo>
                    <a:pt x="200" y="17513"/>
                  </a:lnTo>
                  <a:lnTo>
                    <a:pt x="4070" y="17513"/>
                  </a:lnTo>
                  <a:lnTo>
                    <a:pt x="38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2"/>
            <p:cNvSpPr/>
            <p:nvPr/>
          </p:nvSpPr>
          <p:spPr>
            <a:xfrm>
              <a:off x="5765966" y="2552267"/>
              <a:ext cx="81083" cy="282757"/>
            </a:xfrm>
            <a:custGeom>
              <a:avLst/>
              <a:gdLst/>
              <a:ahLst/>
              <a:cxnLst/>
              <a:rect l="l" t="t" r="r" b="b"/>
              <a:pathLst>
                <a:path w="4037" h="14078" extrusionOk="0">
                  <a:moveTo>
                    <a:pt x="3870" y="1"/>
                  </a:moveTo>
                  <a:lnTo>
                    <a:pt x="0" y="34"/>
                  </a:lnTo>
                  <a:lnTo>
                    <a:pt x="167" y="14078"/>
                  </a:lnTo>
                  <a:lnTo>
                    <a:pt x="4036" y="14044"/>
                  </a:lnTo>
                  <a:lnTo>
                    <a:pt x="38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2"/>
            <p:cNvSpPr/>
            <p:nvPr/>
          </p:nvSpPr>
          <p:spPr>
            <a:xfrm>
              <a:off x="5609845" y="2613908"/>
              <a:ext cx="80420" cy="221799"/>
            </a:xfrm>
            <a:custGeom>
              <a:avLst/>
              <a:gdLst/>
              <a:ahLst/>
              <a:cxnLst/>
              <a:rect l="l" t="t" r="r" b="b"/>
              <a:pathLst>
                <a:path w="4004" h="11043" extrusionOk="0">
                  <a:moveTo>
                    <a:pt x="1" y="1"/>
                  </a:moveTo>
                  <a:lnTo>
                    <a:pt x="134" y="11042"/>
                  </a:lnTo>
                  <a:lnTo>
                    <a:pt x="4004" y="11009"/>
                  </a:lnTo>
                  <a:lnTo>
                    <a:pt x="38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2"/>
            <p:cNvSpPr/>
            <p:nvPr/>
          </p:nvSpPr>
          <p:spPr>
            <a:xfrm>
              <a:off x="5450390" y="2707042"/>
              <a:ext cx="79095" cy="129327"/>
            </a:xfrm>
            <a:custGeom>
              <a:avLst/>
              <a:gdLst/>
              <a:ahLst/>
              <a:cxnLst/>
              <a:rect l="l" t="t" r="r" b="b"/>
              <a:pathLst>
                <a:path w="3938" h="6439" extrusionOk="0">
                  <a:moveTo>
                    <a:pt x="1" y="0"/>
                  </a:moveTo>
                  <a:lnTo>
                    <a:pt x="68" y="6438"/>
                  </a:lnTo>
                  <a:lnTo>
                    <a:pt x="3937" y="6405"/>
                  </a:lnTo>
                  <a:lnTo>
                    <a:pt x="38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2"/>
            <p:cNvSpPr/>
            <p:nvPr/>
          </p:nvSpPr>
          <p:spPr>
            <a:xfrm>
              <a:off x="5369327" y="2829380"/>
              <a:ext cx="685421" cy="11609"/>
            </a:xfrm>
            <a:custGeom>
              <a:avLst/>
              <a:gdLst/>
              <a:ahLst/>
              <a:cxnLst/>
              <a:rect l="l" t="t" r="r" b="b"/>
              <a:pathLst>
                <a:path w="34126" h="578" extrusionOk="0">
                  <a:moveTo>
                    <a:pt x="30239" y="1"/>
                  </a:moveTo>
                  <a:cubicBezTo>
                    <a:pt x="29261" y="1"/>
                    <a:pt x="28284" y="14"/>
                    <a:pt x="27320" y="14"/>
                  </a:cubicBezTo>
                  <a:lnTo>
                    <a:pt x="334" y="14"/>
                  </a:lnTo>
                  <a:cubicBezTo>
                    <a:pt x="1" y="14"/>
                    <a:pt x="1" y="548"/>
                    <a:pt x="334" y="548"/>
                  </a:cubicBezTo>
                  <a:cubicBezTo>
                    <a:pt x="6161" y="548"/>
                    <a:pt x="11972" y="562"/>
                    <a:pt x="17789" y="562"/>
                  </a:cubicBezTo>
                  <a:cubicBezTo>
                    <a:pt x="20697" y="562"/>
                    <a:pt x="23606" y="559"/>
                    <a:pt x="26520" y="548"/>
                  </a:cubicBezTo>
                  <a:cubicBezTo>
                    <a:pt x="27848" y="548"/>
                    <a:pt x="29196" y="577"/>
                    <a:pt x="30542" y="577"/>
                  </a:cubicBezTo>
                  <a:cubicBezTo>
                    <a:pt x="31664" y="577"/>
                    <a:pt x="32785" y="557"/>
                    <a:pt x="33892" y="481"/>
                  </a:cubicBezTo>
                  <a:cubicBezTo>
                    <a:pt x="34125" y="447"/>
                    <a:pt x="34125" y="114"/>
                    <a:pt x="33892" y="114"/>
                  </a:cubicBezTo>
                  <a:cubicBezTo>
                    <a:pt x="32687" y="21"/>
                    <a:pt x="31462" y="1"/>
                    <a:pt x="302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2"/>
            <p:cNvSpPr/>
            <p:nvPr/>
          </p:nvSpPr>
          <p:spPr>
            <a:xfrm>
              <a:off x="6239610" y="2142573"/>
              <a:ext cx="226378" cy="244475"/>
            </a:xfrm>
            <a:custGeom>
              <a:avLst/>
              <a:gdLst/>
              <a:ahLst/>
              <a:cxnLst/>
              <a:rect l="l" t="t" r="r" b="b"/>
              <a:pathLst>
                <a:path w="11271" h="12172" extrusionOk="0">
                  <a:moveTo>
                    <a:pt x="10583" y="1"/>
                  </a:moveTo>
                  <a:cubicBezTo>
                    <a:pt x="10467" y="1"/>
                    <a:pt x="10348" y="37"/>
                    <a:pt x="10242" y="118"/>
                  </a:cubicBezTo>
                  <a:lnTo>
                    <a:pt x="10276" y="118"/>
                  </a:lnTo>
                  <a:cubicBezTo>
                    <a:pt x="10042" y="318"/>
                    <a:pt x="9875" y="518"/>
                    <a:pt x="9709" y="752"/>
                  </a:cubicBezTo>
                  <a:cubicBezTo>
                    <a:pt x="9575" y="885"/>
                    <a:pt x="9575" y="1052"/>
                    <a:pt x="9642" y="1152"/>
                  </a:cubicBezTo>
                  <a:cubicBezTo>
                    <a:pt x="7774" y="4387"/>
                    <a:pt x="5939" y="7656"/>
                    <a:pt x="4105" y="10925"/>
                  </a:cubicBezTo>
                  <a:cubicBezTo>
                    <a:pt x="2837" y="9658"/>
                    <a:pt x="1669" y="8290"/>
                    <a:pt x="535" y="6889"/>
                  </a:cubicBezTo>
                  <a:cubicBezTo>
                    <a:pt x="487" y="6833"/>
                    <a:pt x="430" y="6810"/>
                    <a:pt x="372" y="6810"/>
                  </a:cubicBezTo>
                  <a:cubicBezTo>
                    <a:pt x="188" y="6810"/>
                    <a:pt x="0" y="7045"/>
                    <a:pt x="102" y="7223"/>
                  </a:cubicBezTo>
                  <a:cubicBezTo>
                    <a:pt x="1136" y="8991"/>
                    <a:pt x="2437" y="10592"/>
                    <a:pt x="3871" y="12026"/>
                  </a:cubicBezTo>
                  <a:cubicBezTo>
                    <a:pt x="3971" y="12127"/>
                    <a:pt x="4096" y="12172"/>
                    <a:pt x="4220" y="12172"/>
                  </a:cubicBezTo>
                  <a:cubicBezTo>
                    <a:pt x="4383" y="12172"/>
                    <a:pt x="4543" y="12093"/>
                    <a:pt x="4638" y="11960"/>
                  </a:cubicBezTo>
                  <a:cubicBezTo>
                    <a:pt x="6806" y="8224"/>
                    <a:pt x="8941" y="4488"/>
                    <a:pt x="11043" y="752"/>
                  </a:cubicBezTo>
                  <a:cubicBezTo>
                    <a:pt x="11270" y="348"/>
                    <a:pt x="10943" y="1"/>
                    <a:pt x="10583" y="1"/>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2"/>
            <p:cNvSpPr/>
            <p:nvPr/>
          </p:nvSpPr>
          <p:spPr>
            <a:xfrm>
              <a:off x="6582702" y="2447041"/>
              <a:ext cx="226217" cy="244515"/>
            </a:xfrm>
            <a:custGeom>
              <a:avLst/>
              <a:gdLst/>
              <a:ahLst/>
              <a:cxnLst/>
              <a:rect l="l" t="t" r="r" b="b"/>
              <a:pathLst>
                <a:path w="11263" h="12174" extrusionOk="0">
                  <a:moveTo>
                    <a:pt x="10601" y="0"/>
                  </a:moveTo>
                  <a:cubicBezTo>
                    <a:pt x="10479" y="0"/>
                    <a:pt x="10351" y="41"/>
                    <a:pt x="10239" y="136"/>
                  </a:cubicBezTo>
                  <a:lnTo>
                    <a:pt x="10272" y="136"/>
                  </a:lnTo>
                  <a:cubicBezTo>
                    <a:pt x="10039" y="303"/>
                    <a:pt x="9872" y="503"/>
                    <a:pt x="9705" y="737"/>
                  </a:cubicBezTo>
                  <a:cubicBezTo>
                    <a:pt x="9572" y="870"/>
                    <a:pt x="9572" y="1037"/>
                    <a:pt x="9639" y="1137"/>
                  </a:cubicBezTo>
                  <a:cubicBezTo>
                    <a:pt x="7771" y="4373"/>
                    <a:pt x="5936" y="7642"/>
                    <a:pt x="4101" y="10911"/>
                  </a:cubicBezTo>
                  <a:cubicBezTo>
                    <a:pt x="2834" y="9643"/>
                    <a:pt x="1666" y="8309"/>
                    <a:pt x="532" y="6908"/>
                  </a:cubicBezTo>
                  <a:cubicBezTo>
                    <a:pt x="480" y="6838"/>
                    <a:pt x="416" y="6809"/>
                    <a:pt x="352" y="6809"/>
                  </a:cubicBezTo>
                  <a:cubicBezTo>
                    <a:pt x="174" y="6809"/>
                    <a:pt x="0" y="7036"/>
                    <a:pt x="99" y="7208"/>
                  </a:cubicBezTo>
                  <a:cubicBezTo>
                    <a:pt x="1133" y="9009"/>
                    <a:pt x="2434" y="10577"/>
                    <a:pt x="3868" y="12045"/>
                  </a:cubicBezTo>
                  <a:cubicBezTo>
                    <a:pt x="3968" y="12131"/>
                    <a:pt x="4093" y="12173"/>
                    <a:pt x="4215" y="12173"/>
                  </a:cubicBezTo>
                  <a:cubicBezTo>
                    <a:pt x="4379" y="12173"/>
                    <a:pt x="4540" y="12097"/>
                    <a:pt x="4635" y="11945"/>
                  </a:cubicBezTo>
                  <a:cubicBezTo>
                    <a:pt x="6803" y="8209"/>
                    <a:pt x="8938" y="4506"/>
                    <a:pt x="11040" y="737"/>
                  </a:cubicBezTo>
                  <a:cubicBezTo>
                    <a:pt x="11262" y="341"/>
                    <a:pt x="10953" y="0"/>
                    <a:pt x="10601" y="0"/>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2"/>
            <p:cNvSpPr/>
            <p:nvPr/>
          </p:nvSpPr>
          <p:spPr>
            <a:xfrm>
              <a:off x="8421745" y="2219298"/>
              <a:ext cx="122639" cy="167509"/>
            </a:xfrm>
            <a:custGeom>
              <a:avLst/>
              <a:gdLst/>
              <a:ahLst/>
              <a:cxnLst/>
              <a:rect l="l" t="t" r="r" b="b"/>
              <a:pathLst>
                <a:path w="6106" h="8340" fill="none" extrusionOk="0">
                  <a:moveTo>
                    <a:pt x="6105" y="0"/>
                  </a:moveTo>
                  <a:lnTo>
                    <a:pt x="1" y="8340"/>
                  </a:ln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2"/>
            <p:cNvSpPr/>
            <p:nvPr/>
          </p:nvSpPr>
          <p:spPr>
            <a:xfrm>
              <a:off x="8437170" y="2359330"/>
              <a:ext cx="46919" cy="64332"/>
            </a:xfrm>
            <a:custGeom>
              <a:avLst/>
              <a:gdLst/>
              <a:ahLst/>
              <a:cxnLst/>
              <a:rect l="l" t="t" r="r" b="b"/>
              <a:pathLst>
                <a:path w="2336" h="3203" fill="none" extrusionOk="0">
                  <a:moveTo>
                    <a:pt x="0" y="3202"/>
                  </a:moveTo>
                  <a:lnTo>
                    <a:pt x="2335" y="0"/>
                  </a:lnTo>
                </a:path>
              </a:pathLst>
            </a:custGeom>
            <a:noFill/>
            <a:ln w="5000" cap="flat" cmpd="sng">
              <a:solidFill>
                <a:srgbClr val="DEDED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2"/>
            <p:cNvSpPr/>
            <p:nvPr/>
          </p:nvSpPr>
          <p:spPr>
            <a:xfrm>
              <a:off x="5405500" y="2023670"/>
              <a:ext cx="121293" cy="203682"/>
            </a:xfrm>
            <a:custGeom>
              <a:avLst/>
              <a:gdLst/>
              <a:ahLst/>
              <a:cxnLst/>
              <a:rect l="l" t="t" r="r" b="b"/>
              <a:pathLst>
                <a:path w="6039" h="10141" fill="none" extrusionOk="0">
                  <a:moveTo>
                    <a:pt x="802" y="10141"/>
                  </a:moveTo>
                  <a:lnTo>
                    <a:pt x="1" y="7806"/>
                  </a:lnTo>
                  <a:lnTo>
                    <a:pt x="2336" y="7706"/>
                  </a:lnTo>
                  <a:lnTo>
                    <a:pt x="1736" y="5170"/>
                  </a:lnTo>
                  <a:lnTo>
                    <a:pt x="4204" y="5137"/>
                  </a:lnTo>
                  <a:lnTo>
                    <a:pt x="3537" y="2635"/>
                  </a:lnTo>
                  <a:lnTo>
                    <a:pt x="6039" y="2469"/>
                  </a:lnTo>
                  <a:lnTo>
                    <a:pt x="5438" y="0"/>
                  </a:ln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2"/>
            <p:cNvSpPr/>
            <p:nvPr/>
          </p:nvSpPr>
          <p:spPr>
            <a:xfrm>
              <a:off x="6855336" y="3540489"/>
              <a:ext cx="44247" cy="87792"/>
            </a:xfrm>
            <a:custGeom>
              <a:avLst/>
              <a:gdLst/>
              <a:ahLst/>
              <a:cxnLst/>
              <a:rect l="l" t="t" r="r" b="b"/>
              <a:pathLst>
                <a:path w="2203" h="4371" fill="none" extrusionOk="0">
                  <a:moveTo>
                    <a:pt x="1" y="1"/>
                  </a:moveTo>
                  <a:cubicBezTo>
                    <a:pt x="1235" y="1"/>
                    <a:pt x="2202" y="968"/>
                    <a:pt x="2202" y="2202"/>
                  </a:cubicBezTo>
                  <a:cubicBezTo>
                    <a:pt x="2202" y="3403"/>
                    <a:pt x="1235" y="4371"/>
                    <a:pt x="1" y="4371"/>
                  </a:cubicBezTo>
                </a:path>
              </a:pathLst>
            </a:custGeom>
            <a:noFill/>
            <a:ln w="5000" cap="flat" cmpd="sng">
              <a:solidFill>
                <a:srgbClr val="DEDED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2"/>
            <p:cNvSpPr/>
            <p:nvPr/>
          </p:nvSpPr>
          <p:spPr>
            <a:xfrm>
              <a:off x="8519559" y="3414536"/>
              <a:ext cx="99863" cy="160821"/>
            </a:xfrm>
            <a:custGeom>
              <a:avLst/>
              <a:gdLst/>
              <a:ahLst/>
              <a:cxnLst/>
              <a:rect l="l" t="t" r="r" b="b"/>
              <a:pathLst>
                <a:path w="4972" h="8007" fill="none" extrusionOk="0">
                  <a:moveTo>
                    <a:pt x="868" y="8006"/>
                  </a:moveTo>
                  <a:lnTo>
                    <a:pt x="1" y="5371"/>
                  </a:lnTo>
                  <a:lnTo>
                    <a:pt x="2736" y="5538"/>
                  </a:lnTo>
                  <a:lnTo>
                    <a:pt x="2036" y="2669"/>
                  </a:lnTo>
                  <a:lnTo>
                    <a:pt x="4971" y="2536"/>
                  </a:lnTo>
                  <a:lnTo>
                    <a:pt x="4037" y="1"/>
                  </a:ln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2"/>
            <p:cNvSpPr/>
            <p:nvPr/>
          </p:nvSpPr>
          <p:spPr>
            <a:xfrm>
              <a:off x="6263172" y="3708439"/>
              <a:ext cx="330318" cy="164838"/>
            </a:xfrm>
            <a:custGeom>
              <a:avLst/>
              <a:gdLst/>
              <a:ahLst/>
              <a:cxnLst/>
              <a:rect l="l" t="t" r="r" b="b"/>
              <a:pathLst>
                <a:path w="16446" h="8207" fill="none" extrusionOk="0">
                  <a:moveTo>
                    <a:pt x="4504" y="268"/>
                  </a:moveTo>
                  <a:cubicBezTo>
                    <a:pt x="4737" y="301"/>
                    <a:pt x="4971" y="334"/>
                    <a:pt x="5238" y="401"/>
                  </a:cubicBezTo>
                  <a:cubicBezTo>
                    <a:pt x="6439" y="668"/>
                    <a:pt x="7606" y="1168"/>
                    <a:pt x="8840" y="1335"/>
                  </a:cubicBezTo>
                  <a:cubicBezTo>
                    <a:pt x="9874" y="1435"/>
                    <a:pt x="10942" y="1302"/>
                    <a:pt x="11909" y="935"/>
                  </a:cubicBezTo>
                  <a:cubicBezTo>
                    <a:pt x="12843" y="601"/>
                    <a:pt x="13811" y="1"/>
                    <a:pt x="14778" y="301"/>
                  </a:cubicBezTo>
                  <a:cubicBezTo>
                    <a:pt x="15478" y="501"/>
                    <a:pt x="15979" y="1168"/>
                    <a:pt x="16112" y="1869"/>
                  </a:cubicBezTo>
                  <a:cubicBezTo>
                    <a:pt x="16446" y="3803"/>
                    <a:pt x="14211" y="5338"/>
                    <a:pt x="12543" y="5705"/>
                  </a:cubicBezTo>
                  <a:cubicBezTo>
                    <a:pt x="11676" y="5905"/>
                    <a:pt x="10742" y="5838"/>
                    <a:pt x="9841" y="5938"/>
                  </a:cubicBezTo>
                  <a:cubicBezTo>
                    <a:pt x="7039" y="6305"/>
                    <a:pt x="3503" y="8207"/>
                    <a:pt x="1168" y="5538"/>
                  </a:cubicBezTo>
                  <a:cubicBezTo>
                    <a:pt x="134" y="4404"/>
                    <a:pt x="1" y="2903"/>
                    <a:pt x="901" y="1635"/>
                  </a:cubicBezTo>
                  <a:cubicBezTo>
                    <a:pt x="1802" y="368"/>
                    <a:pt x="3070" y="67"/>
                    <a:pt x="4504" y="268"/>
                  </a:cubicBezTo>
                  <a:close/>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2"/>
            <p:cNvSpPr/>
            <p:nvPr/>
          </p:nvSpPr>
          <p:spPr>
            <a:xfrm>
              <a:off x="8457255" y="3808483"/>
              <a:ext cx="264660" cy="251263"/>
            </a:xfrm>
            <a:custGeom>
              <a:avLst/>
              <a:gdLst/>
              <a:ahLst/>
              <a:cxnLst/>
              <a:rect l="l" t="t" r="r" b="b"/>
              <a:pathLst>
                <a:path w="13177" h="12510" fill="none" extrusionOk="0">
                  <a:moveTo>
                    <a:pt x="1569" y="7473"/>
                  </a:moveTo>
                  <a:cubicBezTo>
                    <a:pt x="2769" y="6138"/>
                    <a:pt x="4737" y="5705"/>
                    <a:pt x="6072" y="4471"/>
                  </a:cubicBezTo>
                  <a:cubicBezTo>
                    <a:pt x="6806" y="3803"/>
                    <a:pt x="7306" y="2936"/>
                    <a:pt x="7873" y="2169"/>
                  </a:cubicBezTo>
                  <a:cubicBezTo>
                    <a:pt x="8473" y="1368"/>
                    <a:pt x="9174" y="635"/>
                    <a:pt x="10075" y="301"/>
                  </a:cubicBezTo>
                  <a:cubicBezTo>
                    <a:pt x="11009" y="1"/>
                    <a:pt x="12176" y="234"/>
                    <a:pt x="12643" y="1102"/>
                  </a:cubicBezTo>
                  <a:cubicBezTo>
                    <a:pt x="13177" y="2002"/>
                    <a:pt x="12710" y="3170"/>
                    <a:pt x="12109" y="4004"/>
                  </a:cubicBezTo>
                  <a:cubicBezTo>
                    <a:pt x="11409" y="4938"/>
                    <a:pt x="10575" y="5772"/>
                    <a:pt x="9574" y="6405"/>
                  </a:cubicBezTo>
                  <a:cubicBezTo>
                    <a:pt x="8340" y="7206"/>
                    <a:pt x="6906" y="7740"/>
                    <a:pt x="5872" y="8807"/>
                  </a:cubicBezTo>
                  <a:cubicBezTo>
                    <a:pt x="5171" y="9574"/>
                    <a:pt x="4704" y="10608"/>
                    <a:pt x="3937" y="11342"/>
                  </a:cubicBezTo>
                  <a:cubicBezTo>
                    <a:pt x="3036" y="12143"/>
                    <a:pt x="1202" y="12510"/>
                    <a:pt x="568" y="11242"/>
                  </a:cubicBezTo>
                  <a:cubicBezTo>
                    <a:pt x="1" y="10108"/>
                    <a:pt x="801" y="8340"/>
                    <a:pt x="1569" y="7506"/>
                  </a:cubicBezTo>
                  <a:close/>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2"/>
            <p:cNvSpPr/>
            <p:nvPr/>
          </p:nvSpPr>
          <p:spPr>
            <a:xfrm>
              <a:off x="5408192" y="3433295"/>
              <a:ext cx="102534" cy="144733"/>
            </a:xfrm>
            <a:custGeom>
              <a:avLst/>
              <a:gdLst/>
              <a:ahLst/>
              <a:cxnLst/>
              <a:rect l="l" t="t" r="r" b="b"/>
              <a:pathLst>
                <a:path w="5105" h="7206" fill="none" extrusionOk="0">
                  <a:moveTo>
                    <a:pt x="5104" y="1"/>
                  </a:moveTo>
                  <a:cubicBezTo>
                    <a:pt x="3403" y="2402"/>
                    <a:pt x="1702" y="4804"/>
                    <a:pt x="0" y="7206"/>
                  </a:cubicBez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2"/>
            <p:cNvSpPr/>
            <p:nvPr/>
          </p:nvSpPr>
          <p:spPr>
            <a:xfrm>
              <a:off x="5456436" y="3473505"/>
              <a:ext cx="61641" cy="87109"/>
            </a:xfrm>
            <a:custGeom>
              <a:avLst/>
              <a:gdLst/>
              <a:ahLst/>
              <a:cxnLst/>
              <a:rect l="l" t="t" r="r" b="b"/>
              <a:pathLst>
                <a:path w="3069" h="4337" fill="none" extrusionOk="0">
                  <a:moveTo>
                    <a:pt x="0" y="4337"/>
                  </a:moveTo>
                  <a:cubicBezTo>
                    <a:pt x="1068" y="2936"/>
                    <a:pt x="2102" y="1468"/>
                    <a:pt x="3069" y="0"/>
                  </a:cubicBez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2"/>
            <p:cNvSpPr/>
            <p:nvPr/>
          </p:nvSpPr>
          <p:spPr>
            <a:xfrm>
              <a:off x="6100943" y="2967946"/>
              <a:ext cx="548742" cy="690723"/>
            </a:xfrm>
            <a:custGeom>
              <a:avLst/>
              <a:gdLst/>
              <a:ahLst/>
              <a:cxnLst/>
              <a:rect l="l" t="t" r="r" b="b"/>
              <a:pathLst>
                <a:path w="27321" h="34390" extrusionOk="0">
                  <a:moveTo>
                    <a:pt x="21620" y="1"/>
                  </a:moveTo>
                  <a:cubicBezTo>
                    <a:pt x="21507" y="1"/>
                    <a:pt x="21394" y="7"/>
                    <a:pt x="21283" y="20"/>
                  </a:cubicBezTo>
                  <a:cubicBezTo>
                    <a:pt x="19448" y="220"/>
                    <a:pt x="18047" y="1888"/>
                    <a:pt x="17513" y="3689"/>
                  </a:cubicBezTo>
                  <a:cubicBezTo>
                    <a:pt x="17013" y="5457"/>
                    <a:pt x="17246" y="7358"/>
                    <a:pt x="17446" y="9226"/>
                  </a:cubicBezTo>
                  <a:cubicBezTo>
                    <a:pt x="17613" y="10561"/>
                    <a:pt x="17780" y="11895"/>
                    <a:pt x="17913" y="13263"/>
                  </a:cubicBezTo>
                  <a:cubicBezTo>
                    <a:pt x="18247" y="15898"/>
                    <a:pt x="17880" y="18633"/>
                    <a:pt x="17880" y="21268"/>
                  </a:cubicBezTo>
                  <a:cubicBezTo>
                    <a:pt x="17880" y="21602"/>
                    <a:pt x="17880" y="21935"/>
                    <a:pt x="17713" y="22236"/>
                  </a:cubicBezTo>
                  <a:cubicBezTo>
                    <a:pt x="17413" y="22736"/>
                    <a:pt x="16746" y="22903"/>
                    <a:pt x="16146" y="23003"/>
                  </a:cubicBezTo>
                  <a:cubicBezTo>
                    <a:pt x="13567" y="23423"/>
                    <a:pt x="10907" y="23923"/>
                    <a:pt x="8264" y="23923"/>
                  </a:cubicBezTo>
                  <a:cubicBezTo>
                    <a:pt x="7966" y="23923"/>
                    <a:pt x="7669" y="23917"/>
                    <a:pt x="7373" y="23904"/>
                  </a:cubicBezTo>
                  <a:cubicBezTo>
                    <a:pt x="6447" y="23879"/>
                    <a:pt x="5464" y="23753"/>
                    <a:pt x="4530" y="23753"/>
                  </a:cubicBezTo>
                  <a:cubicBezTo>
                    <a:pt x="2905" y="23753"/>
                    <a:pt x="1430" y="24135"/>
                    <a:pt x="668" y="26105"/>
                  </a:cubicBezTo>
                  <a:cubicBezTo>
                    <a:pt x="1" y="27840"/>
                    <a:pt x="568" y="29874"/>
                    <a:pt x="1769" y="31275"/>
                  </a:cubicBezTo>
                  <a:cubicBezTo>
                    <a:pt x="3003" y="32676"/>
                    <a:pt x="4771" y="33510"/>
                    <a:pt x="6605" y="33844"/>
                  </a:cubicBezTo>
                  <a:cubicBezTo>
                    <a:pt x="8200" y="34169"/>
                    <a:pt x="7494" y="34389"/>
                    <a:pt x="8584" y="34389"/>
                  </a:cubicBezTo>
                  <a:cubicBezTo>
                    <a:pt x="8725" y="34389"/>
                    <a:pt x="8897" y="34385"/>
                    <a:pt x="9107" y="34378"/>
                  </a:cubicBezTo>
                  <a:cubicBezTo>
                    <a:pt x="11809" y="34278"/>
                    <a:pt x="17580" y="33811"/>
                    <a:pt x="20148" y="33043"/>
                  </a:cubicBezTo>
                  <a:cubicBezTo>
                    <a:pt x="22016" y="32510"/>
                    <a:pt x="23818" y="31576"/>
                    <a:pt x="25252" y="30275"/>
                  </a:cubicBezTo>
                  <a:cubicBezTo>
                    <a:pt x="26553" y="29041"/>
                    <a:pt x="26887" y="27506"/>
                    <a:pt x="27020" y="25738"/>
                  </a:cubicBezTo>
                  <a:cubicBezTo>
                    <a:pt x="27320" y="22036"/>
                    <a:pt x="26153" y="18300"/>
                    <a:pt x="25152" y="14764"/>
                  </a:cubicBezTo>
                  <a:cubicBezTo>
                    <a:pt x="24218" y="11461"/>
                    <a:pt x="22383" y="8426"/>
                    <a:pt x="21516" y="5157"/>
                  </a:cubicBezTo>
                  <a:cubicBezTo>
                    <a:pt x="21516" y="5123"/>
                    <a:pt x="21516" y="5057"/>
                    <a:pt x="21483" y="5023"/>
                  </a:cubicBezTo>
                  <a:cubicBezTo>
                    <a:pt x="22350" y="4790"/>
                    <a:pt x="23050" y="3822"/>
                    <a:pt x="23384" y="3022"/>
                  </a:cubicBezTo>
                  <a:cubicBezTo>
                    <a:pt x="23751" y="2155"/>
                    <a:pt x="23684" y="1054"/>
                    <a:pt x="22984" y="453"/>
                  </a:cubicBezTo>
                  <a:cubicBezTo>
                    <a:pt x="22604" y="128"/>
                    <a:pt x="22113" y="1"/>
                    <a:pt x="21620"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2"/>
            <p:cNvSpPr/>
            <p:nvPr/>
          </p:nvSpPr>
          <p:spPr>
            <a:xfrm>
              <a:off x="5745861" y="3120170"/>
              <a:ext cx="354440" cy="455548"/>
            </a:xfrm>
            <a:custGeom>
              <a:avLst/>
              <a:gdLst/>
              <a:ahLst/>
              <a:cxnLst/>
              <a:rect l="l" t="t" r="r" b="b"/>
              <a:pathLst>
                <a:path w="17647" h="22681" extrusionOk="0">
                  <a:moveTo>
                    <a:pt x="10405" y="0"/>
                  </a:moveTo>
                  <a:cubicBezTo>
                    <a:pt x="9639" y="0"/>
                    <a:pt x="8874" y="158"/>
                    <a:pt x="8173" y="480"/>
                  </a:cubicBezTo>
                  <a:cubicBezTo>
                    <a:pt x="6505" y="1214"/>
                    <a:pt x="5237" y="2815"/>
                    <a:pt x="4871" y="4583"/>
                  </a:cubicBezTo>
                  <a:cubicBezTo>
                    <a:pt x="4570" y="5917"/>
                    <a:pt x="5037" y="6351"/>
                    <a:pt x="5171" y="7685"/>
                  </a:cubicBezTo>
                  <a:cubicBezTo>
                    <a:pt x="5304" y="8819"/>
                    <a:pt x="5471" y="9953"/>
                    <a:pt x="5504" y="11121"/>
                  </a:cubicBezTo>
                  <a:cubicBezTo>
                    <a:pt x="5571" y="12422"/>
                    <a:pt x="5471" y="14123"/>
                    <a:pt x="5171" y="15057"/>
                  </a:cubicBezTo>
                  <a:cubicBezTo>
                    <a:pt x="5071" y="15391"/>
                    <a:pt x="4670" y="15524"/>
                    <a:pt x="4370" y="15657"/>
                  </a:cubicBezTo>
                  <a:cubicBezTo>
                    <a:pt x="4270" y="15702"/>
                    <a:pt x="4148" y="15709"/>
                    <a:pt x="4021" y="15709"/>
                  </a:cubicBezTo>
                  <a:cubicBezTo>
                    <a:pt x="3957" y="15709"/>
                    <a:pt x="3892" y="15707"/>
                    <a:pt x="3828" y="15707"/>
                  </a:cubicBezTo>
                  <a:cubicBezTo>
                    <a:pt x="3636" y="15707"/>
                    <a:pt x="3453" y="15724"/>
                    <a:pt x="3336" y="15858"/>
                  </a:cubicBezTo>
                  <a:cubicBezTo>
                    <a:pt x="2235" y="17058"/>
                    <a:pt x="1201" y="18359"/>
                    <a:pt x="0" y="19460"/>
                  </a:cubicBezTo>
                  <a:cubicBezTo>
                    <a:pt x="2802" y="20628"/>
                    <a:pt x="5771" y="21495"/>
                    <a:pt x="8773" y="21995"/>
                  </a:cubicBezTo>
                  <a:cubicBezTo>
                    <a:pt x="9940" y="22199"/>
                    <a:pt x="11774" y="22680"/>
                    <a:pt x="13426" y="22680"/>
                  </a:cubicBezTo>
                  <a:cubicBezTo>
                    <a:pt x="14751" y="22680"/>
                    <a:pt x="15959" y="22371"/>
                    <a:pt x="16612" y="21361"/>
                  </a:cubicBezTo>
                  <a:cubicBezTo>
                    <a:pt x="16946" y="20894"/>
                    <a:pt x="17079" y="20327"/>
                    <a:pt x="17213" y="19760"/>
                  </a:cubicBezTo>
                  <a:cubicBezTo>
                    <a:pt x="17213" y="19594"/>
                    <a:pt x="17246" y="19460"/>
                    <a:pt x="17279" y="19327"/>
                  </a:cubicBezTo>
                  <a:cubicBezTo>
                    <a:pt x="17413" y="18326"/>
                    <a:pt x="17646" y="16958"/>
                    <a:pt x="16946" y="16124"/>
                  </a:cubicBezTo>
                  <a:cubicBezTo>
                    <a:pt x="16679" y="15858"/>
                    <a:pt x="16412" y="15724"/>
                    <a:pt x="16112" y="15691"/>
                  </a:cubicBezTo>
                  <a:cubicBezTo>
                    <a:pt x="15211" y="15557"/>
                    <a:pt x="14311" y="15591"/>
                    <a:pt x="13443" y="15257"/>
                  </a:cubicBezTo>
                  <a:cubicBezTo>
                    <a:pt x="13310" y="15224"/>
                    <a:pt x="13176" y="15157"/>
                    <a:pt x="13076" y="15024"/>
                  </a:cubicBezTo>
                  <a:cubicBezTo>
                    <a:pt x="12976" y="14890"/>
                    <a:pt x="12976" y="14723"/>
                    <a:pt x="12976" y="14590"/>
                  </a:cubicBezTo>
                  <a:lnTo>
                    <a:pt x="12910" y="13289"/>
                  </a:lnTo>
                  <a:cubicBezTo>
                    <a:pt x="12910" y="13256"/>
                    <a:pt x="12910" y="13222"/>
                    <a:pt x="12910" y="13189"/>
                  </a:cubicBezTo>
                  <a:cubicBezTo>
                    <a:pt x="14844" y="12622"/>
                    <a:pt x="15612" y="10387"/>
                    <a:pt x="15812" y="8319"/>
                  </a:cubicBezTo>
                  <a:cubicBezTo>
                    <a:pt x="16045" y="5717"/>
                    <a:pt x="15778" y="2481"/>
                    <a:pt x="13410" y="880"/>
                  </a:cubicBezTo>
                  <a:cubicBezTo>
                    <a:pt x="12520" y="300"/>
                    <a:pt x="11462" y="0"/>
                    <a:pt x="1040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2"/>
            <p:cNvSpPr/>
            <p:nvPr/>
          </p:nvSpPr>
          <p:spPr>
            <a:xfrm>
              <a:off x="5538162" y="3418553"/>
              <a:ext cx="795948" cy="752203"/>
            </a:xfrm>
            <a:custGeom>
              <a:avLst/>
              <a:gdLst/>
              <a:ahLst/>
              <a:cxnLst/>
              <a:rect l="l" t="t" r="r" b="b"/>
              <a:pathLst>
                <a:path w="39629" h="37451" extrusionOk="0">
                  <a:moveTo>
                    <a:pt x="23351" y="1"/>
                  </a:moveTo>
                  <a:cubicBezTo>
                    <a:pt x="23017" y="601"/>
                    <a:pt x="22583" y="1102"/>
                    <a:pt x="22016" y="1469"/>
                  </a:cubicBezTo>
                  <a:cubicBezTo>
                    <a:pt x="21305" y="1920"/>
                    <a:pt x="20495" y="2127"/>
                    <a:pt x="19680" y="2127"/>
                  </a:cubicBezTo>
                  <a:cubicBezTo>
                    <a:pt x="18089" y="2127"/>
                    <a:pt x="16483" y="1336"/>
                    <a:pt x="15578" y="34"/>
                  </a:cubicBezTo>
                  <a:cubicBezTo>
                    <a:pt x="14211" y="134"/>
                    <a:pt x="12877" y="334"/>
                    <a:pt x="11542" y="601"/>
                  </a:cubicBezTo>
                  <a:cubicBezTo>
                    <a:pt x="9708" y="968"/>
                    <a:pt x="7906" y="1502"/>
                    <a:pt x="6238" y="2369"/>
                  </a:cubicBezTo>
                  <a:cubicBezTo>
                    <a:pt x="4637" y="3170"/>
                    <a:pt x="3070" y="4237"/>
                    <a:pt x="2136" y="5805"/>
                  </a:cubicBezTo>
                  <a:cubicBezTo>
                    <a:pt x="1602" y="6772"/>
                    <a:pt x="1235" y="7873"/>
                    <a:pt x="901" y="8941"/>
                  </a:cubicBezTo>
                  <a:cubicBezTo>
                    <a:pt x="568" y="10041"/>
                    <a:pt x="368" y="11209"/>
                    <a:pt x="268" y="12343"/>
                  </a:cubicBezTo>
                  <a:cubicBezTo>
                    <a:pt x="1" y="15679"/>
                    <a:pt x="668" y="18714"/>
                    <a:pt x="1135" y="21950"/>
                  </a:cubicBezTo>
                  <a:cubicBezTo>
                    <a:pt x="1735" y="26153"/>
                    <a:pt x="1902" y="33358"/>
                    <a:pt x="6038" y="35793"/>
                  </a:cubicBezTo>
                  <a:cubicBezTo>
                    <a:pt x="7506" y="36660"/>
                    <a:pt x="9274" y="36827"/>
                    <a:pt x="10975" y="36961"/>
                  </a:cubicBezTo>
                  <a:cubicBezTo>
                    <a:pt x="13687" y="37220"/>
                    <a:pt x="16482" y="37451"/>
                    <a:pt x="19249" y="37451"/>
                  </a:cubicBezTo>
                  <a:cubicBezTo>
                    <a:pt x="22541" y="37451"/>
                    <a:pt x="25795" y="37124"/>
                    <a:pt x="28821" y="36127"/>
                  </a:cubicBezTo>
                  <a:cubicBezTo>
                    <a:pt x="29355" y="33725"/>
                    <a:pt x="29722" y="31323"/>
                    <a:pt x="29955" y="28855"/>
                  </a:cubicBezTo>
                  <a:cubicBezTo>
                    <a:pt x="30156" y="26720"/>
                    <a:pt x="30322" y="24552"/>
                    <a:pt x="30389" y="22384"/>
                  </a:cubicBezTo>
                  <a:cubicBezTo>
                    <a:pt x="30489" y="20349"/>
                    <a:pt x="30623" y="18347"/>
                    <a:pt x="30689" y="16313"/>
                  </a:cubicBezTo>
                  <a:cubicBezTo>
                    <a:pt x="30723" y="15245"/>
                    <a:pt x="30723" y="14211"/>
                    <a:pt x="30723" y="13177"/>
                  </a:cubicBezTo>
                  <a:cubicBezTo>
                    <a:pt x="30723" y="12911"/>
                    <a:pt x="31440" y="12818"/>
                    <a:pt x="32452" y="12818"/>
                  </a:cubicBezTo>
                  <a:cubicBezTo>
                    <a:pt x="34104" y="12818"/>
                    <a:pt x="36542" y="13065"/>
                    <a:pt x="37928" y="13210"/>
                  </a:cubicBezTo>
                  <a:cubicBezTo>
                    <a:pt x="38428" y="10975"/>
                    <a:pt x="38662" y="8707"/>
                    <a:pt x="38828" y="6439"/>
                  </a:cubicBezTo>
                  <a:cubicBezTo>
                    <a:pt x="38928" y="5305"/>
                    <a:pt x="38995" y="4137"/>
                    <a:pt x="39095" y="3003"/>
                  </a:cubicBezTo>
                  <a:cubicBezTo>
                    <a:pt x="39162" y="2136"/>
                    <a:pt x="39629" y="1268"/>
                    <a:pt x="38461" y="1135"/>
                  </a:cubicBezTo>
                  <a:lnTo>
                    <a:pt x="38361" y="1135"/>
                  </a:lnTo>
                  <a:cubicBezTo>
                    <a:pt x="38117" y="1155"/>
                    <a:pt x="37873" y="1163"/>
                    <a:pt x="37628" y="1163"/>
                  </a:cubicBezTo>
                  <a:cubicBezTo>
                    <a:pt x="37036" y="1163"/>
                    <a:pt x="36440" y="1115"/>
                    <a:pt x="35826" y="1068"/>
                  </a:cubicBezTo>
                  <a:cubicBezTo>
                    <a:pt x="34392" y="968"/>
                    <a:pt x="32924" y="901"/>
                    <a:pt x="31490" y="801"/>
                  </a:cubicBezTo>
                  <a:cubicBezTo>
                    <a:pt x="28788" y="635"/>
                    <a:pt x="26053" y="368"/>
                    <a:pt x="23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2"/>
            <p:cNvSpPr/>
            <p:nvPr/>
          </p:nvSpPr>
          <p:spPr>
            <a:xfrm>
              <a:off x="5990395" y="4377732"/>
              <a:ext cx="420098" cy="209547"/>
            </a:xfrm>
            <a:custGeom>
              <a:avLst/>
              <a:gdLst/>
              <a:ahLst/>
              <a:cxnLst/>
              <a:rect l="l" t="t" r="r" b="b"/>
              <a:pathLst>
                <a:path w="20916" h="10433" extrusionOk="0">
                  <a:moveTo>
                    <a:pt x="6617" y="0"/>
                  </a:moveTo>
                  <a:cubicBezTo>
                    <a:pt x="6457" y="0"/>
                    <a:pt x="6298" y="4"/>
                    <a:pt x="6138" y="12"/>
                  </a:cubicBezTo>
                  <a:cubicBezTo>
                    <a:pt x="3803" y="146"/>
                    <a:pt x="568" y="1747"/>
                    <a:pt x="67" y="4182"/>
                  </a:cubicBezTo>
                  <a:cubicBezTo>
                    <a:pt x="34" y="4482"/>
                    <a:pt x="1" y="4782"/>
                    <a:pt x="101" y="5049"/>
                  </a:cubicBezTo>
                  <a:cubicBezTo>
                    <a:pt x="401" y="5683"/>
                    <a:pt x="1268" y="5750"/>
                    <a:pt x="1969" y="5750"/>
                  </a:cubicBezTo>
                  <a:cubicBezTo>
                    <a:pt x="4971" y="5783"/>
                    <a:pt x="7873" y="6684"/>
                    <a:pt x="10675" y="7685"/>
                  </a:cubicBezTo>
                  <a:cubicBezTo>
                    <a:pt x="12143" y="8218"/>
                    <a:pt x="13577" y="8752"/>
                    <a:pt x="15045" y="9219"/>
                  </a:cubicBezTo>
                  <a:cubicBezTo>
                    <a:pt x="15918" y="9510"/>
                    <a:pt x="17633" y="10432"/>
                    <a:pt x="18938" y="10432"/>
                  </a:cubicBezTo>
                  <a:cubicBezTo>
                    <a:pt x="19578" y="10432"/>
                    <a:pt x="20119" y="10211"/>
                    <a:pt x="20415" y="9586"/>
                  </a:cubicBezTo>
                  <a:cubicBezTo>
                    <a:pt x="20916" y="8518"/>
                    <a:pt x="20215" y="7351"/>
                    <a:pt x="19648" y="6484"/>
                  </a:cubicBezTo>
                  <a:cubicBezTo>
                    <a:pt x="19581" y="6384"/>
                    <a:pt x="19515" y="6284"/>
                    <a:pt x="19415" y="6183"/>
                  </a:cubicBezTo>
                  <a:cubicBezTo>
                    <a:pt x="17980" y="4349"/>
                    <a:pt x="15512" y="3148"/>
                    <a:pt x="13477" y="2047"/>
                  </a:cubicBezTo>
                  <a:cubicBezTo>
                    <a:pt x="11381" y="921"/>
                    <a:pt x="9021" y="0"/>
                    <a:pt x="66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2"/>
            <p:cNvSpPr/>
            <p:nvPr/>
          </p:nvSpPr>
          <p:spPr>
            <a:xfrm>
              <a:off x="5266833" y="4002484"/>
              <a:ext cx="1345333" cy="598714"/>
            </a:xfrm>
            <a:custGeom>
              <a:avLst/>
              <a:gdLst/>
              <a:ahLst/>
              <a:cxnLst/>
              <a:rect l="l" t="t" r="r" b="b"/>
              <a:pathLst>
                <a:path w="66982" h="29809" extrusionOk="0">
                  <a:moveTo>
                    <a:pt x="56905" y="1"/>
                  </a:moveTo>
                  <a:cubicBezTo>
                    <a:pt x="51736" y="1"/>
                    <a:pt x="46957" y="2587"/>
                    <a:pt x="41963" y="3885"/>
                  </a:cubicBezTo>
                  <a:cubicBezTo>
                    <a:pt x="40837" y="4179"/>
                    <a:pt x="39903" y="4273"/>
                    <a:pt x="38976" y="4273"/>
                  </a:cubicBezTo>
                  <a:cubicBezTo>
                    <a:pt x="38009" y="4273"/>
                    <a:pt x="37051" y="4170"/>
                    <a:pt x="35892" y="4085"/>
                  </a:cubicBezTo>
                  <a:cubicBezTo>
                    <a:pt x="34907" y="4005"/>
                    <a:pt x="33914" y="3984"/>
                    <a:pt x="32919" y="3984"/>
                  </a:cubicBezTo>
                  <a:cubicBezTo>
                    <a:pt x="31804" y="3984"/>
                    <a:pt x="30686" y="4010"/>
                    <a:pt x="29572" y="4010"/>
                  </a:cubicBezTo>
                  <a:cubicBezTo>
                    <a:pt x="28785" y="4010"/>
                    <a:pt x="28000" y="3997"/>
                    <a:pt x="27219" y="3951"/>
                  </a:cubicBezTo>
                  <a:cubicBezTo>
                    <a:pt x="26016" y="3876"/>
                    <a:pt x="24757" y="3794"/>
                    <a:pt x="23509" y="3794"/>
                  </a:cubicBezTo>
                  <a:cubicBezTo>
                    <a:pt x="21991" y="3794"/>
                    <a:pt x="20487" y="3916"/>
                    <a:pt x="19114" y="4318"/>
                  </a:cubicBezTo>
                  <a:cubicBezTo>
                    <a:pt x="18780" y="4118"/>
                    <a:pt x="18447" y="3885"/>
                    <a:pt x="18113" y="3685"/>
                  </a:cubicBezTo>
                  <a:cubicBezTo>
                    <a:pt x="15713" y="2085"/>
                    <a:pt x="13313" y="509"/>
                    <a:pt x="10452" y="509"/>
                  </a:cubicBezTo>
                  <a:cubicBezTo>
                    <a:pt x="9973" y="509"/>
                    <a:pt x="9480" y="553"/>
                    <a:pt x="8973" y="649"/>
                  </a:cubicBezTo>
                  <a:cubicBezTo>
                    <a:pt x="6204" y="1183"/>
                    <a:pt x="3536" y="2584"/>
                    <a:pt x="1801" y="4885"/>
                  </a:cubicBezTo>
                  <a:cubicBezTo>
                    <a:pt x="0" y="7321"/>
                    <a:pt x="534" y="10456"/>
                    <a:pt x="2168" y="12891"/>
                  </a:cubicBezTo>
                  <a:cubicBezTo>
                    <a:pt x="3536" y="14893"/>
                    <a:pt x="5537" y="16360"/>
                    <a:pt x="7605" y="17595"/>
                  </a:cubicBezTo>
                  <a:cubicBezTo>
                    <a:pt x="14066" y="21489"/>
                    <a:pt x="21073" y="24017"/>
                    <a:pt x="28602" y="24017"/>
                  </a:cubicBezTo>
                  <a:cubicBezTo>
                    <a:pt x="29392" y="24017"/>
                    <a:pt x="30187" y="23989"/>
                    <a:pt x="30989" y="23932"/>
                  </a:cubicBezTo>
                  <a:cubicBezTo>
                    <a:pt x="31102" y="23923"/>
                    <a:pt x="31220" y="23919"/>
                    <a:pt x="31342" y="23919"/>
                  </a:cubicBezTo>
                  <a:cubicBezTo>
                    <a:pt x="32554" y="23919"/>
                    <a:pt x="34143" y="24382"/>
                    <a:pt x="34658" y="25534"/>
                  </a:cubicBezTo>
                  <a:cubicBezTo>
                    <a:pt x="34825" y="25967"/>
                    <a:pt x="35058" y="26334"/>
                    <a:pt x="35259" y="26734"/>
                  </a:cubicBezTo>
                  <a:cubicBezTo>
                    <a:pt x="35692" y="27535"/>
                    <a:pt x="35892" y="28836"/>
                    <a:pt x="36493" y="29536"/>
                  </a:cubicBezTo>
                  <a:cubicBezTo>
                    <a:pt x="36680" y="29734"/>
                    <a:pt x="36928" y="29808"/>
                    <a:pt x="37201" y="29808"/>
                  </a:cubicBezTo>
                  <a:cubicBezTo>
                    <a:pt x="37806" y="29808"/>
                    <a:pt x="38535" y="29443"/>
                    <a:pt x="38995" y="29236"/>
                  </a:cubicBezTo>
                  <a:cubicBezTo>
                    <a:pt x="40496" y="28569"/>
                    <a:pt x="41797" y="27502"/>
                    <a:pt x="43298" y="26835"/>
                  </a:cubicBezTo>
                  <a:cubicBezTo>
                    <a:pt x="47868" y="24766"/>
                    <a:pt x="52638" y="22865"/>
                    <a:pt x="57007" y="20430"/>
                  </a:cubicBezTo>
                  <a:cubicBezTo>
                    <a:pt x="59943" y="18795"/>
                    <a:pt x="62545" y="17528"/>
                    <a:pt x="64112" y="14526"/>
                  </a:cubicBezTo>
                  <a:cubicBezTo>
                    <a:pt x="65547" y="11857"/>
                    <a:pt x="66981" y="8455"/>
                    <a:pt x="66047" y="5352"/>
                  </a:cubicBezTo>
                  <a:cubicBezTo>
                    <a:pt x="65880" y="4752"/>
                    <a:pt x="65580" y="4185"/>
                    <a:pt x="65247" y="3651"/>
                  </a:cubicBezTo>
                  <a:lnTo>
                    <a:pt x="65213" y="3685"/>
                  </a:lnTo>
                  <a:cubicBezTo>
                    <a:pt x="64012" y="1917"/>
                    <a:pt x="61911" y="716"/>
                    <a:pt x="59776" y="282"/>
                  </a:cubicBezTo>
                  <a:cubicBezTo>
                    <a:pt x="58804" y="87"/>
                    <a:pt x="57848" y="1"/>
                    <a:pt x="56905"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2"/>
            <p:cNvSpPr/>
            <p:nvPr/>
          </p:nvSpPr>
          <p:spPr>
            <a:xfrm>
              <a:off x="5594199" y="4092244"/>
              <a:ext cx="436427" cy="220091"/>
            </a:xfrm>
            <a:custGeom>
              <a:avLst/>
              <a:gdLst/>
              <a:ahLst/>
              <a:cxnLst/>
              <a:rect l="l" t="t" r="r" b="b"/>
              <a:pathLst>
                <a:path w="21729" h="10958" extrusionOk="0">
                  <a:moveTo>
                    <a:pt x="215" y="1"/>
                  </a:moveTo>
                  <a:cubicBezTo>
                    <a:pt x="101" y="1"/>
                    <a:pt x="1" y="132"/>
                    <a:pt x="113" y="216"/>
                  </a:cubicBezTo>
                  <a:cubicBezTo>
                    <a:pt x="1314" y="1150"/>
                    <a:pt x="2748" y="1851"/>
                    <a:pt x="4116" y="2518"/>
                  </a:cubicBezTo>
                  <a:cubicBezTo>
                    <a:pt x="5517" y="3218"/>
                    <a:pt x="6918" y="3852"/>
                    <a:pt x="8352" y="4486"/>
                  </a:cubicBezTo>
                  <a:cubicBezTo>
                    <a:pt x="9853" y="5153"/>
                    <a:pt x="11354" y="5820"/>
                    <a:pt x="12855" y="6454"/>
                  </a:cubicBezTo>
                  <a:cubicBezTo>
                    <a:pt x="14323" y="7088"/>
                    <a:pt x="15757" y="7655"/>
                    <a:pt x="17158" y="8355"/>
                  </a:cubicBezTo>
                  <a:cubicBezTo>
                    <a:pt x="17959" y="8722"/>
                    <a:pt x="18693" y="9156"/>
                    <a:pt x="19427" y="9590"/>
                  </a:cubicBezTo>
                  <a:cubicBezTo>
                    <a:pt x="20160" y="10023"/>
                    <a:pt x="20828" y="10524"/>
                    <a:pt x="21528" y="10957"/>
                  </a:cubicBezTo>
                  <a:cubicBezTo>
                    <a:pt x="21548" y="10938"/>
                    <a:pt x="21568" y="10932"/>
                    <a:pt x="21587" y="10932"/>
                  </a:cubicBezTo>
                  <a:cubicBezTo>
                    <a:pt x="21608" y="10932"/>
                    <a:pt x="21630" y="10938"/>
                    <a:pt x="21651" y="10938"/>
                  </a:cubicBezTo>
                  <a:cubicBezTo>
                    <a:pt x="21676" y="10938"/>
                    <a:pt x="21702" y="10929"/>
                    <a:pt x="21728" y="10891"/>
                  </a:cubicBezTo>
                  <a:cubicBezTo>
                    <a:pt x="21194" y="10424"/>
                    <a:pt x="20594" y="10023"/>
                    <a:pt x="19960" y="9656"/>
                  </a:cubicBezTo>
                  <a:cubicBezTo>
                    <a:pt x="19326" y="9223"/>
                    <a:pt x="18659" y="8856"/>
                    <a:pt x="17992" y="8489"/>
                  </a:cubicBezTo>
                  <a:cubicBezTo>
                    <a:pt x="16591" y="7788"/>
                    <a:pt x="15157" y="7188"/>
                    <a:pt x="13722" y="6588"/>
                  </a:cubicBezTo>
                  <a:cubicBezTo>
                    <a:pt x="10787" y="5353"/>
                    <a:pt x="7852" y="4052"/>
                    <a:pt x="4950" y="2685"/>
                  </a:cubicBezTo>
                  <a:cubicBezTo>
                    <a:pt x="4149" y="2284"/>
                    <a:pt x="3348" y="1717"/>
                    <a:pt x="2581" y="1284"/>
                  </a:cubicBezTo>
                  <a:cubicBezTo>
                    <a:pt x="1814" y="850"/>
                    <a:pt x="1047" y="383"/>
                    <a:pt x="280" y="16"/>
                  </a:cubicBezTo>
                  <a:cubicBezTo>
                    <a:pt x="258" y="6"/>
                    <a:pt x="236"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2"/>
            <p:cNvSpPr/>
            <p:nvPr/>
          </p:nvSpPr>
          <p:spPr>
            <a:xfrm>
              <a:off x="5813527" y="4399344"/>
              <a:ext cx="155458" cy="145054"/>
            </a:xfrm>
            <a:custGeom>
              <a:avLst/>
              <a:gdLst/>
              <a:ahLst/>
              <a:cxnLst/>
              <a:rect l="l" t="t" r="r" b="b"/>
              <a:pathLst>
                <a:path w="7740" h="7222" extrusionOk="0">
                  <a:moveTo>
                    <a:pt x="4959" y="0"/>
                  </a:moveTo>
                  <a:cubicBezTo>
                    <a:pt x="4715" y="0"/>
                    <a:pt x="1093" y="1845"/>
                    <a:pt x="768" y="2105"/>
                  </a:cubicBezTo>
                  <a:cubicBezTo>
                    <a:pt x="601" y="2239"/>
                    <a:pt x="467" y="2372"/>
                    <a:pt x="367" y="2539"/>
                  </a:cubicBezTo>
                  <a:cubicBezTo>
                    <a:pt x="234" y="2772"/>
                    <a:pt x="201" y="3039"/>
                    <a:pt x="167" y="3273"/>
                  </a:cubicBezTo>
                  <a:cubicBezTo>
                    <a:pt x="101" y="4007"/>
                    <a:pt x="0" y="4741"/>
                    <a:pt x="134" y="5474"/>
                  </a:cubicBezTo>
                  <a:cubicBezTo>
                    <a:pt x="267" y="6208"/>
                    <a:pt x="701" y="6909"/>
                    <a:pt x="1401" y="7142"/>
                  </a:cubicBezTo>
                  <a:cubicBezTo>
                    <a:pt x="1585" y="7199"/>
                    <a:pt x="1772" y="7221"/>
                    <a:pt x="1960" y="7221"/>
                  </a:cubicBezTo>
                  <a:cubicBezTo>
                    <a:pt x="2320" y="7221"/>
                    <a:pt x="2685" y="7141"/>
                    <a:pt x="3036" y="7076"/>
                  </a:cubicBezTo>
                  <a:cubicBezTo>
                    <a:pt x="4070" y="6842"/>
                    <a:pt x="5104" y="6609"/>
                    <a:pt x="6105" y="6308"/>
                  </a:cubicBezTo>
                  <a:cubicBezTo>
                    <a:pt x="6538" y="6175"/>
                    <a:pt x="7005" y="6242"/>
                    <a:pt x="7472" y="6142"/>
                  </a:cubicBezTo>
                  <a:cubicBezTo>
                    <a:pt x="7506" y="6142"/>
                    <a:pt x="7539" y="6142"/>
                    <a:pt x="7573" y="6108"/>
                  </a:cubicBezTo>
                  <a:cubicBezTo>
                    <a:pt x="7739" y="5941"/>
                    <a:pt x="7072" y="4874"/>
                    <a:pt x="6972" y="4674"/>
                  </a:cubicBezTo>
                  <a:lnTo>
                    <a:pt x="6972" y="4640"/>
                  </a:lnTo>
                  <a:cubicBezTo>
                    <a:pt x="6739" y="4140"/>
                    <a:pt x="6538" y="3606"/>
                    <a:pt x="6305" y="3106"/>
                  </a:cubicBezTo>
                  <a:cubicBezTo>
                    <a:pt x="5871" y="2072"/>
                    <a:pt x="5404" y="1038"/>
                    <a:pt x="4971" y="4"/>
                  </a:cubicBezTo>
                  <a:cubicBezTo>
                    <a:pt x="4969" y="1"/>
                    <a:pt x="4965" y="0"/>
                    <a:pt x="4959" y="0"/>
                  </a:cubicBezTo>
                  <a:close/>
                </a:path>
              </a:pathLst>
            </a:custGeom>
            <a:solidFill>
              <a:srgbClr val="EBC0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2"/>
            <p:cNvSpPr/>
            <p:nvPr/>
          </p:nvSpPr>
          <p:spPr>
            <a:xfrm>
              <a:off x="5690928" y="4416155"/>
              <a:ext cx="191631" cy="359401"/>
            </a:xfrm>
            <a:custGeom>
              <a:avLst/>
              <a:gdLst/>
              <a:ahLst/>
              <a:cxnLst/>
              <a:rect l="l" t="t" r="r" b="b"/>
              <a:pathLst>
                <a:path w="9541" h="17894" extrusionOk="0">
                  <a:moveTo>
                    <a:pt x="7872" y="1"/>
                  </a:moveTo>
                  <a:lnTo>
                    <a:pt x="2936" y="1669"/>
                  </a:lnTo>
                  <a:cubicBezTo>
                    <a:pt x="2669" y="1735"/>
                    <a:pt x="2402" y="1835"/>
                    <a:pt x="2202" y="2036"/>
                  </a:cubicBezTo>
                  <a:cubicBezTo>
                    <a:pt x="2068" y="2236"/>
                    <a:pt x="2002" y="2503"/>
                    <a:pt x="1968" y="2769"/>
                  </a:cubicBezTo>
                  <a:cubicBezTo>
                    <a:pt x="1601" y="5238"/>
                    <a:pt x="1068" y="7706"/>
                    <a:pt x="734" y="10208"/>
                  </a:cubicBezTo>
                  <a:cubicBezTo>
                    <a:pt x="400" y="12476"/>
                    <a:pt x="434" y="14645"/>
                    <a:pt x="100" y="16913"/>
                  </a:cubicBezTo>
                  <a:cubicBezTo>
                    <a:pt x="0" y="17562"/>
                    <a:pt x="778" y="17893"/>
                    <a:pt x="1442" y="17893"/>
                  </a:cubicBezTo>
                  <a:cubicBezTo>
                    <a:pt x="1665" y="17893"/>
                    <a:pt x="1875" y="17856"/>
                    <a:pt x="2035" y="17780"/>
                  </a:cubicBezTo>
                  <a:cubicBezTo>
                    <a:pt x="2502" y="17513"/>
                    <a:pt x="2869" y="17046"/>
                    <a:pt x="3169" y="16613"/>
                  </a:cubicBezTo>
                  <a:cubicBezTo>
                    <a:pt x="4437" y="14745"/>
                    <a:pt x="5337" y="12977"/>
                    <a:pt x="5738" y="10775"/>
                  </a:cubicBezTo>
                  <a:cubicBezTo>
                    <a:pt x="5871" y="10108"/>
                    <a:pt x="5971" y="9407"/>
                    <a:pt x="6338" y="8840"/>
                  </a:cubicBezTo>
                  <a:cubicBezTo>
                    <a:pt x="6772" y="8173"/>
                    <a:pt x="7472" y="7740"/>
                    <a:pt x="8173" y="7339"/>
                  </a:cubicBezTo>
                  <a:cubicBezTo>
                    <a:pt x="8473" y="7173"/>
                    <a:pt x="9040" y="6939"/>
                    <a:pt x="9540" y="6672"/>
                  </a:cubicBezTo>
                  <a:cubicBezTo>
                    <a:pt x="8840" y="4471"/>
                    <a:pt x="8306" y="2269"/>
                    <a:pt x="78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2"/>
            <p:cNvSpPr/>
            <p:nvPr/>
          </p:nvSpPr>
          <p:spPr>
            <a:xfrm>
              <a:off x="5498634" y="3530808"/>
              <a:ext cx="564147" cy="650392"/>
            </a:xfrm>
            <a:custGeom>
              <a:avLst/>
              <a:gdLst/>
              <a:ahLst/>
              <a:cxnLst/>
              <a:rect l="l" t="t" r="r" b="b"/>
              <a:pathLst>
                <a:path w="28088" h="32382" extrusionOk="0">
                  <a:moveTo>
                    <a:pt x="7136" y="1"/>
                  </a:moveTo>
                  <a:cubicBezTo>
                    <a:pt x="7037" y="1"/>
                    <a:pt x="6938" y="6"/>
                    <a:pt x="6839" y="16"/>
                  </a:cubicBezTo>
                  <a:cubicBezTo>
                    <a:pt x="5771" y="149"/>
                    <a:pt x="4837" y="883"/>
                    <a:pt x="4237" y="1784"/>
                  </a:cubicBezTo>
                  <a:cubicBezTo>
                    <a:pt x="3637" y="2684"/>
                    <a:pt x="3303" y="3718"/>
                    <a:pt x="3003" y="4753"/>
                  </a:cubicBezTo>
                  <a:cubicBezTo>
                    <a:pt x="1902" y="8222"/>
                    <a:pt x="634" y="11724"/>
                    <a:pt x="134" y="15327"/>
                  </a:cubicBezTo>
                  <a:cubicBezTo>
                    <a:pt x="1" y="16261"/>
                    <a:pt x="34" y="17228"/>
                    <a:pt x="34" y="18162"/>
                  </a:cubicBezTo>
                  <a:cubicBezTo>
                    <a:pt x="34" y="20897"/>
                    <a:pt x="101" y="23800"/>
                    <a:pt x="1602" y="26068"/>
                  </a:cubicBezTo>
                  <a:cubicBezTo>
                    <a:pt x="4992" y="31199"/>
                    <a:pt x="11464" y="32382"/>
                    <a:pt x="17672" y="32382"/>
                  </a:cubicBezTo>
                  <a:cubicBezTo>
                    <a:pt x="20504" y="32382"/>
                    <a:pt x="23282" y="32135"/>
                    <a:pt x="25686" y="31905"/>
                  </a:cubicBezTo>
                  <a:cubicBezTo>
                    <a:pt x="26253" y="31872"/>
                    <a:pt x="26686" y="31839"/>
                    <a:pt x="27053" y="31672"/>
                  </a:cubicBezTo>
                  <a:cubicBezTo>
                    <a:pt x="27353" y="31505"/>
                    <a:pt x="27587" y="31238"/>
                    <a:pt x="27754" y="30704"/>
                  </a:cubicBezTo>
                  <a:cubicBezTo>
                    <a:pt x="28087" y="29837"/>
                    <a:pt x="27887" y="28770"/>
                    <a:pt x="27387" y="28003"/>
                  </a:cubicBezTo>
                  <a:cubicBezTo>
                    <a:pt x="26753" y="27002"/>
                    <a:pt x="25586" y="26235"/>
                    <a:pt x="24418" y="26001"/>
                  </a:cubicBezTo>
                  <a:cubicBezTo>
                    <a:pt x="23217" y="25734"/>
                    <a:pt x="22083" y="25301"/>
                    <a:pt x="20849" y="25067"/>
                  </a:cubicBezTo>
                  <a:cubicBezTo>
                    <a:pt x="19982" y="24900"/>
                    <a:pt x="19114" y="24633"/>
                    <a:pt x="18247" y="24400"/>
                  </a:cubicBezTo>
                  <a:cubicBezTo>
                    <a:pt x="15645" y="23666"/>
                    <a:pt x="12810" y="23099"/>
                    <a:pt x="10308" y="21998"/>
                  </a:cubicBezTo>
                  <a:cubicBezTo>
                    <a:pt x="10141" y="21932"/>
                    <a:pt x="9974" y="21865"/>
                    <a:pt x="9908" y="21731"/>
                  </a:cubicBezTo>
                  <a:cubicBezTo>
                    <a:pt x="9774" y="21531"/>
                    <a:pt x="9841" y="21264"/>
                    <a:pt x="9908" y="21064"/>
                  </a:cubicBezTo>
                  <a:cubicBezTo>
                    <a:pt x="10742" y="17695"/>
                    <a:pt x="11509" y="14326"/>
                    <a:pt x="12209" y="10924"/>
                  </a:cubicBezTo>
                  <a:cubicBezTo>
                    <a:pt x="12443" y="9756"/>
                    <a:pt x="12676" y="8589"/>
                    <a:pt x="12643" y="7421"/>
                  </a:cubicBezTo>
                  <a:cubicBezTo>
                    <a:pt x="12643" y="5253"/>
                    <a:pt x="11776" y="3151"/>
                    <a:pt x="10308" y="1584"/>
                  </a:cubicBezTo>
                  <a:cubicBezTo>
                    <a:pt x="9445" y="721"/>
                    <a:pt x="8327" y="1"/>
                    <a:pt x="7136"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2"/>
            <p:cNvSpPr/>
            <p:nvPr/>
          </p:nvSpPr>
          <p:spPr>
            <a:xfrm>
              <a:off x="5805493" y="3089159"/>
              <a:ext cx="279402" cy="260523"/>
            </a:xfrm>
            <a:custGeom>
              <a:avLst/>
              <a:gdLst/>
              <a:ahLst/>
              <a:cxnLst/>
              <a:rect l="l" t="t" r="r" b="b"/>
              <a:pathLst>
                <a:path w="13911" h="12971" extrusionOk="0">
                  <a:moveTo>
                    <a:pt x="6616" y="0"/>
                  </a:moveTo>
                  <a:cubicBezTo>
                    <a:pt x="5515" y="0"/>
                    <a:pt x="4387" y="262"/>
                    <a:pt x="3503" y="890"/>
                  </a:cubicBezTo>
                  <a:cubicBezTo>
                    <a:pt x="3102" y="1157"/>
                    <a:pt x="2735" y="1557"/>
                    <a:pt x="2569" y="2024"/>
                  </a:cubicBezTo>
                  <a:cubicBezTo>
                    <a:pt x="2502" y="2291"/>
                    <a:pt x="2502" y="2624"/>
                    <a:pt x="2335" y="2858"/>
                  </a:cubicBezTo>
                  <a:cubicBezTo>
                    <a:pt x="2202" y="3025"/>
                    <a:pt x="2002" y="3125"/>
                    <a:pt x="1801" y="3225"/>
                  </a:cubicBezTo>
                  <a:cubicBezTo>
                    <a:pt x="1368" y="3425"/>
                    <a:pt x="1001" y="3692"/>
                    <a:pt x="667" y="4025"/>
                  </a:cubicBezTo>
                  <a:cubicBezTo>
                    <a:pt x="400" y="4259"/>
                    <a:pt x="167" y="4526"/>
                    <a:pt x="100" y="4826"/>
                  </a:cubicBezTo>
                  <a:cubicBezTo>
                    <a:pt x="0" y="5126"/>
                    <a:pt x="34" y="5460"/>
                    <a:pt x="100" y="5760"/>
                  </a:cubicBezTo>
                  <a:cubicBezTo>
                    <a:pt x="167" y="6394"/>
                    <a:pt x="267" y="6994"/>
                    <a:pt x="400" y="7595"/>
                  </a:cubicBezTo>
                  <a:cubicBezTo>
                    <a:pt x="467" y="7861"/>
                    <a:pt x="567" y="8128"/>
                    <a:pt x="567" y="8395"/>
                  </a:cubicBezTo>
                  <a:cubicBezTo>
                    <a:pt x="567" y="8695"/>
                    <a:pt x="467" y="8962"/>
                    <a:pt x="534" y="9296"/>
                  </a:cubicBezTo>
                  <a:cubicBezTo>
                    <a:pt x="634" y="9696"/>
                    <a:pt x="901" y="9963"/>
                    <a:pt x="1034" y="10330"/>
                  </a:cubicBezTo>
                  <a:cubicBezTo>
                    <a:pt x="1101" y="10463"/>
                    <a:pt x="1101" y="10597"/>
                    <a:pt x="1168" y="10763"/>
                  </a:cubicBezTo>
                  <a:cubicBezTo>
                    <a:pt x="1234" y="10930"/>
                    <a:pt x="1334" y="11064"/>
                    <a:pt x="1368" y="11264"/>
                  </a:cubicBezTo>
                  <a:cubicBezTo>
                    <a:pt x="1435" y="11464"/>
                    <a:pt x="1368" y="11697"/>
                    <a:pt x="1468" y="11898"/>
                  </a:cubicBezTo>
                  <a:cubicBezTo>
                    <a:pt x="1501" y="11998"/>
                    <a:pt x="1568" y="12098"/>
                    <a:pt x="1635" y="12164"/>
                  </a:cubicBezTo>
                  <a:cubicBezTo>
                    <a:pt x="1855" y="12448"/>
                    <a:pt x="2046" y="12970"/>
                    <a:pt x="2461" y="12970"/>
                  </a:cubicBezTo>
                  <a:cubicBezTo>
                    <a:pt x="2485" y="12970"/>
                    <a:pt x="2510" y="12969"/>
                    <a:pt x="2535" y="12965"/>
                  </a:cubicBezTo>
                  <a:cubicBezTo>
                    <a:pt x="2836" y="12898"/>
                    <a:pt x="3102" y="12698"/>
                    <a:pt x="3269" y="12431"/>
                  </a:cubicBezTo>
                  <a:cubicBezTo>
                    <a:pt x="3436" y="12198"/>
                    <a:pt x="3536" y="11864"/>
                    <a:pt x="3636" y="11597"/>
                  </a:cubicBezTo>
                  <a:cubicBezTo>
                    <a:pt x="3803" y="11097"/>
                    <a:pt x="4003" y="10630"/>
                    <a:pt x="4203" y="10196"/>
                  </a:cubicBezTo>
                  <a:cubicBezTo>
                    <a:pt x="4370" y="9763"/>
                    <a:pt x="4537" y="9262"/>
                    <a:pt x="4770" y="8895"/>
                  </a:cubicBezTo>
                  <a:cubicBezTo>
                    <a:pt x="5004" y="8595"/>
                    <a:pt x="5404" y="8562"/>
                    <a:pt x="5704" y="8395"/>
                  </a:cubicBezTo>
                  <a:cubicBezTo>
                    <a:pt x="6171" y="8162"/>
                    <a:pt x="6171" y="7961"/>
                    <a:pt x="6305" y="7494"/>
                  </a:cubicBezTo>
                  <a:cubicBezTo>
                    <a:pt x="6438" y="6927"/>
                    <a:pt x="7072" y="6594"/>
                    <a:pt x="7639" y="6527"/>
                  </a:cubicBezTo>
                  <a:cubicBezTo>
                    <a:pt x="7939" y="6477"/>
                    <a:pt x="8239" y="6477"/>
                    <a:pt x="8535" y="6477"/>
                  </a:cubicBezTo>
                  <a:cubicBezTo>
                    <a:pt x="8831" y="6477"/>
                    <a:pt x="9123" y="6477"/>
                    <a:pt x="9407" y="6427"/>
                  </a:cubicBezTo>
                  <a:cubicBezTo>
                    <a:pt x="10041" y="6294"/>
                    <a:pt x="10608" y="5927"/>
                    <a:pt x="11242" y="5927"/>
                  </a:cubicBezTo>
                  <a:cubicBezTo>
                    <a:pt x="11475" y="5927"/>
                    <a:pt x="11742" y="5960"/>
                    <a:pt x="12009" y="5960"/>
                  </a:cubicBezTo>
                  <a:cubicBezTo>
                    <a:pt x="13043" y="5927"/>
                    <a:pt x="13910" y="5059"/>
                    <a:pt x="13810" y="3992"/>
                  </a:cubicBezTo>
                  <a:cubicBezTo>
                    <a:pt x="13777" y="3558"/>
                    <a:pt x="13543" y="3125"/>
                    <a:pt x="13176" y="2891"/>
                  </a:cubicBezTo>
                  <a:cubicBezTo>
                    <a:pt x="12743" y="2591"/>
                    <a:pt x="12142" y="2524"/>
                    <a:pt x="11875" y="2091"/>
                  </a:cubicBezTo>
                  <a:cubicBezTo>
                    <a:pt x="11675" y="1824"/>
                    <a:pt x="11675" y="1423"/>
                    <a:pt x="11442" y="1190"/>
                  </a:cubicBezTo>
                  <a:cubicBezTo>
                    <a:pt x="11308" y="1057"/>
                    <a:pt x="11108" y="990"/>
                    <a:pt x="10908" y="923"/>
                  </a:cubicBezTo>
                  <a:cubicBezTo>
                    <a:pt x="9674" y="489"/>
                    <a:pt x="8440" y="123"/>
                    <a:pt x="7172" y="22"/>
                  </a:cubicBezTo>
                  <a:cubicBezTo>
                    <a:pt x="6988" y="8"/>
                    <a:pt x="6803" y="0"/>
                    <a:pt x="66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2"/>
            <p:cNvSpPr/>
            <p:nvPr/>
          </p:nvSpPr>
          <p:spPr>
            <a:xfrm>
              <a:off x="5906661" y="4074208"/>
              <a:ext cx="480694" cy="332286"/>
            </a:xfrm>
            <a:custGeom>
              <a:avLst/>
              <a:gdLst/>
              <a:ahLst/>
              <a:cxnLst/>
              <a:rect l="l" t="t" r="r" b="b"/>
              <a:pathLst>
                <a:path w="23933" h="16544" extrusionOk="0">
                  <a:moveTo>
                    <a:pt x="23717" y="0"/>
                  </a:moveTo>
                  <a:cubicBezTo>
                    <a:pt x="23696" y="0"/>
                    <a:pt x="23673" y="4"/>
                    <a:pt x="23650" y="14"/>
                  </a:cubicBezTo>
                  <a:lnTo>
                    <a:pt x="23684" y="14"/>
                  </a:lnTo>
                  <a:cubicBezTo>
                    <a:pt x="22016" y="914"/>
                    <a:pt x="20548" y="2148"/>
                    <a:pt x="19114" y="3349"/>
                  </a:cubicBezTo>
                  <a:cubicBezTo>
                    <a:pt x="17679" y="4550"/>
                    <a:pt x="16212" y="5784"/>
                    <a:pt x="14644" y="6852"/>
                  </a:cubicBezTo>
                  <a:cubicBezTo>
                    <a:pt x="13843" y="7352"/>
                    <a:pt x="13043" y="7852"/>
                    <a:pt x="12175" y="8253"/>
                  </a:cubicBezTo>
                  <a:cubicBezTo>
                    <a:pt x="11275" y="8653"/>
                    <a:pt x="10374" y="9020"/>
                    <a:pt x="9474" y="9387"/>
                  </a:cubicBezTo>
                  <a:cubicBezTo>
                    <a:pt x="8573" y="9787"/>
                    <a:pt x="7706" y="10221"/>
                    <a:pt x="6905" y="10788"/>
                  </a:cubicBezTo>
                  <a:cubicBezTo>
                    <a:pt x="6038" y="11355"/>
                    <a:pt x="5337" y="12122"/>
                    <a:pt x="4470" y="12723"/>
                  </a:cubicBezTo>
                  <a:cubicBezTo>
                    <a:pt x="3569" y="13356"/>
                    <a:pt x="2535" y="13857"/>
                    <a:pt x="1501" y="14324"/>
                  </a:cubicBezTo>
                  <a:lnTo>
                    <a:pt x="734" y="14691"/>
                  </a:lnTo>
                  <a:cubicBezTo>
                    <a:pt x="534" y="14757"/>
                    <a:pt x="300" y="14857"/>
                    <a:pt x="134" y="15024"/>
                  </a:cubicBezTo>
                  <a:cubicBezTo>
                    <a:pt x="0" y="15158"/>
                    <a:pt x="0" y="15324"/>
                    <a:pt x="0" y="15525"/>
                  </a:cubicBezTo>
                  <a:cubicBezTo>
                    <a:pt x="67" y="15825"/>
                    <a:pt x="100" y="16158"/>
                    <a:pt x="200" y="16459"/>
                  </a:cubicBezTo>
                  <a:cubicBezTo>
                    <a:pt x="215" y="16517"/>
                    <a:pt x="268" y="16544"/>
                    <a:pt x="320" y="16544"/>
                  </a:cubicBezTo>
                  <a:cubicBezTo>
                    <a:pt x="387" y="16544"/>
                    <a:pt x="452" y="16500"/>
                    <a:pt x="434" y="16425"/>
                  </a:cubicBezTo>
                  <a:cubicBezTo>
                    <a:pt x="434" y="16192"/>
                    <a:pt x="400" y="15958"/>
                    <a:pt x="367" y="15725"/>
                  </a:cubicBezTo>
                  <a:cubicBezTo>
                    <a:pt x="334" y="15591"/>
                    <a:pt x="300" y="15458"/>
                    <a:pt x="334" y="15324"/>
                  </a:cubicBezTo>
                  <a:cubicBezTo>
                    <a:pt x="400" y="15191"/>
                    <a:pt x="534" y="15124"/>
                    <a:pt x="667" y="15091"/>
                  </a:cubicBezTo>
                  <a:cubicBezTo>
                    <a:pt x="1101" y="14857"/>
                    <a:pt x="1535" y="14657"/>
                    <a:pt x="2002" y="14457"/>
                  </a:cubicBezTo>
                  <a:cubicBezTo>
                    <a:pt x="2869" y="14024"/>
                    <a:pt x="3769" y="13590"/>
                    <a:pt x="4570" y="13023"/>
                  </a:cubicBezTo>
                  <a:cubicBezTo>
                    <a:pt x="5404" y="12456"/>
                    <a:pt x="6104" y="11722"/>
                    <a:pt x="6905" y="11155"/>
                  </a:cubicBezTo>
                  <a:cubicBezTo>
                    <a:pt x="7672" y="10588"/>
                    <a:pt x="8540" y="10154"/>
                    <a:pt x="9407" y="9787"/>
                  </a:cubicBezTo>
                  <a:cubicBezTo>
                    <a:pt x="10274" y="9387"/>
                    <a:pt x="11175" y="9053"/>
                    <a:pt x="12042" y="8653"/>
                  </a:cubicBezTo>
                  <a:cubicBezTo>
                    <a:pt x="12876" y="8253"/>
                    <a:pt x="13710" y="7819"/>
                    <a:pt x="14477" y="7319"/>
                  </a:cubicBezTo>
                  <a:cubicBezTo>
                    <a:pt x="16012" y="6318"/>
                    <a:pt x="17413" y="5151"/>
                    <a:pt x="18814" y="3983"/>
                  </a:cubicBezTo>
                  <a:cubicBezTo>
                    <a:pt x="19614" y="3316"/>
                    <a:pt x="20415" y="2649"/>
                    <a:pt x="21249" y="2015"/>
                  </a:cubicBezTo>
                  <a:cubicBezTo>
                    <a:pt x="22083" y="1381"/>
                    <a:pt x="22950" y="814"/>
                    <a:pt x="23817" y="247"/>
                  </a:cubicBezTo>
                  <a:cubicBezTo>
                    <a:pt x="23932" y="161"/>
                    <a:pt x="23849" y="0"/>
                    <a:pt x="23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2"/>
            <p:cNvSpPr/>
            <p:nvPr/>
          </p:nvSpPr>
          <p:spPr>
            <a:xfrm>
              <a:off x="5852090" y="3244054"/>
              <a:ext cx="70659" cy="68550"/>
            </a:xfrm>
            <a:custGeom>
              <a:avLst/>
              <a:gdLst/>
              <a:ahLst/>
              <a:cxnLst/>
              <a:rect l="l" t="t" r="r" b="b"/>
              <a:pathLst>
                <a:path w="3518" h="3413" extrusionOk="0">
                  <a:moveTo>
                    <a:pt x="1888" y="1"/>
                  </a:moveTo>
                  <a:cubicBezTo>
                    <a:pt x="1260" y="1"/>
                    <a:pt x="634" y="353"/>
                    <a:pt x="349" y="1083"/>
                  </a:cubicBezTo>
                  <a:cubicBezTo>
                    <a:pt x="0" y="2071"/>
                    <a:pt x="764" y="3413"/>
                    <a:pt x="1981" y="3413"/>
                  </a:cubicBezTo>
                  <a:cubicBezTo>
                    <a:pt x="2161" y="3413"/>
                    <a:pt x="2352" y="3383"/>
                    <a:pt x="2550" y="3318"/>
                  </a:cubicBezTo>
                  <a:lnTo>
                    <a:pt x="3518" y="1250"/>
                  </a:lnTo>
                  <a:cubicBezTo>
                    <a:pt x="3273" y="428"/>
                    <a:pt x="2579" y="1"/>
                    <a:pt x="1888"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2"/>
            <p:cNvSpPr/>
            <p:nvPr/>
          </p:nvSpPr>
          <p:spPr>
            <a:xfrm>
              <a:off x="5506668" y="3480254"/>
              <a:ext cx="302862" cy="323569"/>
            </a:xfrm>
            <a:custGeom>
              <a:avLst/>
              <a:gdLst/>
              <a:ahLst/>
              <a:cxnLst/>
              <a:rect l="l" t="t" r="r" b="b"/>
              <a:pathLst>
                <a:path w="15079" h="16110" extrusionOk="0">
                  <a:moveTo>
                    <a:pt x="6618" y="0"/>
                  </a:moveTo>
                  <a:cubicBezTo>
                    <a:pt x="6547" y="0"/>
                    <a:pt x="6476" y="19"/>
                    <a:pt x="6405" y="64"/>
                  </a:cubicBezTo>
                  <a:cubicBezTo>
                    <a:pt x="6339" y="98"/>
                    <a:pt x="6305" y="131"/>
                    <a:pt x="6272" y="164"/>
                  </a:cubicBezTo>
                  <a:cubicBezTo>
                    <a:pt x="4771" y="1132"/>
                    <a:pt x="3770" y="2466"/>
                    <a:pt x="2903" y="4034"/>
                  </a:cubicBezTo>
                  <a:cubicBezTo>
                    <a:pt x="2002" y="5668"/>
                    <a:pt x="1335" y="7436"/>
                    <a:pt x="868" y="9271"/>
                  </a:cubicBezTo>
                  <a:cubicBezTo>
                    <a:pt x="501" y="10605"/>
                    <a:pt x="234" y="11940"/>
                    <a:pt x="1" y="13307"/>
                  </a:cubicBezTo>
                  <a:cubicBezTo>
                    <a:pt x="2536" y="14341"/>
                    <a:pt x="5171" y="15175"/>
                    <a:pt x="7840" y="15709"/>
                  </a:cubicBezTo>
                  <a:cubicBezTo>
                    <a:pt x="9908" y="16109"/>
                    <a:pt x="11776" y="15976"/>
                    <a:pt x="13844" y="16043"/>
                  </a:cubicBezTo>
                  <a:cubicBezTo>
                    <a:pt x="14478" y="12707"/>
                    <a:pt x="15078" y="9171"/>
                    <a:pt x="13844" y="6035"/>
                  </a:cubicBezTo>
                  <a:cubicBezTo>
                    <a:pt x="13277" y="4568"/>
                    <a:pt x="12243" y="3267"/>
                    <a:pt x="10975" y="2299"/>
                  </a:cubicBezTo>
                  <a:cubicBezTo>
                    <a:pt x="10375" y="1799"/>
                    <a:pt x="9674" y="1399"/>
                    <a:pt x="8941" y="1098"/>
                  </a:cubicBezTo>
                  <a:cubicBezTo>
                    <a:pt x="8440" y="865"/>
                    <a:pt x="7940" y="698"/>
                    <a:pt x="7473" y="465"/>
                  </a:cubicBezTo>
                  <a:cubicBezTo>
                    <a:pt x="7204" y="330"/>
                    <a:pt x="6913" y="0"/>
                    <a:pt x="6618" y="0"/>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2"/>
            <p:cNvSpPr/>
            <p:nvPr/>
          </p:nvSpPr>
          <p:spPr>
            <a:xfrm>
              <a:off x="5725756" y="4175637"/>
              <a:ext cx="574873" cy="28822"/>
            </a:xfrm>
            <a:custGeom>
              <a:avLst/>
              <a:gdLst/>
              <a:ahLst/>
              <a:cxnLst/>
              <a:rect l="l" t="t" r="r" b="b"/>
              <a:pathLst>
                <a:path w="28622" h="1435" extrusionOk="0">
                  <a:moveTo>
                    <a:pt x="701" y="0"/>
                  </a:moveTo>
                  <a:cubicBezTo>
                    <a:pt x="301" y="0"/>
                    <a:pt x="1" y="334"/>
                    <a:pt x="1" y="734"/>
                  </a:cubicBezTo>
                  <a:cubicBezTo>
                    <a:pt x="1" y="1135"/>
                    <a:pt x="301" y="1435"/>
                    <a:pt x="701" y="1435"/>
                  </a:cubicBezTo>
                  <a:lnTo>
                    <a:pt x="27921" y="1435"/>
                  </a:lnTo>
                  <a:cubicBezTo>
                    <a:pt x="28321" y="1435"/>
                    <a:pt x="28621" y="1135"/>
                    <a:pt x="28621" y="734"/>
                  </a:cubicBezTo>
                  <a:cubicBezTo>
                    <a:pt x="28621" y="334"/>
                    <a:pt x="28321" y="0"/>
                    <a:pt x="279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2"/>
            <p:cNvSpPr/>
            <p:nvPr/>
          </p:nvSpPr>
          <p:spPr>
            <a:xfrm>
              <a:off x="5820898" y="3923048"/>
              <a:ext cx="580898" cy="261989"/>
            </a:xfrm>
            <a:custGeom>
              <a:avLst/>
              <a:gdLst/>
              <a:ahLst/>
              <a:cxnLst/>
              <a:rect l="l" t="t" r="r" b="b"/>
              <a:pathLst>
                <a:path w="28922" h="13044" extrusionOk="0">
                  <a:moveTo>
                    <a:pt x="5704" y="1"/>
                  </a:moveTo>
                  <a:cubicBezTo>
                    <a:pt x="5471" y="1"/>
                    <a:pt x="5237" y="134"/>
                    <a:pt x="5137" y="368"/>
                  </a:cubicBezTo>
                  <a:lnTo>
                    <a:pt x="0" y="13043"/>
                  </a:lnTo>
                  <a:lnTo>
                    <a:pt x="23817" y="13043"/>
                  </a:lnTo>
                  <a:lnTo>
                    <a:pt x="28754" y="835"/>
                  </a:lnTo>
                  <a:cubicBezTo>
                    <a:pt x="28921" y="434"/>
                    <a:pt x="28621" y="1"/>
                    <a:pt x="28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2"/>
            <p:cNvSpPr/>
            <p:nvPr/>
          </p:nvSpPr>
          <p:spPr>
            <a:xfrm>
              <a:off x="6096926" y="4030242"/>
              <a:ext cx="68349" cy="48264"/>
            </a:xfrm>
            <a:custGeom>
              <a:avLst/>
              <a:gdLst/>
              <a:ahLst/>
              <a:cxnLst/>
              <a:rect l="l" t="t" r="r" b="b"/>
              <a:pathLst>
                <a:path w="3403" h="2403" fill="none" extrusionOk="0">
                  <a:moveTo>
                    <a:pt x="3136" y="1202"/>
                  </a:moveTo>
                  <a:cubicBezTo>
                    <a:pt x="2903" y="1836"/>
                    <a:pt x="2035" y="2403"/>
                    <a:pt x="1235" y="2403"/>
                  </a:cubicBezTo>
                  <a:cubicBezTo>
                    <a:pt x="434" y="2403"/>
                    <a:pt x="1" y="1836"/>
                    <a:pt x="267" y="1202"/>
                  </a:cubicBezTo>
                  <a:cubicBezTo>
                    <a:pt x="501" y="535"/>
                    <a:pt x="1368" y="1"/>
                    <a:pt x="2169" y="1"/>
                  </a:cubicBezTo>
                  <a:cubicBezTo>
                    <a:pt x="2969" y="1"/>
                    <a:pt x="3403" y="535"/>
                    <a:pt x="3136" y="1202"/>
                  </a:cubicBezTo>
                  <a:close/>
                </a:path>
              </a:pathLst>
            </a:custGeom>
            <a:noFill/>
            <a:ln w="500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2"/>
            <p:cNvSpPr/>
            <p:nvPr/>
          </p:nvSpPr>
          <p:spPr>
            <a:xfrm>
              <a:off x="6008070" y="3322567"/>
              <a:ext cx="43323" cy="12272"/>
            </a:xfrm>
            <a:custGeom>
              <a:avLst/>
              <a:gdLst/>
              <a:ahLst/>
              <a:cxnLst/>
              <a:rect l="l" t="t" r="r" b="b"/>
              <a:pathLst>
                <a:path w="2157" h="611" extrusionOk="0">
                  <a:moveTo>
                    <a:pt x="2059" y="1"/>
                  </a:moveTo>
                  <a:cubicBezTo>
                    <a:pt x="2047" y="1"/>
                    <a:pt x="2035" y="4"/>
                    <a:pt x="2023" y="10"/>
                  </a:cubicBezTo>
                  <a:cubicBezTo>
                    <a:pt x="1856" y="43"/>
                    <a:pt x="1756" y="177"/>
                    <a:pt x="1623" y="243"/>
                  </a:cubicBezTo>
                  <a:cubicBezTo>
                    <a:pt x="1489" y="310"/>
                    <a:pt x="1322" y="343"/>
                    <a:pt x="1156" y="343"/>
                  </a:cubicBezTo>
                  <a:cubicBezTo>
                    <a:pt x="789" y="343"/>
                    <a:pt x="455" y="210"/>
                    <a:pt x="121" y="43"/>
                  </a:cubicBezTo>
                  <a:cubicBezTo>
                    <a:pt x="115" y="37"/>
                    <a:pt x="107" y="34"/>
                    <a:pt x="98" y="34"/>
                  </a:cubicBezTo>
                  <a:cubicBezTo>
                    <a:pt x="57" y="34"/>
                    <a:pt x="0" y="89"/>
                    <a:pt x="55" y="143"/>
                  </a:cubicBezTo>
                  <a:cubicBezTo>
                    <a:pt x="388" y="377"/>
                    <a:pt x="755" y="577"/>
                    <a:pt x="1189" y="610"/>
                  </a:cubicBezTo>
                  <a:cubicBezTo>
                    <a:pt x="1356" y="610"/>
                    <a:pt x="1556" y="577"/>
                    <a:pt x="1723" y="510"/>
                  </a:cubicBezTo>
                  <a:cubicBezTo>
                    <a:pt x="1889" y="443"/>
                    <a:pt x="2123" y="310"/>
                    <a:pt x="2156" y="110"/>
                  </a:cubicBezTo>
                  <a:cubicBezTo>
                    <a:pt x="2156" y="55"/>
                    <a:pt x="2112" y="1"/>
                    <a:pt x="2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6500253" y="2859407"/>
              <a:ext cx="199022" cy="209145"/>
            </a:xfrm>
            <a:custGeom>
              <a:avLst/>
              <a:gdLst/>
              <a:ahLst/>
              <a:cxnLst/>
              <a:rect l="l" t="t" r="r" b="b"/>
              <a:pathLst>
                <a:path w="9909" h="10413" extrusionOk="0">
                  <a:moveTo>
                    <a:pt x="9539" y="0"/>
                  </a:moveTo>
                  <a:cubicBezTo>
                    <a:pt x="9447" y="0"/>
                    <a:pt x="9350" y="45"/>
                    <a:pt x="9274" y="153"/>
                  </a:cubicBezTo>
                  <a:lnTo>
                    <a:pt x="9274" y="120"/>
                  </a:lnTo>
                  <a:cubicBezTo>
                    <a:pt x="8473" y="1254"/>
                    <a:pt x="8006" y="2622"/>
                    <a:pt x="7439" y="3823"/>
                  </a:cubicBezTo>
                  <a:cubicBezTo>
                    <a:pt x="6839" y="5124"/>
                    <a:pt x="6272" y="6391"/>
                    <a:pt x="5671" y="7692"/>
                  </a:cubicBezTo>
                  <a:cubicBezTo>
                    <a:pt x="5538" y="7959"/>
                    <a:pt x="5371" y="8259"/>
                    <a:pt x="5238" y="8559"/>
                  </a:cubicBezTo>
                  <a:cubicBezTo>
                    <a:pt x="5171" y="8759"/>
                    <a:pt x="5071" y="8926"/>
                    <a:pt x="5004" y="9093"/>
                  </a:cubicBezTo>
                  <a:cubicBezTo>
                    <a:pt x="4971" y="9160"/>
                    <a:pt x="4837" y="9460"/>
                    <a:pt x="4837" y="9460"/>
                  </a:cubicBezTo>
                  <a:cubicBezTo>
                    <a:pt x="4835" y="9461"/>
                    <a:pt x="4832" y="9462"/>
                    <a:pt x="4829" y="9462"/>
                  </a:cubicBezTo>
                  <a:cubicBezTo>
                    <a:pt x="4737" y="9462"/>
                    <a:pt x="4267" y="9023"/>
                    <a:pt x="4170" y="8926"/>
                  </a:cubicBezTo>
                  <a:cubicBezTo>
                    <a:pt x="3937" y="8726"/>
                    <a:pt x="3703" y="8559"/>
                    <a:pt x="3470" y="8359"/>
                  </a:cubicBezTo>
                  <a:cubicBezTo>
                    <a:pt x="2969" y="7892"/>
                    <a:pt x="2469" y="7425"/>
                    <a:pt x="1969" y="6925"/>
                  </a:cubicBezTo>
                  <a:cubicBezTo>
                    <a:pt x="1535" y="6491"/>
                    <a:pt x="1101" y="5991"/>
                    <a:pt x="601" y="5624"/>
                  </a:cubicBezTo>
                  <a:cubicBezTo>
                    <a:pt x="555" y="5591"/>
                    <a:pt x="502" y="5576"/>
                    <a:pt x="448" y="5576"/>
                  </a:cubicBezTo>
                  <a:cubicBezTo>
                    <a:pt x="231" y="5576"/>
                    <a:pt x="0" y="5817"/>
                    <a:pt x="134" y="6058"/>
                  </a:cubicBezTo>
                  <a:cubicBezTo>
                    <a:pt x="501" y="6691"/>
                    <a:pt x="1068" y="7225"/>
                    <a:pt x="1602" y="7759"/>
                  </a:cubicBezTo>
                  <a:cubicBezTo>
                    <a:pt x="2069" y="8259"/>
                    <a:pt x="2602" y="8726"/>
                    <a:pt x="3103" y="9193"/>
                  </a:cubicBezTo>
                  <a:cubicBezTo>
                    <a:pt x="3570" y="9593"/>
                    <a:pt x="4137" y="10294"/>
                    <a:pt x="4737" y="10394"/>
                  </a:cubicBezTo>
                  <a:cubicBezTo>
                    <a:pt x="4799" y="10406"/>
                    <a:pt x="4856" y="10412"/>
                    <a:pt x="4911" y="10412"/>
                  </a:cubicBezTo>
                  <a:cubicBezTo>
                    <a:pt x="5447" y="10412"/>
                    <a:pt x="5659" y="9851"/>
                    <a:pt x="5871" y="9427"/>
                  </a:cubicBezTo>
                  <a:cubicBezTo>
                    <a:pt x="6572" y="7926"/>
                    <a:pt x="7239" y="6458"/>
                    <a:pt x="7940" y="4957"/>
                  </a:cubicBezTo>
                  <a:cubicBezTo>
                    <a:pt x="8273" y="4223"/>
                    <a:pt x="8607" y="3522"/>
                    <a:pt x="8907" y="2822"/>
                  </a:cubicBezTo>
                  <a:cubicBezTo>
                    <a:pt x="9274" y="2055"/>
                    <a:pt x="9641" y="1254"/>
                    <a:pt x="9841" y="420"/>
                  </a:cubicBezTo>
                  <a:cubicBezTo>
                    <a:pt x="9908" y="195"/>
                    <a:pt x="9733" y="0"/>
                    <a:pt x="9539" y="0"/>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5892582" y="3261107"/>
              <a:ext cx="19442" cy="28701"/>
            </a:xfrm>
            <a:custGeom>
              <a:avLst/>
              <a:gdLst/>
              <a:ahLst/>
              <a:cxnLst/>
              <a:rect l="l" t="t" r="r" b="b"/>
              <a:pathLst>
                <a:path w="968" h="1429" extrusionOk="0">
                  <a:moveTo>
                    <a:pt x="67" y="1"/>
                  </a:moveTo>
                  <a:cubicBezTo>
                    <a:pt x="34" y="1"/>
                    <a:pt x="1" y="68"/>
                    <a:pt x="67" y="101"/>
                  </a:cubicBezTo>
                  <a:cubicBezTo>
                    <a:pt x="334" y="134"/>
                    <a:pt x="534" y="301"/>
                    <a:pt x="634" y="568"/>
                  </a:cubicBezTo>
                  <a:cubicBezTo>
                    <a:pt x="734" y="801"/>
                    <a:pt x="634" y="1102"/>
                    <a:pt x="501" y="1302"/>
                  </a:cubicBezTo>
                  <a:cubicBezTo>
                    <a:pt x="453" y="1374"/>
                    <a:pt x="509" y="1429"/>
                    <a:pt x="569" y="1429"/>
                  </a:cubicBezTo>
                  <a:cubicBezTo>
                    <a:pt x="592" y="1429"/>
                    <a:pt x="616" y="1421"/>
                    <a:pt x="634" y="1402"/>
                  </a:cubicBezTo>
                  <a:cubicBezTo>
                    <a:pt x="901" y="1168"/>
                    <a:pt x="968" y="801"/>
                    <a:pt x="835" y="468"/>
                  </a:cubicBezTo>
                  <a:cubicBezTo>
                    <a:pt x="701" y="201"/>
                    <a:pt x="368" y="1"/>
                    <a:pt x="6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2"/>
            <p:cNvSpPr/>
            <p:nvPr/>
          </p:nvSpPr>
          <p:spPr>
            <a:xfrm>
              <a:off x="6518350" y="2997993"/>
              <a:ext cx="80420" cy="72206"/>
            </a:xfrm>
            <a:custGeom>
              <a:avLst/>
              <a:gdLst/>
              <a:ahLst/>
              <a:cxnLst/>
              <a:rect l="l" t="t" r="r" b="b"/>
              <a:pathLst>
                <a:path w="4004" h="3595" extrusionOk="0">
                  <a:moveTo>
                    <a:pt x="3493" y="1"/>
                  </a:moveTo>
                  <a:cubicBezTo>
                    <a:pt x="3260" y="1"/>
                    <a:pt x="3069" y="191"/>
                    <a:pt x="2902" y="358"/>
                  </a:cubicBezTo>
                  <a:cubicBezTo>
                    <a:pt x="2102" y="1092"/>
                    <a:pt x="1068" y="1559"/>
                    <a:pt x="0" y="1659"/>
                  </a:cubicBezTo>
                  <a:lnTo>
                    <a:pt x="667" y="3594"/>
                  </a:lnTo>
                  <a:cubicBezTo>
                    <a:pt x="1701" y="2894"/>
                    <a:pt x="2735" y="2193"/>
                    <a:pt x="3569" y="1259"/>
                  </a:cubicBezTo>
                  <a:cubicBezTo>
                    <a:pt x="3736" y="1059"/>
                    <a:pt x="3903" y="859"/>
                    <a:pt x="3936" y="625"/>
                  </a:cubicBezTo>
                  <a:cubicBezTo>
                    <a:pt x="4003" y="358"/>
                    <a:pt x="3870" y="58"/>
                    <a:pt x="3636" y="25"/>
                  </a:cubicBezTo>
                  <a:cubicBezTo>
                    <a:pt x="3587" y="8"/>
                    <a:pt x="3539" y="1"/>
                    <a:pt x="349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2"/>
            <p:cNvSpPr/>
            <p:nvPr/>
          </p:nvSpPr>
          <p:spPr>
            <a:xfrm>
              <a:off x="5958239" y="3382380"/>
              <a:ext cx="49610" cy="8054"/>
            </a:xfrm>
            <a:custGeom>
              <a:avLst/>
              <a:gdLst/>
              <a:ahLst/>
              <a:cxnLst/>
              <a:rect l="l" t="t" r="r" b="b"/>
              <a:pathLst>
                <a:path w="2470" h="401" extrusionOk="0">
                  <a:moveTo>
                    <a:pt x="234" y="1"/>
                  </a:moveTo>
                  <a:cubicBezTo>
                    <a:pt x="67" y="1"/>
                    <a:pt x="1" y="267"/>
                    <a:pt x="167" y="301"/>
                  </a:cubicBezTo>
                  <a:cubicBezTo>
                    <a:pt x="568" y="367"/>
                    <a:pt x="935" y="401"/>
                    <a:pt x="1302" y="401"/>
                  </a:cubicBezTo>
                  <a:cubicBezTo>
                    <a:pt x="1502" y="401"/>
                    <a:pt x="1702" y="367"/>
                    <a:pt x="1869" y="367"/>
                  </a:cubicBezTo>
                  <a:cubicBezTo>
                    <a:pt x="2035" y="367"/>
                    <a:pt x="2302" y="367"/>
                    <a:pt x="2402" y="234"/>
                  </a:cubicBezTo>
                  <a:cubicBezTo>
                    <a:pt x="2469" y="167"/>
                    <a:pt x="2469" y="101"/>
                    <a:pt x="2402" y="34"/>
                  </a:cubicBezTo>
                  <a:lnTo>
                    <a:pt x="2402" y="67"/>
                  </a:lnTo>
                  <a:cubicBezTo>
                    <a:pt x="2345" y="24"/>
                    <a:pt x="2270" y="12"/>
                    <a:pt x="2189" y="12"/>
                  </a:cubicBezTo>
                  <a:cubicBezTo>
                    <a:pt x="2081" y="12"/>
                    <a:pt x="1964" y="34"/>
                    <a:pt x="1869" y="34"/>
                  </a:cubicBezTo>
                  <a:cubicBezTo>
                    <a:pt x="1702" y="34"/>
                    <a:pt x="1502" y="67"/>
                    <a:pt x="1302" y="67"/>
                  </a:cubicBezTo>
                  <a:cubicBezTo>
                    <a:pt x="935" y="67"/>
                    <a:pt x="601" y="34"/>
                    <a:pt x="234"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5766629" y="4674327"/>
              <a:ext cx="46919" cy="23439"/>
            </a:xfrm>
            <a:custGeom>
              <a:avLst/>
              <a:gdLst/>
              <a:ahLst/>
              <a:cxnLst/>
              <a:rect l="l" t="t" r="r" b="b"/>
              <a:pathLst>
                <a:path w="2336" h="1167" extrusionOk="0">
                  <a:moveTo>
                    <a:pt x="307" y="1"/>
                  </a:moveTo>
                  <a:cubicBezTo>
                    <a:pt x="197" y="1"/>
                    <a:pt x="85" y="79"/>
                    <a:pt x="34" y="156"/>
                  </a:cubicBezTo>
                  <a:cubicBezTo>
                    <a:pt x="0" y="289"/>
                    <a:pt x="0" y="423"/>
                    <a:pt x="101" y="523"/>
                  </a:cubicBezTo>
                  <a:cubicBezTo>
                    <a:pt x="234" y="656"/>
                    <a:pt x="367" y="756"/>
                    <a:pt x="501" y="857"/>
                  </a:cubicBezTo>
                  <a:cubicBezTo>
                    <a:pt x="634" y="957"/>
                    <a:pt x="834" y="1023"/>
                    <a:pt x="1001" y="1057"/>
                  </a:cubicBezTo>
                  <a:cubicBezTo>
                    <a:pt x="1202" y="1111"/>
                    <a:pt x="1423" y="1166"/>
                    <a:pt x="1637" y="1166"/>
                  </a:cubicBezTo>
                  <a:cubicBezTo>
                    <a:pt x="1813" y="1166"/>
                    <a:pt x="1984" y="1129"/>
                    <a:pt x="2135" y="1023"/>
                  </a:cubicBezTo>
                  <a:cubicBezTo>
                    <a:pt x="2269" y="957"/>
                    <a:pt x="2335" y="790"/>
                    <a:pt x="2335" y="656"/>
                  </a:cubicBezTo>
                  <a:cubicBezTo>
                    <a:pt x="2302" y="490"/>
                    <a:pt x="2202" y="390"/>
                    <a:pt x="2069" y="323"/>
                  </a:cubicBezTo>
                  <a:cubicBezTo>
                    <a:pt x="1969" y="289"/>
                    <a:pt x="1868" y="256"/>
                    <a:pt x="1768" y="256"/>
                  </a:cubicBezTo>
                  <a:lnTo>
                    <a:pt x="1201" y="256"/>
                  </a:lnTo>
                  <a:cubicBezTo>
                    <a:pt x="1068" y="223"/>
                    <a:pt x="934" y="189"/>
                    <a:pt x="801" y="156"/>
                  </a:cubicBezTo>
                  <a:cubicBezTo>
                    <a:pt x="668" y="123"/>
                    <a:pt x="534" y="56"/>
                    <a:pt x="401" y="23"/>
                  </a:cubicBezTo>
                  <a:cubicBezTo>
                    <a:pt x="371" y="8"/>
                    <a:pt x="339" y="1"/>
                    <a:pt x="30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5778017" y="4641107"/>
              <a:ext cx="40210" cy="18940"/>
            </a:xfrm>
            <a:custGeom>
              <a:avLst/>
              <a:gdLst/>
              <a:ahLst/>
              <a:cxnLst/>
              <a:rect l="l" t="t" r="r" b="b"/>
              <a:pathLst>
                <a:path w="2002" h="943" extrusionOk="0">
                  <a:moveTo>
                    <a:pt x="1452" y="0"/>
                  </a:moveTo>
                  <a:cubicBezTo>
                    <a:pt x="1377" y="0"/>
                    <a:pt x="1301" y="9"/>
                    <a:pt x="1235" y="9"/>
                  </a:cubicBezTo>
                  <a:lnTo>
                    <a:pt x="935" y="9"/>
                  </a:lnTo>
                  <a:cubicBezTo>
                    <a:pt x="801" y="9"/>
                    <a:pt x="701" y="9"/>
                    <a:pt x="601" y="42"/>
                  </a:cubicBezTo>
                  <a:lnTo>
                    <a:pt x="367" y="42"/>
                  </a:lnTo>
                  <a:cubicBezTo>
                    <a:pt x="334" y="42"/>
                    <a:pt x="267" y="75"/>
                    <a:pt x="234" y="109"/>
                  </a:cubicBezTo>
                  <a:cubicBezTo>
                    <a:pt x="101" y="142"/>
                    <a:pt x="34" y="209"/>
                    <a:pt x="1" y="342"/>
                  </a:cubicBezTo>
                  <a:cubicBezTo>
                    <a:pt x="1" y="476"/>
                    <a:pt x="67" y="576"/>
                    <a:pt x="167" y="643"/>
                  </a:cubicBezTo>
                  <a:cubicBezTo>
                    <a:pt x="234" y="676"/>
                    <a:pt x="301" y="709"/>
                    <a:pt x="367" y="743"/>
                  </a:cubicBezTo>
                  <a:cubicBezTo>
                    <a:pt x="401" y="743"/>
                    <a:pt x="468" y="776"/>
                    <a:pt x="534" y="776"/>
                  </a:cubicBezTo>
                  <a:lnTo>
                    <a:pt x="834" y="843"/>
                  </a:lnTo>
                  <a:lnTo>
                    <a:pt x="1135" y="909"/>
                  </a:lnTo>
                  <a:cubicBezTo>
                    <a:pt x="1168" y="909"/>
                    <a:pt x="1235" y="909"/>
                    <a:pt x="1268" y="943"/>
                  </a:cubicBezTo>
                  <a:lnTo>
                    <a:pt x="1668" y="943"/>
                  </a:lnTo>
                  <a:lnTo>
                    <a:pt x="1768" y="876"/>
                  </a:lnTo>
                  <a:cubicBezTo>
                    <a:pt x="1835" y="843"/>
                    <a:pt x="1869" y="809"/>
                    <a:pt x="1902" y="776"/>
                  </a:cubicBezTo>
                  <a:cubicBezTo>
                    <a:pt x="1969" y="676"/>
                    <a:pt x="2002" y="576"/>
                    <a:pt x="2002" y="476"/>
                  </a:cubicBezTo>
                  <a:cubicBezTo>
                    <a:pt x="2002" y="276"/>
                    <a:pt x="1869" y="109"/>
                    <a:pt x="1668" y="9"/>
                  </a:cubicBezTo>
                  <a:lnTo>
                    <a:pt x="1668" y="42"/>
                  </a:lnTo>
                  <a:cubicBezTo>
                    <a:pt x="1602" y="9"/>
                    <a:pt x="1527" y="0"/>
                    <a:pt x="145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5789405" y="4599973"/>
              <a:ext cx="45573" cy="28581"/>
            </a:xfrm>
            <a:custGeom>
              <a:avLst/>
              <a:gdLst/>
              <a:ahLst/>
              <a:cxnLst/>
              <a:rect l="l" t="t" r="r" b="b"/>
              <a:pathLst>
                <a:path w="2269" h="1423" extrusionOk="0">
                  <a:moveTo>
                    <a:pt x="307" y="0"/>
                  </a:moveTo>
                  <a:cubicBezTo>
                    <a:pt x="199" y="0"/>
                    <a:pt x="93" y="78"/>
                    <a:pt x="67" y="155"/>
                  </a:cubicBezTo>
                  <a:cubicBezTo>
                    <a:pt x="1" y="289"/>
                    <a:pt x="67" y="456"/>
                    <a:pt x="167" y="522"/>
                  </a:cubicBezTo>
                  <a:cubicBezTo>
                    <a:pt x="434" y="689"/>
                    <a:pt x="701" y="823"/>
                    <a:pt x="968" y="989"/>
                  </a:cubicBezTo>
                  <a:cubicBezTo>
                    <a:pt x="1101" y="1089"/>
                    <a:pt x="1235" y="1189"/>
                    <a:pt x="1368" y="1256"/>
                  </a:cubicBezTo>
                  <a:cubicBezTo>
                    <a:pt x="1468" y="1356"/>
                    <a:pt x="1602" y="1423"/>
                    <a:pt x="1735" y="1423"/>
                  </a:cubicBezTo>
                  <a:cubicBezTo>
                    <a:pt x="1935" y="1423"/>
                    <a:pt x="2102" y="1323"/>
                    <a:pt x="2202" y="1156"/>
                  </a:cubicBezTo>
                  <a:cubicBezTo>
                    <a:pt x="2269" y="956"/>
                    <a:pt x="2236" y="756"/>
                    <a:pt x="2069" y="622"/>
                  </a:cubicBezTo>
                  <a:cubicBezTo>
                    <a:pt x="1969" y="522"/>
                    <a:pt x="1835" y="489"/>
                    <a:pt x="1702" y="456"/>
                  </a:cubicBezTo>
                  <a:cubicBezTo>
                    <a:pt x="1568" y="389"/>
                    <a:pt x="1402" y="356"/>
                    <a:pt x="1268" y="322"/>
                  </a:cubicBezTo>
                  <a:cubicBezTo>
                    <a:pt x="968" y="222"/>
                    <a:pt x="668" y="122"/>
                    <a:pt x="401" y="22"/>
                  </a:cubicBezTo>
                  <a:cubicBezTo>
                    <a:pt x="371" y="7"/>
                    <a:pt x="339" y="0"/>
                    <a:pt x="307"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2"/>
            <p:cNvSpPr/>
            <p:nvPr/>
          </p:nvSpPr>
          <p:spPr>
            <a:xfrm>
              <a:off x="6182006" y="4507240"/>
              <a:ext cx="32196" cy="43464"/>
            </a:xfrm>
            <a:custGeom>
              <a:avLst/>
              <a:gdLst/>
              <a:ahLst/>
              <a:cxnLst/>
              <a:rect l="l" t="t" r="r" b="b"/>
              <a:pathLst>
                <a:path w="1603" h="2164" extrusionOk="0">
                  <a:moveTo>
                    <a:pt x="1326" y="1"/>
                  </a:moveTo>
                  <a:cubicBezTo>
                    <a:pt x="1281" y="1"/>
                    <a:pt x="1237" y="12"/>
                    <a:pt x="1202" y="36"/>
                  </a:cubicBezTo>
                  <a:cubicBezTo>
                    <a:pt x="1068" y="136"/>
                    <a:pt x="902" y="269"/>
                    <a:pt x="801" y="369"/>
                  </a:cubicBezTo>
                  <a:cubicBezTo>
                    <a:pt x="668" y="536"/>
                    <a:pt x="535" y="669"/>
                    <a:pt x="435" y="836"/>
                  </a:cubicBezTo>
                  <a:cubicBezTo>
                    <a:pt x="334" y="970"/>
                    <a:pt x="268" y="1136"/>
                    <a:pt x="168" y="1270"/>
                  </a:cubicBezTo>
                  <a:cubicBezTo>
                    <a:pt x="134" y="1370"/>
                    <a:pt x="68" y="1470"/>
                    <a:pt x="68" y="1570"/>
                  </a:cubicBezTo>
                  <a:cubicBezTo>
                    <a:pt x="34" y="1603"/>
                    <a:pt x="34" y="1637"/>
                    <a:pt x="34" y="1704"/>
                  </a:cubicBezTo>
                  <a:cubicBezTo>
                    <a:pt x="1" y="1770"/>
                    <a:pt x="1" y="1870"/>
                    <a:pt x="34" y="1937"/>
                  </a:cubicBezTo>
                  <a:cubicBezTo>
                    <a:pt x="76" y="2082"/>
                    <a:pt x="208" y="2163"/>
                    <a:pt x="342" y="2163"/>
                  </a:cubicBezTo>
                  <a:cubicBezTo>
                    <a:pt x="423" y="2163"/>
                    <a:pt x="505" y="2133"/>
                    <a:pt x="568" y="2070"/>
                  </a:cubicBezTo>
                  <a:cubicBezTo>
                    <a:pt x="601" y="2037"/>
                    <a:pt x="668" y="2004"/>
                    <a:pt x="668" y="1937"/>
                  </a:cubicBezTo>
                  <a:lnTo>
                    <a:pt x="701" y="1904"/>
                  </a:lnTo>
                  <a:cubicBezTo>
                    <a:pt x="701" y="1904"/>
                    <a:pt x="701" y="1870"/>
                    <a:pt x="701" y="1837"/>
                  </a:cubicBezTo>
                  <a:cubicBezTo>
                    <a:pt x="768" y="1737"/>
                    <a:pt x="801" y="1637"/>
                    <a:pt x="835" y="1570"/>
                  </a:cubicBezTo>
                  <a:cubicBezTo>
                    <a:pt x="835" y="1503"/>
                    <a:pt x="835" y="1470"/>
                    <a:pt x="868" y="1437"/>
                  </a:cubicBezTo>
                  <a:cubicBezTo>
                    <a:pt x="868" y="1437"/>
                    <a:pt x="868" y="1403"/>
                    <a:pt x="902" y="1403"/>
                  </a:cubicBezTo>
                  <a:cubicBezTo>
                    <a:pt x="935" y="1303"/>
                    <a:pt x="968" y="1237"/>
                    <a:pt x="1002" y="1170"/>
                  </a:cubicBezTo>
                  <a:cubicBezTo>
                    <a:pt x="1068" y="1036"/>
                    <a:pt x="1168" y="903"/>
                    <a:pt x="1235" y="770"/>
                  </a:cubicBezTo>
                  <a:cubicBezTo>
                    <a:pt x="1302" y="703"/>
                    <a:pt x="1335" y="636"/>
                    <a:pt x="1369" y="569"/>
                  </a:cubicBezTo>
                  <a:cubicBezTo>
                    <a:pt x="1402" y="569"/>
                    <a:pt x="1435" y="536"/>
                    <a:pt x="1435" y="503"/>
                  </a:cubicBezTo>
                  <a:lnTo>
                    <a:pt x="1469" y="469"/>
                  </a:lnTo>
                  <a:lnTo>
                    <a:pt x="1502" y="403"/>
                  </a:lnTo>
                  <a:cubicBezTo>
                    <a:pt x="1602" y="303"/>
                    <a:pt x="1602" y="202"/>
                    <a:pt x="1535" y="102"/>
                  </a:cubicBezTo>
                  <a:cubicBezTo>
                    <a:pt x="1492" y="38"/>
                    <a:pt x="1407" y="1"/>
                    <a:pt x="1326"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2"/>
            <p:cNvSpPr/>
            <p:nvPr/>
          </p:nvSpPr>
          <p:spPr>
            <a:xfrm>
              <a:off x="6221534" y="4523589"/>
              <a:ext cx="28842" cy="40752"/>
            </a:xfrm>
            <a:custGeom>
              <a:avLst/>
              <a:gdLst/>
              <a:ahLst/>
              <a:cxnLst/>
              <a:rect l="l" t="t" r="r" b="b"/>
              <a:pathLst>
                <a:path w="1436" h="2029" extrusionOk="0">
                  <a:moveTo>
                    <a:pt x="1027" y="0"/>
                  </a:moveTo>
                  <a:cubicBezTo>
                    <a:pt x="969" y="0"/>
                    <a:pt x="907" y="17"/>
                    <a:pt x="868" y="56"/>
                  </a:cubicBezTo>
                  <a:cubicBezTo>
                    <a:pt x="802" y="89"/>
                    <a:pt x="701" y="156"/>
                    <a:pt x="668" y="189"/>
                  </a:cubicBezTo>
                  <a:cubicBezTo>
                    <a:pt x="601" y="256"/>
                    <a:pt x="535" y="322"/>
                    <a:pt x="468" y="389"/>
                  </a:cubicBezTo>
                  <a:cubicBezTo>
                    <a:pt x="401" y="489"/>
                    <a:pt x="335" y="623"/>
                    <a:pt x="268" y="723"/>
                  </a:cubicBezTo>
                  <a:cubicBezTo>
                    <a:pt x="201" y="856"/>
                    <a:pt x="134" y="990"/>
                    <a:pt x="101" y="1123"/>
                  </a:cubicBezTo>
                  <a:cubicBezTo>
                    <a:pt x="68" y="1190"/>
                    <a:pt x="34" y="1256"/>
                    <a:pt x="34" y="1323"/>
                  </a:cubicBezTo>
                  <a:cubicBezTo>
                    <a:pt x="1" y="1390"/>
                    <a:pt x="1" y="1523"/>
                    <a:pt x="1" y="1590"/>
                  </a:cubicBezTo>
                  <a:cubicBezTo>
                    <a:pt x="1" y="1824"/>
                    <a:pt x="168" y="2024"/>
                    <a:pt x="368" y="2024"/>
                  </a:cubicBezTo>
                  <a:cubicBezTo>
                    <a:pt x="392" y="2027"/>
                    <a:pt x="416" y="2029"/>
                    <a:pt x="439" y="2029"/>
                  </a:cubicBezTo>
                  <a:cubicBezTo>
                    <a:pt x="641" y="2029"/>
                    <a:pt x="808" y="1903"/>
                    <a:pt x="868" y="1723"/>
                  </a:cubicBezTo>
                  <a:cubicBezTo>
                    <a:pt x="868" y="1657"/>
                    <a:pt x="902" y="1590"/>
                    <a:pt x="902" y="1557"/>
                  </a:cubicBezTo>
                  <a:cubicBezTo>
                    <a:pt x="935" y="1490"/>
                    <a:pt x="935" y="1423"/>
                    <a:pt x="935" y="1357"/>
                  </a:cubicBezTo>
                  <a:cubicBezTo>
                    <a:pt x="968" y="1256"/>
                    <a:pt x="1002" y="1156"/>
                    <a:pt x="1035" y="1090"/>
                  </a:cubicBezTo>
                  <a:cubicBezTo>
                    <a:pt x="1102" y="990"/>
                    <a:pt x="1135" y="890"/>
                    <a:pt x="1168" y="823"/>
                  </a:cubicBezTo>
                  <a:cubicBezTo>
                    <a:pt x="1235" y="723"/>
                    <a:pt x="1302" y="623"/>
                    <a:pt x="1335" y="523"/>
                  </a:cubicBezTo>
                  <a:cubicBezTo>
                    <a:pt x="1435" y="389"/>
                    <a:pt x="1402" y="189"/>
                    <a:pt x="1302" y="89"/>
                  </a:cubicBezTo>
                  <a:cubicBezTo>
                    <a:pt x="1235" y="56"/>
                    <a:pt x="1202" y="22"/>
                    <a:pt x="1135" y="22"/>
                  </a:cubicBezTo>
                  <a:cubicBezTo>
                    <a:pt x="1107" y="8"/>
                    <a:pt x="1068" y="0"/>
                    <a:pt x="1027"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5736220" y="3680763"/>
              <a:ext cx="42620" cy="124346"/>
            </a:xfrm>
            <a:custGeom>
              <a:avLst/>
              <a:gdLst/>
              <a:ahLst/>
              <a:cxnLst/>
              <a:rect l="l" t="t" r="r" b="b"/>
              <a:pathLst>
                <a:path w="2122" h="6191" extrusionOk="0">
                  <a:moveTo>
                    <a:pt x="1849" y="1"/>
                  </a:moveTo>
                  <a:cubicBezTo>
                    <a:pt x="1760" y="1"/>
                    <a:pt x="1675" y="49"/>
                    <a:pt x="1648" y="155"/>
                  </a:cubicBezTo>
                  <a:cubicBezTo>
                    <a:pt x="1448" y="1123"/>
                    <a:pt x="1248" y="2090"/>
                    <a:pt x="1047" y="3091"/>
                  </a:cubicBezTo>
                  <a:cubicBezTo>
                    <a:pt x="947" y="3558"/>
                    <a:pt x="847" y="4058"/>
                    <a:pt x="747" y="4525"/>
                  </a:cubicBezTo>
                  <a:lnTo>
                    <a:pt x="614" y="5226"/>
                  </a:lnTo>
                  <a:cubicBezTo>
                    <a:pt x="584" y="5315"/>
                    <a:pt x="527" y="5885"/>
                    <a:pt x="349" y="5885"/>
                  </a:cubicBezTo>
                  <a:cubicBezTo>
                    <a:pt x="328" y="5885"/>
                    <a:pt x="305" y="5877"/>
                    <a:pt x="280" y="5859"/>
                  </a:cubicBezTo>
                  <a:cubicBezTo>
                    <a:pt x="255" y="5844"/>
                    <a:pt x="230" y="5837"/>
                    <a:pt x="207" y="5837"/>
                  </a:cubicBezTo>
                  <a:cubicBezTo>
                    <a:pt x="79" y="5837"/>
                    <a:pt x="0" y="6042"/>
                    <a:pt x="113" y="6126"/>
                  </a:cubicBezTo>
                  <a:cubicBezTo>
                    <a:pt x="195" y="6171"/>
                    <a:pt x="272" y="6191"/>
                    <a:pt x="344" y="6191"/>
                  </a:cubicBezTo>
                  <a:cubicBezTo>
                    <a:pt x="591" y="6191"/>
                    <a:pt x="770" y="5952"/>
                    <a:pt x="847" y="5693"/>
                  </a:cubicBezTo>
                  <a:cubicBezTo>
                    <a:pt x="1014" y="5126"/>
                    <a:pt x="1114" y="4492"/>
                    <a:pt x="1248" y="3891"/>
                  </a:cubicBezTo>
                  <a:cubicBezTo>
                    <a:pt x="1548" y="2690"/>
                    <a:pt x="1815" y="1490"/>
                    <a:pt x="2082" y="289"/>
                  </a:cubicBezTo>
                  <a:cubicBezTo>
                    <a:pt x="2122" y="109"/>
                    <a:pt x="1981" y="1"/>
                    <a:pt x="18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6128420" y="3659754"/>
              <a:ext cx="31092" cy="23901"/>
            </a:xfrm>
            <a:custGeom>
              <a:avLst/>
              <a:gdLst/>
              <a:ahLst/>
              <a:cxnLst/>
              <a:rect l="l" t="t" r="r" b="b"/>
              <a:pathLst>
                <a:path w="1548" h="1190" extrusionOk="0">
                  <a:moveTo>
                    <a:pt x="267" y="0"/>
                  </a:moveTo>
                  <a:cubicBezTo>
                    <a:pt x="200" y="0"/>
                    <a:pt x="100" y="34"/>
                    <a:pt x="67" y="100"/>
                  </a:cubicBezTo>
                  <a:cubicBezTo>
                    <a:pt x="0" y="167"/>
                    <a:pt x="0" y="234"/>
                    <a:pt x="0" y="334"/>
                  </a:cubicBezTo>
                  <a:cubicBezTo>
                    <a:pt x="34" y="501"/>
                    <a:pt x="200" y="601"/>
                    <a:pt x="334" y="701"/>
                  </a:cubicBezTo>
                  <a:cubicBezTo>
                    <a:pt x="434" y="734"/>
                    <a:pt x="534" y="801"/>
                    <a:pt x="634" y="868"/>
                  </a:cubicBezTo>
                  <a:cubicBezTo>
                    <a:pt x="768" y="934"/>
                    <a:pt x="868" y="968"/>
                    <a:pt x="968" y="1034"/>
                  </a:cubicBezTo>
                  <a:cubicBezTo>
                    <a:pt x="1034" y="1034"/>
                    <a:pt x="1068" y="1068"/>
                    <a:pt x="1101" y="1068"/>
                  </a:cubicBezTo>
                  <a:cubicBezTo>
                    <a:pt x="1168" y="1101"/>
                    <a:pt x="1201" y="1135"/>
                    <a:pt x="1268" y="1168"/>
                  </a:cubicBezTo>
                  <a:cubicBezTo>
                    <a:pt x="1293" y="1183"/>
                    <a:pt x="1318" y="1190"/>
                    <a:pt x="1341" y="1190"/>
                  </a:cubicBezTo>
                  <a:cubicBezTo>
                    <a:pt x="1469" y="1190"/>
                    <a:pt x="1548" y="986"/>
                    <a:pt x="1435" y="901"/>
                  </a:cubicBezTo>
                  <a:cubicBezTo>
                    <a:pt x="1368" y="868"/>
                    <a:pt x="1335" y="868"/>
                    <a:pt x="1301" y="801"/>
                  </a:cubicBezTo>
                  <a:cubicBezTo>
                    <a:pt x="1235" y="801"/>
                    <a:pt x="1201" y="734"/>
                    <a:pt x="1168" y="701"/>
                  </a:cubicBezTo>
                  <a:cubicBezTo>
                    <a:pt x="1101" y="634"/>
                    <a:pt x="1001" y="567"/>
                    <a:pt x="934" y="467"/>
                  </a:cubicBezTo>
                  <a:cubicBezTo>
                    <a:pt x="868" y="401"/>
                    <a:pt x="768" y="334"/>
                    <a:pt x="701" y="234"/>
                  </a:cubicBezTo>
                  <a:cubicBezTo>
                    <a:pt x="667" y="201"/>
                    <a:pt x="634" y="167"/>
                    <a:pt x="567" y="100"/>
                  </a:cubicBezTo>
                  <a:cubicBezTo>
                    <a:pt x="501" y="34"/>
                    <a:pt x="401" y="0"/>
                    <a:pt x="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5851046" y="3413612"/>
              <a:ext cx="166846" cy="49429"/>
            </a:xfrm>
            <a:custGeom>
              <a:avLst/>
              <a:gdLst/>
              <a:ahLst/>
              <a:cxnLst/>
              <a:rect l="l" t="t" r="r" b="b"/>
              <a:pathLst>
                <a:path w="8307" h="2461" extrusionOk="0">
                  <a:moveTo>
                    <a:pt x="208" y="1"/>
                  </a:moveTo>
                  <a:cubicBezTo>
                    <a:pt x="142" y="1"/>
                    <a:pt x="67" y="38"/>
                    <a:pt x="67" y="113"/>
                  </a:cubicBezTo>
                  <a:cubicBezTo>
                    <a:pt x="0" y="380"/>
                    <a:pt x="234" y="647"/>
                    <a:pt x="367" y="847"/>
                  </a:cubicBezTo>
                  <a:cubicBezTo>
                    <a:pt x="568" y="1114"/>
                    <a:pt x="801" y="1348"/>
                    <a:pt x="1068" y="1514"/>
                  </a:cubicBezTo>
                  <a:cubicBezTo>
                    <a:pt x="1668" y="1915"/>
                    <a:pt x="2369" y="2148"/>
                    <a:pt x="3069" y="2248"/>
                  </a:cubicBezTo>
                  <a:cubicBezTo>
                    <a:pt x="3660" y="2364"/>
                    <a:pt x="4275" y="2460"/>
                    <a:pt x="4881" y="2460"/>
                  </a:cubicBezTo>
                  <a:cubicBezTo>
                    <a:pt x="5677" y="2460"/>
                    <a:pt x="6457" y="2293"/>
                    <a:pt x="7139" y="1781"/>
                  </a:cubicBezTo>
                  <a:cubicBezTo>
                    <a:pt x="7406" y="1581"/>
                    <a:pt x="7673" y="1314"/>
                    <a:pt x="7873" y="1047"/>
                  </a:cubicBezTo>
                  <a:cubicBezTo>
                    <a:pt x="8040" y="814"/>
                    <a:pt x="8306" y="480"/>
                    <a:pt x="8206" y="180"/>
                  </a:cubicBezTo>
                  <a:cubicBezTo>
                    <a:pt x="8206" y="131"/>
                    <a:pt x="8171" y="100"/>
                    <a:pt x="8125" y="100"/>
                  </a:cubicBezTo>
                  <a:cubicBezTo>
                    <a:pt x="8109" y="100"/>
                    <a:pt x="8091" y="104"/>
                    <a:pt x="8073" y="113"/>
                  </a:cubicBezTo>
                  <a:cubicBezTo>
                    <a:pt x="7806" y="247"/>
                    <a:pt x="7673" y="647"/>
                    <a:pt x="7472" y="881"/>
                  </a:cubicBezTo>
                  <a:cubicBezTo>
                    <a:pt x="7239" y="1147"/>
                    <a:pt x="6972" y="1381"/>
                    <a:pt x="6672" y="1581"/>
                  </a:cubicBezTo>
                  <a:cubicBezTo>
                    <a:pt x="6119" y="1923"/>
                    <a:pt x="5504" y="2037"/>
                    <a:pt x="4876" y="2037"/>
                  </a:cubicBezTo>
                  <a:cubicBezTo>
                    <a:pt x="4708" y="2037"/>
                    <a:pt x="4539" y="2029"/>
                    <a:pt x="4370" y="2015"/>
                  </a:cubicBezTo>
                  <a:cubicBezTo>
                    <a:pt x="3503" y="1915"/>
                    <a:pt x="2569" y="1848"/>
                    <a:pt x="1802" y="1448"/>
                  </a:cubicBezTo>
                  <a:cubicBezTo>
                    <a:pt x="1468" y="1314"/>
                    <a:pt x="1135" y="1081"/>
                    <a:pt x="868" y="847"/>
                  </a:cubicBezTo>
                  <a:cubicBezTo>
                    <a:pt x="768" y="714"/>
                    <a:pt x="634" y="580"/>
                    <a:pt x="568" y="414"/>
                  </a:cubicBezTo>
                  <a:cubicBezTo>
                    <a:pt x="467" y="280"/>
                    <a:pt x="401" y="113"/>
                    <a:pt x="267" y="13"/>
                  </a:cubicBezTo>
                  <a:cubicBezTo>
                    <a:pt x="251" y="5"/>
                    <a:pt x="230" y="1"/>
                    <a:pt x="2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6585956" y="3509759"/>
              <a:ext cx="41395" cy="57102"/>
            </a:xfrm>
            <a:custGeom>
              <a:avLst/>
              <a:gdLst/>
              <a:ahLst/>
              <a:cxnLst/>
              <a:rect l="l" t="t" r="r" b="b"/>
              <a:pathLst>
                <a:path w="2061" h="2843" extrusionOk="0">
                  <a:moveTo>
                    <a:pt x="1912" y="0"/>
                  </a:moveTo>
                  <a:cubicBezTo>
                    <a:pt x="1879" y="0"/>
                    <a:pt x="1849" y="19"/>
                    <a:pt x="1838" y="63"/>
                  </a:cubicBezTo>
                  <a:cubicBezTo>
                    <a:pt x="1571" y="497"/>
                    <a:pt x="1371" y="964"/>
                    <a:pt x="1071" y="1397"/>
                  </a:cubicBezTo>
                  <a:cubicBezTo>
                    <a:pt x="770" y="1831"/>
                    <a:pt x="437" y="2231"/>
                    <a:pt x="103" y="2598"/>
                  </a:cubicBezTo>
                  <a:cubicBezTo>
                    <a:pt x="1" y="2701"/>
                    <a:pt x="95" y="2842"/>
                    <a:pt x="205" y="2842"/>
                  </a:cubicBezTo>
                  <a:cubicBezTo>
                    <a:pt x="238" y="2842"/>
                    <a:pt x="272" y="2829"/>
                    <a:pt x="303" y="2798"/>
                  </a:cubicBezTo>
                  <a:cubicBezTo>
                    <a:pt x="704" y="2431"/>
                    <a:pt x="1037" y="2031"/>
                    <a:pt x="1338" y="1564"/>
                  </a:cubicBezTo>
                  <a:cubicBezTo>
                    <a:pt x="1638" y="1131"/>
                    <a:pt x="1905" y="664"/>
                    <a:pt x="2038" y="163"/>
                  </a:cubicBezTo>
                  <a:cubicBezTo>
                    <a:pt x="2060" y="74"/>
                    <a:pt x="1979" y="0"/>
                    <a:pt x="191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5538162" y="4009956"/>
              <a:ext cx="20005" cy="39246"/>
            </a:xfrm>
            <a:custGeom>
              <a:avLst/>
              <a:gdLst/>
              <a:ahLst/>
              <a:cxnLst/>
              <a:rect l="l" t="t" r="r" b="b"/>
              <a:pathLst>
                <a:path w="996" h="1954" extrusionOk="0">
                  <a:moveTo>
                    <a:pt x="140" y="1"/>
                  </a:moveTo>
                  <a:cubicBezTo>
                    <a:pt x="71" y="1"/>
                    <a:pt x="1" y="52"/>
                    <a:pt x="1" y="144"/>
                  </a:cubicBezTo>
                  <a:cubicBezTo>
                    <a:pt x="1" y="477"/>
                    <a:pt x="67" y="811"/>
                    <a:pt x="201" y="1111"/>
                  </a:cubicBezTo>
                  <a:cubicBezTo>
                    <a:pt x="268" y="1278"/>
                    <a:pt x="334" y="1445"/>
                    <a:pt x="434" y="1578"/>
                  </a:cubicBezTo>
                  <a:cubicBezTo>
                    <a:pt x="501" y="1711"/>
                    <a:pt x="634" y="1912"/>
                    <a:pt x="801" y="1945"/>
                  </a:cubicBezTo>
                  <a:cubicBezTo>
                    <a:pt x="813" y="1951"/>
                    <a:pt x="827" y="1954"/>
                    <a:pt x="842" y="1954"/>
                  </a:cubicBezTo>
                  <a:cubicBezTo>
                    <a:pt x="910" y="1954"/>
                    <a:pt x="995" y="1894"/>
                    <a:pt x="968" y="1812"/>
                  </a:cubicBezTo>
                  <a:cubicBezTo>
                    <a:pt x="968" y="1645"/>
                    <a:pt x="835" y="1545"/>
                    <a:pt x="768" y="1411"/>
                  </a:cubicBezTo>
                  <a:cubicBezTo>
                    <a:pt x="668" y="1278"/>
                    <a:pt x="601" y="1111"/>
                    <a:pt x="534" y="978"/>
                  </a:cubicBezTo>
                  <a:cubicBezTo>
                    <a:pt x="401" y="711"/>
                    <a:pt x="301" y="411"/>
                    <a:pt x="268" y="110"/>
                  </a:cubicBezTo>
                  <a:cubicBezTo>
                    <a:pt x="252" y="35"/>
                    <a:pt x="197" y="1"/>
                    <a:pt x="14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7706880" y="2416211"/>
              <a:ext cx="483747" cy="500940"/>
            </a:xfrm>
            <a:custGeom>
              <a:avLst/>
              <a:gdLst/>
              <a:ahLst/>
              <a:cxnLst/>
              <a:rect l="l" t="t" r="r" b="b"/>
              <a:pathLst>
                <a:path w="24085" h="24941" extrusionOk="0">
                  <a:moveTo>
                    <a:pt x="2257" y="1"/>
                  </a:moveTo>
                  <a:cubicBezTo>
                    <a:pt x="2251" y="1"/>
                    <a:pt x="2244" y="1"/>
                    <a:pt x="2236" y="3"/>
                  </a:cubicBezTo>
                  <a:lnTo>
                    <a:pt x="2236" y="37"/>
                  </a:lnTo>
                  <a:cubicBezTo>
                    <a:pt x="2257" y="43"/>
                    <a:pt x="2279" y="48"/>
                    <a:pt x="2301" y="54"/>
                  </a:cubicBezTo>
                  <a:lnTo>
                    <a:pt x="2301" y="54"/>
                  </a:lnTo>
                  <a:cubicBezTo>
                    <a:pt x="2297" y="23"/>
                    <a:pt x="2287" y="1"/>
                    <a:pt x="2257" y="1"/>
                  </a:cubicBezTo>
                  <a:close/>
                  <a:moveTo>
                    <a:pt x="2301" y="54"/>
                  </a:moveTo>
                  <a:cubicBezTo>
                    <a:pt x="2307" y="115"/>
                    <a:pt x="2287" y="206"/>
                    <a:pt x="2348" y="206"/>
                  </a:cubicBezTo>
                  <a:cubicBezTo>
                    <a:pt x="2351" y="206"/>
                    <a:pt x="2354" y="206"/>
                    <a:pt x="2357" y="206"/>
                  </a:cubicBezTo>
                  <a:lnTo>
                    <a:pt x="2357" y="206"/>
                  </a:lnTo>
                  <a:cubicBezTo>
                    <a:pt x="1465" y="380"/>
                    <a:pt x="1134" y="1475"/>
                    <a:pt x="968" y="2372"/>
                  </a:cubicBezTo>
                  <a:cubicBezTo>
                    <a:pt x="601" y="4440"/>
                    <a:pt x="268" y="6541"/>
                    <a:pt x="168" y="8643"/>
                  </a:cubicBezTo>
                  <a:cubicBezTo>
                    <a:pt x="1" y="12446"/>
                    <a:pt x="768" y="16282"/>
                    <a:pt x="2136" y="19818"/>
                  </a:cubicBezTo>
                  <a:cubicBezTo>
                    <a:pt x="2603" y="20985"/>
                    <a:pt x="3136" y="22153"/>
                    <a:pt x="3970" y="23120"/>
                  </a:cubicBezTo>
                  <a:cubicBezTo>
                    <a:pt x="4804" y="24087"/>
                    <a:pt x="5938" y="24821"/>
                    <a:pt x="7206" y="24921"/>
                  </a:cubicBezTo>
                  <a:cubicBezTo>
                    <a:pt x="7382" y="24934"/>
                    <a:pt x="7557" y="24941"/>
                    <a:pt x="7731" y="24941"/>
                  </a:cubicBezTo>
                  <a:cubicBezTo>
                    <a:pt x="9338" y="24941"/>
                    <a:pt x="10858" y="24400"/>
                    <a:pt x="12243" y="23587"/>
                  </a:cubicBezTo>
                  <a:cubicBezTo>
                    <a:pt x="16346" y="21252"/>
                    <a:pt x="20048" y="18717"/>
                    <a:pt x="22016" y="15915"/>
                  </a:cubicBezTo>
                  <a:cubicBezTo>
                    <a:pt x="23985" y="13146"/>
                    <a:pt x="24085" y="10044"/>
                    <a:pt x="21116" y="7442"/>
                  </a:cubicBezTo>
                  <a:cubicBezTo>
                    <a:pt x="17424" y="4149"/>
                    <a:pt x="9686" y="2017"/>
                    <a:pt x="2301" y="54"/>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7847575" y="4231915"/>
              <a:ext cx="178917" cy="302179"/>
            </a:xfrm>
            <a:custGeom>
              <a:avLst/>
              <a:gdLst/>
              <a:ahLst/>
              <a:cxnLst/>
              <a:rect l="l" t="t" r="r" b="b"/>
              <a:pathLst>
                <a:path w="8908" h="15045" extrusionOk="0">
                  <a:moveTo>
                    <a:pt x="8440" y="0"/>
                  </a:moveTo>
                  <a:lnTo>
                    <a:pt x="1" y="568"/>
                  </a:lnTo>
                  <a:cubicBezTo>
                    <a:pt x="67" y="1802"/>
                    <a:pt x="1468" y="15045"/>
                    <a:pt x="1468" y="15045"/>
                  </a:cubicBezTo>
                  <a:lnTo>
                    <a:pt x="8907" y="14311"/>
                  </a:lnTo>
                  <a:lnTo>
                    <a:pt x="8440" y="0"/>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7682095" y="4475144"/>
              <a:ext cx="366491" cy="142021"/>
            </a:xfrm>
            <a:custGeom>
              <a:avLst/>
              <a:gdLst/>
              <a:ahLst/>
              <a:cxnLst/>
              <a:rect l="l" t="t" r="r" b="b"/>
              <a:pathLst>
                <a:path w="18247" h="7071" extrusionOk="0">
                  <a:moveTo>
                    <a:pt x="9686" y="0"/>
                  </a:moveTo>
                  <a:cubicBezTo>
                    <a:pt x="9608" y="0"/>
                    <a:pt x="9537" y="10"/>
                    <a:pt x="9474" y="33"/>
                  </a:cubicBezTo>
                  <a:cubicBezTo>
                    <a:pt x="9107" y="166"/>
                    <a:pt x="8573" y="1000"/>
                    <a:pt x="8173" y="1233"/>
                  </a:cubicBezTo>
                  <a:cubicBezTo>
                    <a:pt x="7606" y="1600"/>
                    <a:pt x="6939" y="1834"/>
                    <a:pt x="6305" y="2101"/>
                  </a:cubicBezTo>
                  <a:cubicBezTo>
                    <a:pt x="5071" y="2634"/>
                    <a:pt x="3837" y="3201"/>
                    <a:pt x="2702" y="3969"/>
                  </a:cubicBezTo>
                  <a:cubicBezTo>
                    <a:pt x="2002" y="4469"/>
                    <a:pt x="401" y="5503"/>
                    <a:pt x="101" y="6370"/>
                  </a:cubicBezTo>
                  <a:cubicBezTo>
                    <a:pt x="1" y="6604"/>
                    <a:pt x="101" y="6937"/>
                    <a:pt x="367" y="7038"/>
                  </a:cubicBezTo>
                  <a:cubicBezTo>
                    <a:pt x="434" y="7071"/>
                    <a:pt x="534" y="7071"/>
                    <a:pt x="634" y="7071"/>
                  </a:cubicBezTo>
                  <a:cubicBezTo>
                    <a:pt x="6038" y="6937"/>
                    <a:pt x="11409" y="6837"/>
                    <a:pt x="16779" y="6704"/>
                  </a:cubicBezTo>
                  <a:cubicBezTo>
                    <a:pt x="17280" y="6704"/>
                    <a:pt x="17613" y="6604"/>
                    <a:pt x="17813" y="6404"/>
                  </a:cubicBezTo>
                  <a:cubicBezTo>
                    <a:pt x="18247" y="6037"/>
                    <a:pt x="18180" y="5303"/>
                    <a:pt x="17980" y="4402"/>
                  </a:cubicBezTo>
                  <a:cubicBezTo>
                    <a:pt x="17880" y="4002"/>
                    <a:pt x="17747" y="3602"/>
                    <a:pt x="17646" y="3201"/>
                  </a:cubicBezTo>
                  <a:cubicBezTo>
                    <a:pt x="17513" y="2601"/>
                    <a:pt x="17680" y="1400"/>
                    <a:pt x="17413" y="900"/>
                  </a:cubicBezTo>
                  <a:cubicBezTo>
                    <a:pt x="17179" y="466"/>
                    <a:pt x="16779" y="533"/>
                    <a:pt x="16312" y="500"/>
                  </a:cubicBezTo>
                  <a:cubicBezTo>
                    <a:pt x="15895" y="466"/>
                    <a:pt x="15462" y="449"/>
                    <a:pt x="15024" y="449"/>
                  </a:cubicBezTo>
                  <a:cubicBezTo>
                    <a:pt x="14586" y="449"/>
                    <a:pt x="14144" y="466"/>
                    <a:pt x="13710" y="500"/>
                  </a:cubicBezTo>
                  <a:cubicBezTo>
                    <a:pt x="13354" y="546"/>
                    <a:pt x="12998" y="571"/>
                    <a:pt x="12642" y="571"/>
                  </a:cubicBezTo>
                  <a:cubicBezTo>
                    <a:pt x="12231" y="571"/>
                    <a:pt x="11820" y="538"/>
                    <a:pt x="11409" y="466"/>
                  </a:cubicBezTo>
                  <a:cubicBezTo>
                    <a:pt x="10975" y="408"/>
                    <a:pt x="10192" y="0"/>
                    <a:pt x="96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7625154" y="2892366"/>
              <a:ext cx="436849" cy="1475786"/>
            </a:xfrm>
            <a:custGeom>
              <a:avLst/>
              <a:gdLst/>
              <a:ahLst/>
              <a:cxnLst/>
              <a:rect l="l" t="t" r="r" b="b"/>
              <a:pathLst>
                <a:path w="21750" h="73477" extrusionOk="0">
                  <a:moveTo>
                    <a:pt x="4781" y="0"/>
                  </a:moveTo>
                  <a:cubicBezTo>
                    <a:pt x="4633" y="0"/>
                    <a:pt x="4485" y="5"/>
                    <a:pt x="4337" y="13"/>
                  </a:cubicBezTo>
                  <a:cubicBezTo>
                    <a:pt x="2035" y="147"/>
                    <a:pt x="667" y="1414"/>
                    <a:pt x="434" y="3649"/>
                  </a:cubicBezTo>
                  <a:cubicBezTo>
                    <a:pt x="0" y="7319"/>
                    <a:pt x="534" y="11255"/>
                    <a:pt x="501" y="14957"/>
                  </a:cubicBezTo>
                  <a:cubicBezTo>
                    <a:pt x="434" y="18960"/>
                    <a:pt x="801" y="22963"/>
                    <a:pt x="1168" y="26966"/>
                  </a:cubicBezTo>
                  <a:cubicBezTo>
                    <a:pt x="1168" y="41143"/>
                    <a:pt x="4437" y="55853"/>
                    <a:pt x="5871" y="69997"/>
                  </a:cubicBezTo>
                  <a:cubicBezTo>
                    <a:pt x="5971" y="70731"/>
                    <a:pt x="6071" y="71531"/>
                    <a:pt x="6538" y="72098"/>
                  </a:cubicBezTo>
                  <a:cubicBezTo>
                    <a:pt x="7072" y="72732"/>
                    <a:pt x="7939" y="72932"/>
                    <a:pt x="8740" y="73066"/>
                  </a:cubicBezTo>
                  <a:cubicBezTo>
                    <a:pt x="10339" y="73339"/>
                    <a:pt x="11962" y="73476"/>
                    <a:pt x="13587" y="73476"/>
                  </a:cubicBezTo>
                  <a:cubicBezTo>
                    <a:pt x="15724" y="73476"/>
                    <a:pt x="17863" y="73239"/>
                    <a:pt x="19948" y="72765"/>
                  </a:cubicBezTo>
                  <a:cubicBezTo>
                    <a:pt x="20448" y="72665"/>
                    <a:pt x="21015" y="72532"/>
                    <a:pt x="21349" y="72098"/>
                  </a:cubicBezTo>
                  <a:cubicBezTo>
                    <a:pt x="21749" y="71598"/>
                    <a:pt x="21716" y="70931"/>
                    <a:pt x="21649" y="70297"/>
                  </a:cubicBezTo>
                  <a:cubicBezTo>
                    <a:pt x="20582" y="56921"/>
                    <a:pt x="19281" y="43511"/>
                    <a:pt x="17646" y="30168"/>
                  </a:cubicBezTo>
                  <a:cubicBezTo>
                    <a:pt x="17079" y="25365"/>
                    <a:pt x="15845" y="20662"/>
                    <a:pt x="15411" y="15825"/>
                  </a:cubicBezTo>
                  <a:cubicBezTo>
                    <a:pt x="14978" y="11388"/>
                    <a:pt x="14811" y="7018"/>
                    <a:pt x="11709" y="3416"/>
                  </a:cubicBezTo>
                  <a:cubicBezTo>
                    <a:pt x="10003" y="1394"/>
                    <a:pt x="7429" y="0"/>
                    <a:pt x="47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7273405" y="4253346"/>
              <a:ext cx="191631" cy="290791"/>
            </a:xfrm>
            <a:custGeom>
              <a:avLst/>
              <a:gdLst/>
              <a:ahLst/>
              <a:cxnLst/>
              <a:rect l="l" t="t" r="r" b="b"/>
              <a:pathLst>
                <a:path w="9541" h="14478" extrusionOk="0">
                  <a:moveTo>
                    <a:pt x="9541" y="1"/>
                  </a:moveTo>
                  <a:lnTo>
                    <a:pt x="301" y="1202"/>
                  </a:lnTo>
                  <a:lnTo>
                    <a:pt x="301" y="1235"/>
                  </a:lnTo>
                  <a:cubicBezTo>
                    <a:pt x="234" y="2469"/>
                    <a:pt x="1" y="14478"/>
                    <a:pt x="1" y="14478"/>
                  </a:cubicBezTo>
                  <a:lnTo>
                    <a:pt x="7506" y="14011"/>
                  </a:lnTo>
                  <a:lnTo>
                    <a:pt x="9541" y="1"/>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7603703" y="2243420"/>
              <a:ext cx="133344" cy="168172"/>
            </a:xfrm>
            <a:custGeom>
              <a:avLst/>
              <a:gdLst/>
              <a:ahLst/>
              <a:cxnLst/>
              <a:rect l="l" t="t" r="r" b="b"/>
              <a:pathLst>
                <a:path w="6639" h="8373" extrusionOk="0">
                  <a:moveTo>
                    <a:pt x="1" y="0"/>
                  </a:moveTo>
                  <a:lnTo>
                    <a:pt x="1" y="8373"/>
                  </a:lnTo>
                  <a:lnTo>
                    <a:pt x="6639" y="8373"/>
                  </a:lnTo>
                  <a:lnTo>
                    <a:pt x="6639" y="0"/>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7178945" y="2819217"/>
              <a:ext cx="649890" cy="1567474"/>
            </a:xfrm>
            <a:custGeom>
              <a:avLst/>
              <a:gdLst/>
              <a:ahLst/>
              <a:cxnLst/>
              <a:rect l="l" t="t" r="r" b="b"/>
              <a:pathLst>
                <a:path w="32357" h="78042" extrusionOk="0">
                  <a:moveTo>
                    <a:pt x="23271" y="1"/>
                  </a:moveTo>
                  <a:cubicBezTo>
                    <a:pt x="19471" y="1"/>
                    <a:pt x="16340" y="4304"/>
                    <a:pt x="15044" y="7625"/>
                  </a:cubicBezTo>
                  <a:cubicBezTo>
                    <a:pt x="6538" y="29507"/>
                    <a:pt x="3169" y="52991"/>
                    <a:pt x="67" y="76274"/>
                  </a:cubicBezTo>
                  <a:cubicBezTo>
                    <a:pt x="0" y="76941"/>
                    <a:pt x="434" y="77575"/>
                    <a:pt x="1101" y="77675"/>
                  </a:cubicBezTo>
                  <a:lnTo>
                    <a:pt x="1134" y="77675"/>
                  </a:lnTo>
                  <a:cubicBezTo>
                    <a:pt x="1535" y="77775"/>
                    <a:pt x="1935" y="77808"/>
                    <a:pt x="2335" y="77875"/>
                  </a:cubicBezTo>
                  <a:cubicBezTo>
                    <a:pt x="3095" y="77796"/>
                    <a:pt x="3977" y="77763"/>
                    <a:pt x="4926" y="77763"/>
                  </a:cubicBezTo>
                  <a:cubicBezTo>
                    <a:pt x="6768" y="77763"/>
                    <a:pt x="8859" y="77888"/>
                    <a:pt x="10775" y="78042"/>
                  </a:cubicBezTo>
                  <a:cubicBezTo>
                    <a:pt x="13010" y="77909"/>
                    <a:pt x="15211" y="77675"/>
                    <a:pt x="17413" y="77508"/>
                  </a:cubicBezTo>
                  <a:cubicBezTo>
                    <a:pt x="18380" y="74773"/>
                    <a:pt x="18213" y="70437"/>
                    <a:pt x="18614" y="67868"/>
                  </a:cubicBezTo>
                  <a:cubicBezTo>
                    <a:pt x="19281" y="63765"/>
                    <a:pt x="19915" y="59696"/>
                    <a:pt x="20582" y="55593"/>
                  </a:cubicBezTo>
                  <a:cubicBezTo>
                    <a:pt x="21916" y="47687"/>
                    <a:pt x="23350" y="39815"/>
                    <a:pt x="25218" y="32042"/>
                  </a:cubicBezTo>
                  <a:cubicBezTo>
                    <a:pt x="25819" y="29574"/>
                    <a:pt x="26453" y="27139"/>
                    <a:pt x="27120" y="24737"/>
                  </a:cubicBezTo>
                  <a:cubicBezTo>
                    <a:pt x="27153" y="24637"/>
                    <a:pt x="28421" y="20134"/>
                    <a:pt x="28854" y="17465"/>
                  </a:cubicBezTo>
                  <a:lnTo>
                    <a:pt x="28854" y="17432"/>
                  </a:lnTo>
                  <a:cubicBezTo>
                    <a:pt x="28821" y="16965"/>
                    <a:pt x="28821" y="16431"/>
                    <a:pt x="29154" y="16131"/>
                  </a:cubicBezTo>
                  <a:cubicBezTo>
                    <a:pt x="29255" y="16064"/>
                    <a:pt x="29321" y="15998"/>
                    <a:pt x="29421" y="15964"/>
                  </a:cubicBezTo>
                  <a:cubicBezTo>
                    <a:pt x="29722" y="15264"/>
                    <a:pt x="30088" y="14597"/>
                    <a:pt x="30455" y="13929"/>
                  </a:cubicBezTo>
                  <a:cubicBezTo>
                    <a:pt x="32357" y="10327"/>
                    <a:pt x="29488" y="2788"/>
                    <a:pt x="26052" y="787"/>
                  </a:cubicBezTo>
                  <a:cubicBezTo>
                    <a:pt x="25098" y="240"/>
                    <a:pt x="24166" y="1"/>
                    <a:pt x="232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7398033" y="2357061"/>
              <a:ext cx="557439" cy="701569"/>
            </a:xfrm>
            <a:custGeom>
              <a:avLst/>
              <a:gdLst/>
              <a:ahLst/>
              <a:cxnLst/>
              <a:rect l="l" t="t" r="r" b="b"/>
              <a:pathLst>
                <a:path w="27754" h="34930" extrusionOk="0">
                  <a:moveTo>
                    <a:pt x="15149" y="1"/>
                  </a:moveTo>
                  <a:cubicBezTo>
                    <a:pt x="14992" y="1"/>
                    <a:pt x="14835" y="5"/>
                    <a:pt x="14677" y="13"/>
                  </a:cubicBezTo>
                  <a:cubicBezTo>
                    <a:pt x="14239" y="28"/>
                    <a:pt x="13801" y="33"/>
                    <a:pt x="13362" y="33"/>
                  </a:cubicBezTo>
                  <a:cubicBezTo>
                    <a:pt x="12581" y="33"/>
                    <a:pt x="11799" y="18"/>
                    <a:pt x="11017" y="18"/>
                  </a:cubicBezTo>
                  <a:cubicBezTo>
                    <a:pt x="10302" y="18"/>
                    <a:pt x="9588" y="30"/>
                    <a:pt x="8873" y="80"/>
                  </a:cubicBezTo>
                  <a:cubicBezTo>
                    <a:pt x="5738" y="280"/>
                    <a:pt x="4703" y="2248"/>
                    <a:pt x="3436" y="4883"/>
                  </a:cubicBezTo>
                  <a:cubicBezTo>
                    <a:pt x="2902" y="6017"/>
                    <a:pt x="2535" y="7185"/>
                    <a:pt x="2268" y="8419"/>
                  </a:cubicBezTo>
                  <a:cubicBezTo>
                    <a:pt x="1568" y="11888"/>
                    <a:pt x="1835" y="15457"/>
                    <a:pt x="1801" y="18993"/>
                  </a:cubicBezTo>
                  <a:cubicBezTo>
                    <a:pt x="1801" y="24230"/>
                    <a:pt x="1201" y="29467"/>
                    <a:pt x="0" y="34571"/>
                  </a:cubicBezTo>
                  <a:cubicBezTo>
                    <a:pt x="2693" y="34844"/>
                    <a:pt x="5397" y="34929"/>
                    <a:pt x="8106" y="34929"/>
                  </a:cubicBezTo>
                  <a:cubicBezTo>
                    <a:pt x="12547" y="34929"/>
                    <a:pt x="17002" y="34701"/>
                    <a:pt x="21439" y="34701"/>
                  </a:cubicBezTo>
                  <a:cubicBezTo>
                    <a:pt x="23549" y="34701"/>
                    <a:pt x="25654" y="34753"/>
                    <a:pt x="27753" y="34905"/>
                  </a:cubicBezTo>
                  <a:cubicBezTo>
                    <a:pt x="27553" y="32836"/>
                    <a:pt x="27353" y="30735"/>
                    <a:pt x="27153" y="28667"/>
                  </a:cubicBezTo>
                  <a:cubicBezTo>
                    <a:pt x="26786" y="24430"/>
                    <a:pt x="26486" y="20227"/>
                    <a:pt x="26252" y="15958"/>
                  </a:cubicBezTo>
                  <a:cubicBezTo>
                    <a:pt x="26152" y="14390"/>
                    <a:pt x="26252" y="12722"/>
                    <a:pt x="26019" y="11188"/>
                  </a:cubicBezTo>
                  <a:cubicBezTo>
                    <a:pt x="25819" y="9987"/>
                    <a:pt x="25185" y="8919"/>
                    <a:pt x="24551" y="7852"/>
                  </a:cubicBezTo>
                  <a:cubicBezTo>
                    <a:pt x="23884" y="6718"/>
                    <a:pt x="23217" y="5517"/>
                    <a:pt x="22616" y="4349"/>
                  </a:cubicBezTo>
                  <a:cubicBezTo>
                    <a:pt x="22283" y="3716"/>
                    <a:pt x="21982" y="3115"/>
                    <a:pt x="21716" y="2481"/>
                  </a:cubicBezTo>
                  <a:cubicBezTo>
                    <a:pt x="21315" y="1681"/>
                    <a:pt x="21249" y="1147"/>
                    <a:pt x="20315" y="914"/>
                  </a:cubicBezTo>
                  <a:cubicBezTo>
                    <a:pt x="18632" y="485"/>
                    <a:pt x="16893" y="1"/>
                    <a:pt x="15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6924348" y="2313717"/>
              <a:ext cx="653927" cy="614360"/>
            </a:xfrm>
            <a:custGeom>
              <a:avLst/>
              <a:gdLst/>
              <a:ahLst/>
              <a:cxnLst/>
              <a:rect l="l" t="t" r="r" b="b"/>
              <a:pathLst>
                <a:path w="32558" h="30588" extrusionOk="0">
                  <a:moveTo>
                    <a:pt x="2544" y="0"/>
                  </a:moveTo>
                  <a:cubicBezTo>
                    <a:pt x="2530" y="0"/>
                    <a:pt x="2516" y="1"/>
                    <a:pt x="2502" y="3"/>
                  </a:cubicBezTo>
                  <a:cubicBezTo>
                    <a:pt x="2202" y="3"/>
                    <a:pt x="2002" y="303"/>
                    <a:pt x="2002" y="603"/>
                  </a:cubicBezTo>
                  <a:cubicBezTo>
                    <a:pt x="1969" y="870"/>
                    <a:pt x="2102" y="1137"/>
                    <a:pt x="2236" y="1404"/>
                  </a:cubicBezTo>
                  <a:lnTo>
                    <a:pt x="3270" y="3605"/>
                  </a:lnTo>
                  <a:cubicBezTo>
                    <a:pt x="3303" y="3672"/>
                    <a:pt x="3336" y="3739"/>
                    <a:pt x="3303" y="3839"/>
                  </a:cubicBezTo>
                  <a:cubicBezTo>
                    <a:pt x="3303" y="3906"/>
                    <a:pt x="3236" y="3939"/>
                    <a:pt x="3170" y="4006"/>
                  </a:cubicBezTo>
                  <a:cubicBezTo>
                    <a:pt x="2736" y="4273"/>
                    <a:pt x="2236" y="4439"/>
                    <a:pt x="1835" y="4740"/>
                  </a:cubicBezTo>
                  <a:cubicBezTo>
                    <a:pt x="1368" y="5040"/>
                    <a:pt x="1035" y="5707"/>
                    <a:pt x="768" y="6174"/>
                  </a:cubicBezTo>
                  <a:cubicBezTo>
                    <a:pt x="1" y="7542"/>
                    <a:pt x="901" y="8609"/>
                    <a:pt x="1702" y="9576"/>
                  </a:cubicBezTo>
                  <a:cubicBezTo>
                    <a:pt x="2636" y="10744"/>
                    <a:pt x="3203" y="12145"/>
                    <a:pt x="3803" y="13479"/>
                  </a:cubicBezTo>
                  <a:cubicBezTo>
                    <a:pt x="5138" y="16615"/>
                    <a:pt x="6672" y="19684"/>
                    <a:pt x="8373" y="22652"/>
                  </a:cubicBezTo>
                  <a:cubicBezTo>
                    <a:pt x="9107" y="23920"/>
                    <a:pt x="9774" y="25187"/>
                    <a:pt x="10842" y="26188"/>
                  </a:cubicBezTo>
                  <a:cubicBezTo>
                    <a:pt x="11976" y="27222"/>
                    <a:pt x="13077" y="28323"/>
                    <a:pt x="14244" y="29357"/>
                  </a:cubicBezTo>
                  <a:cubicBezTo>
                    <a:pt x="14878" y="29891"/>
                    <a:pt x="15545" y="30425"/>
                    <a:pt x="16346" y="30558"/>
                  </a:cubicBezTo>
                  <a:cubicBezTo>
                    <a:pt x="16478" y="30578"/>
                    <a:pt x="16611" y="30588"/>
                    <a:pt x="16742" y="30588"/>
                  </a:cubicBezTo>
                  <a:cubicBezTo>
                    <a:pt x="17702" y="30588"/>
                    <a:pt x="18626" y="30085"/>
                    <a:pt x="19448" y="29557"/>
                  </a:cubicBezTo>
                  <a:cubicBezTo>
                    <a:pt x="22417" y="27656"/>
                    <a:pt x="25152" y="25354"/>
                    <a:pt x="27520" y="22719"/>
                  </a:cubicBezTo>
                  <a:cubicBezTo>
                    <a:pt x="30622" y="19317"/>
                    <a:pt x="32557" y="13979"/>
                    <a:pt x="31023" y="9643"/>
                  </a:cubicBezTo>
                  <a:cubicBezTo>
                    <a:pt x="30492" y="8177"/>
                    <a:pt x="29320" y="6652"/>
                    <a:pt x="27833" y="6652"/>
                  </a:cubicBezTo>
                  <a:cubicBezTo>
                    <a:pt x="27730" y="6652"/>
                    <a:pt x="27626" y="6659"/>
                    <a:pt x="27520" y="6674"/>
                  </a:cubicBezTo>
                  <a:cubicBezTo>
                    <a:pt x="26820" y="6741"/>
                    <a:pt x="26219" y="7175"/>
                    <a:pt x="25652" y="7575"/>
                  </a:cubicBezTo>
                  <a:cubicBezTo>
                    <a:pt x="21517" y="10576"/>
                    <a:pt x="17816" y="14277"/>
                    <a:pt x="15248" y="18678"/>
                  </a:cubicBezTo>
                  <a:lnTo>
                    <a:pt x="15248" y="18678"/>
                  </a:lnTo>
                  <a:cubicBezTo>
                    <a:pt x="15320" y="18517"/>
                    <a:pt x="14109" y="16980"/>
                    <a:pt x="13977" y="16781"/>
                  </a:cubicBezTo>
                  <a:cubicBezTo>
                    <a:pt x="13544" y="16114"/>
                    <a:pt x="13110" y="15414"/>
                    <a:pt x="12676" y="14747"/>
                  </a:cubicBezTo>
                  <a:cubicBezTo>
                    <a:pt x="11375" y="12812"/>
                    <a:pt x="10208" y="10710"/>
                    <a:pt x="8807" y="8842"/>
                  </a:cubicBezTo>
                  <a:cubicBezTo>
                    <a:pt x="6772" y="6174"/>
                    <a:pt x="4804" y="3539"/>
                    <a:pt x="3203" y="603"/>
                  </a:cubicBezTo>
                  <a:cubicBezTo>
                    <a:pt x="3044" y="317"/>
                    <a:pt x="2824" y="0"/>
                    <a:pt x="2544"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7272060" y="2360716"/>
              <a:ext cx="432169" cy="453800"/>
            </a:xfrm>
            <a:custGeom>
              <a:avLst/>
              <a:gdLst/>
              <a:ahLst/>
              <a:cxnLst/>
              <a:rect l="l" t="t" r="r" b="b"/>
              <a:pathLst>
                <a:path w="21517" h="22594" extrusionOk="0">
                  <a:moveTo>
                    <a:pt x="14682" y="0"/>
                  </a:moveTo>
                  <a:cubicBezTo>
                    <a:pt x="13162" y="0"/>
                    <a:pt x="11561" y="510"/>
                    <a:pt x="10175" y="1365"/>
                  </a:cubicBezTo>
                  <a:cubicBezTo>
                    <a:pt x="9241" y="1966"/>
                    <a:pt x="8440" y="2733"/>
                    <a:pt x="7673" y="3534"/>
                  </a:cubicBezTo>
                  <a:cubicBezTo>
                    <a:pt x="5105" y="6069"/>
                    <a:pt x="2569" y="8637"/>
                    <a:pt x="1" y="11172"/>
                  </a:cubicBezTo>
                  <a:lnTo>
                    <a:pt x="9991" y="22017"/>
                  </a:lnTo>
                  <a:lnTo>
                    <a:pt x="9991" y="22017"/>
                  </a:lnTo>
                  <a:cubicBezTo>
                    <a:pt x="12484" y="19729"/>
                    <a:pt x="14938" y="17382"/>
                    <a:pt x="16880" y="14608"/>
                  </a:cubicBezTo>
                  <a:cubicBezTo>
                    <a:pt x="19148" y="11373"/>
                    <a:pt x="21516" y="6569"/>
                    <a:pt x="19448" y="2766"/>
                  </a:cubicBezTo>
                  <a:cubicBezTo>
                    <a:pt x="18387" y="812"/>
                    <a:pt x="16600" y="0"/>
                    <a:pt x="14682" y="0"/>
                  </a:cubicBezTo>
                  <a:close/>
                  <a:moveTo>
                    <a:pt x="9991" y="22017"/>
                  </a:moveTo>
                  <a:lnTo>
                    <a:pt x="9991" y="22017"/>
                  </a:lnTo>
                  <a:cubicBezTo>
                    <a:pt x="9785" y="22205"/>
                    <a:pt x="9580" y="22393"/>
                    <a:pt x="9374" y="22581"/>
                  </a:cubicBezTo>
                  <a:cubicBezTo>
                    <a:pt x="9414" y="22589"/>
                    <a:pt x="9454" y="22594"/>
                    <a:pt x="9494" y="22594"/>
                  </a:cubicBezTo>
                  <a:cubicBezTo>
                    <a:pt x="9759" y="22594"/>
                    <a:pt x="10026" y="22412"/>
                    <a:pt x="10142" y="22180"/>
                  </a:cubicBezTo>
                  <a:lnTo>
                    <a:pt x="9991" y="22017"/>
                  </a:ln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7566867" y="2117467"/>
              <a:ext cx="157466" cy="205088"/>
            </a:xfrm>
            <a:custGeom>
              <a:avLst/>
              <a:gdLst/>
              <a:ahLst/>
              <a:cxnLst/>
              <a:rect l="l" t="t" r="r" b="b"/>
              <a:pathLst>
                <a:path w="7840" h="10211" extrusionOk="0">
                  <a:moveTo>
                    <a:pt x="2735" y="0"/>
                  </a:moveTo>
                  <a:cubicBezTo>
                    <a:pt x="2268" y="0"/>
                    <a:pt x="1735" y="67"/>
                    <a:pt x="1434" y="434"/>
                  </a:cubicBezTo>
                  <a:cubicBezTo>
                    <a:pt x="1334" y="601"/>
                    <a:pt x="1268" y="767"/>
                    <a:pt x="1234" y="967"/>
                  </a:cubicBezTo>
                  <a:cubicBezTo>
                    <a:pt x="967" y="1868"/>
                    <a:pt x="701" y="2802"/>
                    <a:pt x="500" y="3736"/>
                  </a:cubicBezTo>
                  <a:cubicBezTo>
                    <a:pt x="167" y="5170"/>
                    <a:pt x="0" y="6605"/>
                    <a:pt x="200" y="8039"/>
                  </a:cubicBezTo>
                  <a:cubicBezTo>
                    <a:pt x="334" y="8940"/>
                    <a:pt x="1034" y="9540"/>
                    <a:pt x="1835" y="9874"/>
                  </a:cubicBezTo>
                  <a:cubicBezTo>
                    <a:pt x="2349" y="10101"/>
                    <a:pt x="2911" y="10211"/>
                    <a:pt x="3471" y="10211"/>
                  </a:cubicBezTo>
                  <a:cubicBezTo>
                    <a:pt x="4147" y="10211"/>
                    <a:pt x="4820" y="10050"/>
                    <a:pt x="5404" y="9740"/>
                  </a:cubicBezTo>
                  <a:cubicBezTo>
                    <a:pt x="6238" y="9273"/>
                    <a:pt x="6772" y="8540"/>
                    <a:pt x="6938" y="7606"/>
                  </a:cubicBezTo>
                  <a:cubicBezTo>
                    <a:pt x="7038" y="7005"/>
                    <a:pt x="7072" y="6405"/>
                    <a:pt x="7205" y="5804"/>
                  </a:cubicBezTo>
                  <a:cubicBezTo>
                    <a:pt x="7372" y="4904"/>
                    <a:pt x="7839" y="4036"/>
                    <a:pt x="7806" y="3136"/>
                  </a:cubicBezTo>
                  <a:cubicBezTo>
                    <a:pt x="7739" y="2035"/>
                    <a:pt x="6905" y="1101"/>
                    <a:pt x="5938" y="601"/>
                  </a:cubicBezTo>
                  <a:cubicBezTo>
                    <a:pt x="4970" y="100"/>
                    <a:pt x="3836" y="0"/>
                    <a:pt x="27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7572210" y="2092320"/>
              <a:ext cx="219107" cy="217782"/>
            </a:xfrm>
            <a:custGeom>
              <a:avLst/>
              <a:gdLst/>
              <a:ahLst/>
              <a:cxnLst/>
              <a:rect l="l" t="t" r="r" b="b"/>
              <a:pathLst>
                <a:path w="10909" h="10843" extrusionOk="0">
                  <a:moveTo>
                    <a:pt x="3922" y="0"/>
                  </a:moveTo>
                  <a:cubicBezTo>
                    <a:pt x="3397" y="0"/>
                    <a:pt x="2876" y="47"/>
                    <a:pt x="2369" y="185"/>
                  </a:cubicBezTo>
                  <a:cubicBezTo>
                    <a:pt x="1269" y="485"/>
                    <a:pt x="201" y="1319"/>
                    <a:pt x="1" y="2420"/>
                  </a:cubicBezTo>
                  <a:cubicBezTo>
                    <a:pt x="1" y="2553"/>
                    <a:pt x="1" y="2653"/>
                    <a:pt x="34" y="2787"/>
                  </a:cubicBezTo>
                  <a:cubicBezTo>
                    <a:pt x="101" y="2920"/>
                    <a:pt x="268" y="2987"/>
                    <a:pt x="401" y="3053"/>
                  </a:cubicBezTo>
                  <a:cubicBezTo>
                    <a:pt x="899" y="3267"/>
                    <a:pt x="1448" y="3463"/>
                    <a:pt x="1975" y="3463"/>
                  </a:cubicBezTo>
                  <a:cubicBezTo>
                    <a:pt x="2189" y="3463"/>
                    <a:pt x="2400" y="3431"/>
                    <a:pt x="2603" y="3354"/>
                  </a:cubicBezTo>
                  <a:cubicBezTo>
                    <a:pt x="2805" y="3273"/>
                    <a:pt x="3202" y="3070"/>
                    <a:pt x="3447" y="3070"/>
                  </a:cubicBezTo>
                  <a:cubicBezTo>
                    <a:pt x="3607" y="3070"/>
                    <a:pt x="3703" y="3157"/>
                    <a:pt x="3637" y="3420"/>
                  </a:cubicBezTo>
                  <a:cubicBezTo>
                    <a:pt x="3503" y="3987"/>
                    <a:pt x="2836" y="4354"/>
                    <a:pt x="3036" y="4988"/>
                  </a:cubicBezTo>
                  <a:cubicBezTo>
                    <a:pt x="3137" y="5388"/>
                    <a:pt x="3570" y="5589"/>
                    <a:pt x="3870" y="5889"/>
                  </a:cubicBezTo>
                  <a:cubicBezTo>
                    <a:pt x="4204" y="6222"/>
                    <a:pt x="4404" y="6723"/>
                    <a:pt x="4337" y="7223"/>
                  </a:cubicBezTo>
                  <a:lnTo>
                    <a:pt x="4304" y="7356"/>
                  </a:lnTo>
                  <a:cubicBezTo>
                    <a:pt x="4271" y="7590"/>
                    <a:pt x="4204" y="7823"/>
                    <a:pt x="4271" y="8024"/>
                  </a:cubicBezTo>
                  <a:cubicBezTo>
                    <a:pt x="4404" y="8391"/>
                    <a:pt x="4871" y="8524"/>
                    <a:pt x="5205" y="8791"/>
                  </a:cubicBezTo>
                  <a:cubicBezTo>
                    <a:pt x="5638" y="9158"/>
                    <a:pt x="5872" y="9625"/>
                    <a:pt x="6339" y="9992"/>
                  </a:cubicBezTo>
                  <a:cubicBezTo>
                    <a:pt x="6873" y="10392"/>
                    <a:pt x="7440" y="10659"/>
                    <a:pt x="8107" y="10792"/>
                  </a:cubicBezTo>
                  <a:cubicBezTo>
                    <a:pt x="8190" y="10826"/>
                    <a:pt x="8282" y="10842"/>
                    <a:pt x="8378" y="10842"/>
                  </a:cubicBezTo>
                  <a:cubicBezTo>
                    <a:pt x="8474" y="10842"/>
                    <a:pt x="8574" y="10826"/>
                    <a:pt x="8674" y="10792"/>
                  </a:cubicBezTo>
                  <a:cubicBezTo>
                    <a:pt x="8974" y="10692"/>
                    <a:pt x="9141" y="10359"/>
                    <a:pt x="9241" y="10025"/>
                  </a:cubicBezTo>
                  <a:cubicBezTo>
                    <a:pt x="9474" y="9425"/>
                    <a:pt x="9741" y="8791"/>
                    <a:pt x="9875" y="8124"/>
                  </a:cubicBezTo>
                  <a:cubicBezTo>
                    <a:pt x="9975" y="7590"/>
                    <a:pt x="10242" y="7290"/>
                    <a:pt x="10508" y="6789"/>
                  </a:cubicBezTo>
                  <a:cubicBezTo>
                    <a:pt x="10875" y="6156"/>
                    <a:pt x="10909" y="5355"/>
                    <a:pt x="10709" y="4621"/>
                  </a:cubicBezTo>
                  <a:cubicBezTo>
                    <a:pt x="10508" y="3754"/>
                    <a:pt x="10041" y="2920"/>
                    <a:pt x="9508" y="2219"/>
                  </a:cubicBezTo>
                  <a:cubicBezTo>
                    <a:pt x="9007" y="1586"/>
                    <a:pt x="8640" y="919"/>
                    <a:pt x="7873" y="552"/>
                  </a:cubicBezTo>
                  <a:cubicBezTo>
                    <a:pt x="7239" y="251"/>
                    <a:pt x="6506" y="185"/>
                    <a:pt x="5772" y="118"/>
                  </a:cubicBezTo>
                  <a:cubicBezTo>
                    <a:pt x="5160" y="64"/>
                    <a:pt x="4538" y="0"/>
                    <a:pt x="39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7623808" y="2202547"/>
              <a:ext cx="72386" cy="50273"/>
            </a:xfrm>
            <a:custGeom>
              <a:avLst/>
              <a:gdLst/>
              <a:ahLst/>
              <a:cxnLst/>
              <a:rect l="l" t="t" r="r" b="b"/>
              <a:pathLst>
                <a:path w="3604" h="2503" extrusionOk="0">
                  <a:moveTo>
                    <a:pt x="1802" y="0"/>
                  </a:moveTo>
                  <a:cubicBezTo>
                    <a:pt x="0" y="0"/>
                    <a:pt x="0" y="2502"/>
                    <a:pt x="1802" y="2502"/>
                  </a:cubicBezTo>
                  <a:cubicBezTo>
                    <a:pt x="3603" y="2502"/>
                    <a:pt x="3603" y="0"/>
                    <a:pt x="180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2"/>
            <p:cNvSpPr/>
            <p:nvPr/>
          </p:nvSpPr>
          <p:spPr>
            <a:xfrm>
              <a:off x="7072415" y="4486513"/>
              <a:ext cx="370528" cy="130653"/>
            </a:xfrm>
            <a:custGeom>
              <a:avLst/>
              <a:gdLst/>
              <a:ahLst/>
              <a:cxnLst/>
              <a:rect l="l" t="t" r="r" b="b"/>
              <a:pathLst>
                <a:path w="18448" h="6505" extrusionOk="0">
                  <a:moveTo>
                    <a:pt x="10441" y="0"/>
                  </a:moveTo>
                  <a:cubicBezTo>
                    <a:pt x="9541" y="0"/>
                    <a:pt x="8907" y="1401"/>
                    <a:pt x="7940" y="1768"/>
                  </a:cubicBezTo>
                  <a:cubicBezTo>
                    <a:pt x="6405" y="2369"/>
                    <a:pt x="4771" y="2702"/>
                    <a:pt x="3270" y="3403"/>
                  </a:cubicBezTo>
                  <a:cubicBezTo>
                    <a:pt x="1969" y="3970"/>
                    <a:pt x="434" y="5071"/>
                    <a:pt x="1" y="6505"/>
                  </a:cubicBezTo>
                  <a:lnTo>
                    <a:pt x="17146" y="6505"/>
                  </a:lnTo>
                  <a:cubicBezTo>
                    <a:pt x="17880" y="6505"/>
                    <a:pt x="18447" y="5804"/>
                    <a:pt x="18280" y="5071"/>
                  </a:cubicBezTo>
                  <a:cubicBezTo>
                    <a:pt x="18080" y="4070"/>
                    <a:pt x="17980" y="3069"/>
                    <a:pt x="18080" y="2068"/>
                  </a:cubicBezTo>
                  <a:cubicBezTo>
                    <a:pt x="18113" y="1835"/>
                    <a:pt x="18147" y="1568"/>
                    <a:pt x="18113" y="1335"/>
                  </a:cubicBezTo>
                  <a:cubicBezTo>
                    <a:pt x="18047" y="1101"/>
                    <a:pt x="17913" y="868"/>
                    <a:pt x="17680" y="767"/>
                  </a:cubicBezTo>
                  <a:cubicBezTo>
                    <a:pt x="17596" y="751"/>
                    <a:pt x="17513" y="742"/>
                    <a:pt x="17425" y="742"/>
                  </a:cubicBezTo>
                  <a:cubicBezTo>
                    <a:pt x="17338" y="742"/>
                    <a:pt x="17246" y="751"/>
                    <a:pt x="17146" y="767"/>
                  </a:cubicBezTo>
                  <a:cubicBezTo>
                    <a:pt x="16943" y="794"/>
                    <a:pt x="16741" y="805"/>
                    <a:pt x="16538" y="805"/>
                  </a:cubicBezTo>
                  <a:cubicBezTo>
                    <a:pt x="15800" y="805"/>
                    <a:pt x="15061" y="664"/>
                    <a:pt x="14323" y="664"/>
                  </a:cubicBezTo>
                  <a:cubicBezTo>
                    <a:pt x="14263" y="664"/>
                    <a:pt x="14204" y="665"/>
                    <a:pt x="14144" y="667"/>
                  </a:cubicBezTo>
                  <a:cubicBezTo>
                    <a:pt x="13994" y="676"/>
                    <a:pt x="13846" y="680"/>
                    <a:pt x="13699" y="680"/>
                  </a:cubicBezTo>
                  <a:cubicBezTo>
                    <a:pt x="13260" y="680"/>
                    <a:pt x="12835" y="642"/>
                    <a:pt x="12409" y="567"/>
                  </a:cubicBezTo>
                  <a:cubicBezTo>
                    <a:pt x="11776" y="467"/>
                    <a:pt x="11042" y="0"/>
                    <a:pt x="104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2"/>
            <p:cNvSpPr/>
            <p:nvPr/>
          </p:nvSpPr>
          <p:spPr>
            <a:xfrm>
              <a:off x="7580766" y="2356679"/>
              <a:ext cx="546894" cy="373440"/>
            </a:xfrm>
            <a:custGeom>
              <a:avLst/>
              <a:gdLst/>
              <a:ahLst/>
              <a:cxnLst/>
              <a:rect l="l" t="t" r="r" b="b"/>
              <a:pathLst>
                <a:path w="27229" h="18593" extrusionOk="0">
                  <a:moveTo>
                    <a:pt x="5608" y="0"/>
                  </a:moveTo>
                  <a:cubicBezTo>
                    <a:pt x="0" y="0"/>
                    <a:pt x="7491" y="7637"/>
                    <a:pt x="8681" y="9439"/>
                  </a:cubicBezTo>
                  <a:lnTo>
                    <a:pt x="8715" y="9439"/>
                  </a:lnTo>
                  <a:cubicBezTo>
                    <a:pt x="9515" y="10673"/>
                    <a:pt x="10349" y="11907"/>
                    <a:pt x="11183" y="13141"/>
                  </a:cubicBezTo>
                  <a:cubicBezTo>
                    <a:pt x="11750" y="14009"/>
                    <a:pt x="12317" y="15109"/>
                    <a:pt x="13418" y="15343"/>
                  </a:cubicBezTo>
                  <a:cubicBezTo>
                    <a:pt x="14352" y="15543"/>
                    <a:pt x="15019" y="17378"/>
                    <a:pt x="15686" y="17978"/>
                  </a:cubicBezTo>
                  <a:cubicBezTo>
                    <a:pt x="16165" y="18416"/>
                    <a:pt x="16585" y="18593"/>
                    <a:pt x="16976" y="18593"/>
                  </a:cubicBezTo>
                  <a:cubicBezTo>
                    <a:pt x="17865" y="18593"/>
                    <a:pt x="18606" y="17678"/>
                    <a:pt x="19556" y="16844"/>
                  </a:cubicBezTo>
                  <a:cubicBezTo>
                    <a:pt x="22325" y="14376"/>
                    <a:pt x="24893" y="11674"/>
                    <a:pt x="27228" y="8772"/>
                  </a:cubicBezTo>
                  <a:cubicBezTo>
                    <a:pt x="21024" y="4135"/>
                    <a:pt x="13718" y="699"/>
                    <a:pt x="6280" y="32"/>
                  </a:cubicBezTo>
                  <a:cubicBezTo>
                    <a:pt x="6037" y="11"/>
                    <a:pt x="5814" y="0"/>
                    <a:pt x="5608"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7016136" y="2389277"/>
              <a:ext cx="59652" cy="69052"/>
            </a:xfrm>
            <a:custGeom>
              <a:avLst/>
              <a:gdLst/>
              <a:ahLst/>
              <a:cxnLst/>
              <a:rect l="l" t="t" r="r" b="b"/>
              <a:pathLst>
                <a:path w="2970" h="3438" extrusionOk="0">
                  <a:moveTo>
                    <a:pt x="766" y="0"/>
                  </a:moveTo>
                  <a:cubicBezTo>
                    <a:pt x="389" y="0"/>
                    <a:pt x="76" y="180"/>
                    <a:pt x="34" y="711"/>
                  </a:cubicBezTo>
                  <a:cubicBezTo>
                    <a:pt x="1" y="911"/>
                    <a:pt x="34" y="1111"/>
                    <a:pt x="167" y="1278"/>
                  </a:cubicBezTo>
                  <a:cubicBezTo>
                    <a:pt x="267" y="1378"/>
                    <a:pt x="367" y="1445"/>
                    <a:pt x="501" y="1545"/>
                  </a:cubicBezTo>
                  <a:cubicBezTo>
                    <a:pt x="668" y="1678"/>
                    <a:pt x="834" y="1845"/>
                    <a:pt x="968" y="2012"/>
                  </a:cubicBezTo>
                  <a:cubicBezTo>
                    <a:pt x="1068" y="2112"/>
                    <a:pt x="1168" y="2212"/>
                    <a:pt x="1201" y="2345"/>
                  </a:cubicBezTo>
                  <a:cubicBezTo>
                    <a:pt x="1359" y="2686"/>
                    <a:pt x="1619" y="3438"/>
                    <a:pt x="2046" y="3438"/>
                  </a:cubicBezTo>
                  <a:cubicBezTo>
                    <a:pt x="2163" y="3438"/>
                    <a:pt x="2292" y="3382"/>
                    <a:pt x="2436" y="3246"/>
                  </a:cubicBezTo>
                  <a:cubicBezTo>
                    <a:pt x="2602" y="3046"/>
                    <a:pt x="2702" y="2812"/>
                    <a:pt x="2769" y="2545"/>
                  </a:cubicBezTo>
                  <a:cubicBezTo>
                    <a:pt x="2903" y="2012"/>
                    <a:pt x="2969" y="1378"/>
                    <a:pt x="2669" y="911"/>
                  </a:cubicBezTo>
                  <a:cubicBezTo>
                    <a:pt x="2469" y="577"/>
                    <a:pt x="2069" y="377"/>
                    <a:pt x="1668" y="210"/>
                  </a:cubicBezTo>
                  <a:cubicBezTo>
                    <a:pt x="1602" y="177"/>
                    <a:pt x="1535" y="177"/>
                    <a:pt x="1435" y="144"/>
                  </a:cubicBezTo>
                  <a:cubicBezTo>
                    <a:pt x="1217" y="59"/>
                    <a:pt x="981" y="0"/>
                    <a:pt x="76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7150405" y="4523589"/>
              <a:ext cx="32578" cy="51377"/>
            </a:xfrm>
            <a:custGeom>
              <a:avLst/>
              <a:gdLst/>
              <a:ahLst/>
              <a:cxnLst/>
              <a:rect l="l" t="t" r="r" b="b"/>
              <a:pathLst>
                <a:path w="1622" h="2558" extrusionOk="0">
                  <a:moveTo>
                    <a:pt x="248" y="1"/>
                  </a:moveTo>
                  <a:cubicBezTo>
                    <a:pt x="124" y="1"/>
                    <a:pt x="0" y="109"/>
                    <a:pt x="20" y="289"/>
                  </a:cubicBezTo>
                  <a:cubicBezTo>
                    <a:pt x="120" y="956"/>
                    <a:pt x="454" y="1623"/>
                    <a:pt x="854" y="2157"/>
                  </a:cubicBezTo>
                  <a:cubicBezTo>
                    <a:pt x="954" y="2324"/>
                    <a:pt x="1088" y="2557"/>
                    <a:pt x="1321" y="2557"/>
                  </a:cubicBezTo>
                  <a:cubicBezTo>
                    <a:pt x="1455" y="2557"/>
                    <a:pt x="1555" y="2491"/>
                    <a:pt x="1588" y="2357"/>
                  </a:cubicBezTo>
                  <a:cubicBezTo>
                    <a:pt x="1621" y="2224"/>
                    <a:pt x="1588" y="2124"/>
                    <a:pt x="1488" y="2024"/>
                  </a:cubicBezTo>
                  <a:lnTo>
                    <a:pt x="1521" y="2024"/>
                  </a:lnTo>
                  <a:cubicBezTo>
                    <a:pt x="1321" y="1757"/>
                    <a:pt x="1088" y="1490"/>
                    <a:pt x="921" y="1190"/>
                  </a:cubicBezTo>
                  <a:cubicBezTo>
                    <a:pt x="754" y="856"/>
                    <a:pt x="587" y="523"/>
                    <a:pt x="454" y="156"/>
                  </a:cubicBezTo>
                  <a:cubicBezTo>
                    <a:pt x="414" y="49"/>
                    <a:pt x="331" y="1"/>
                    <a:pt x="248"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7186979" y="4519954"/>
              <a:ext cx="34185" cy="34988"/>
            </a:xfrm>
            <a:custGeom>
              <a:avLst/>
              <a:gdLst/>
              <a:ahLst/>
              <a:cxnLst/>
              <a:rect l="l" t="t" r="r" b="b"/>
              <a:pathLst>
                <a:path w="1702" h="1742" extrusionOk="0">
                  <a:moveTo>
                    <a:pt x="221" y="0"/>
                  </a:moveTo>
                  <a:cubicBezTo>
                    <a:pt x="163" y="0"/>
                    <a:pt x="109" y="29"/>
                    <a:pt x="67" y="70"/>
                  </a:cubicBezTo>
                  <a:cubicBezTo>
                    <a:pt x="1" y="170"/>
                    <a:pt x="34" y="270"/>
                    <a:pt x="101" y="337"/>
                  </a:cubicBezTo>
                  <a:cubicBezTo>
                    <a:pt x="267" y="503"/>
                    <a:pt x="434" y="704"/>
                    <a:pt x="601" y="870"/>
                  </a:cubicBezTo>
                  <a:cubicBezTo>
                    <a:pt x="668" y="970"/>
                    <a:pt x="768" y="1071"/>
                    <a:pt x="835" y="1171"/>
                  </a:cubicBezTo>
                  <a:cubicBezTo>
                    <a:pt x="868" y="1204"/>
                    <a:pt x="901" y="1237"/>
                    <a:pt x="901" y="1271"/>
                  </a:cubicBezTo>
                  <a:cubicBezTo>
                    <a:pt x="935" y="1304"/>
                    <a:pt x="968" y="1371"/>
                    <a:pt x="1001" y="1404"/>
                  </a:cubicBezTo>
                  <a:cubicBezTo>
                    <a:pt x="1125" y="1558"/>
                    <a:pt x="1248" y="1741"/>
                    <a:pt x="1451" y="1741"/>
                  </a:cubicBezTo>
                  <a:cubicBezTo>
                    <a:pt x="1467" y="1741"/>
                    <a:pt x="1484" y="1740"/>
                    <a:pt x="1502" y="1738"/>
                  </a:cubicBezTo>
                  <a:cubicBezTo>
                    <a:pt x="1635" y="1671"/>
                    <a:pt x="1702" y="1504"/>
                    <a:pt x="1668" y="1371"/>
                  </a:cubicBezTo>
                  <a:cubicBezTo>
                    <a:pt x="1635" y="1271"/>
                    <a:pt x="1602" y="1204"/>
                    <a:pt x="1568" y="1137"/>
                  </a:cubicBezTo>
                  <a:cubicBezTo>
                    <a:pt x="1402" y="937"/>
                    <a:pt x="1235" y="704"/>
                    <a:pt x="1035" y="537"/>
                  </a:cubicBezTo>
                  <a:cubicBezTo>
                    <a:pt x="835" y="337"/>
                    <a:pt x="601" y="170"/>
                    <a:pt x="334" y="36"/>
                  </a:cubicBezTo>
                  <a:cubicBezTo>
                    <a:pt x="296" y="11"/>
                    <a:pt x="258" y="0"/>
                    <a:pt x="221"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7227852" y="4506236"/>
              <a:ext cx="41235" cy="26713"/>
            </a:xfrm>
            <a:custGeom>
              <a:avLst/>
              <a:gdLst/>
              <a:ahLst/>
              <a:cxnLst/>
              <a:rect l="l" t="t" r="r" b="b"/>
              <a:pathLst>
                <a:path w="2053" h="1330" extrusionOk="0">
                  <a:moveTo>
                    <a:pt x="260" y="0"/>
                  </a:moveTo>
                  <a:cubicBezTo>
                    <a:pt x="186" y="0"/>
                    <a:pt x="112" y="30"/>
                    <a:pt x="67" y="119"/>
                  </a:cubicBezTo>
                  <a:cubicBezTo>
                    <a:pt x="0" y="219"/>
                    <a:pt x="34" y="353"/>
                    <a:pt x="134" y="419"/>
                  </a:cubicBezTo>
                  <a:cubicBezTo>
                    <a:pt x="367" y="586"/>
                    <a:pt x="634" y="753"/>
                    <a:pt x="868" y="886"/>
                  </a:cubicBezTo>
                  <a:cubicBezTo>
                    <a:pt x="1135" y="1053"/>
                    <a:pt x="1368" y="1253"/>
                    <a:pt x="1668" y="1320"/>
                  </a:cubicBezTo>
                  <a:cubicBezTo>
                    <a:pt x="1691" y="1326"/>
                    <a:pt x="1713" y="1329"/>
                    <a:pt x="1734" y="1329"/>
                  </a:cubicBezTo>
                  <a:cubicBezTo>
                    <a:pt x="1931" y="1329"/>
                    <a:pt x="2052" y="1070"/>
                    <a:pt x="1902" y="920"/>
                  </a:cubicBezTo>
                  <a:lnTo>
                    <a:pt x="1902" y="920"/>
                  </a:lnTo>
                  <a:lnTo>
                    <a:pt x="1902" y="953"/>
                  </a:lnTo>
                  <a:cubicBezTo>
                    <a:pt x="1668" y="719"/>
                    <a:pt x="1401" y="586"/>
                    <a:pt x="1135" y="419"/>
                  </a:cubicBezTo>
                  <a:cubicBezTo>
                    <a:pt x="901" y="286"/>
                    <a:pt x="634" y="152"/>
                    <a:pt x="367" y="19"/>
                  </a:cubicBezTo>
                  <a:cubicBezTo>
                    <a:pt x="334" y="8"/>
                    <a:pt x="297" y="0"/>
                    <a:pt x="260"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7793305" y="4496214"/>
              <a:ext cx="34868" cy="36535"/>
            </a:xfrm>
            <a:custGeom>
              <a:avLst/>
              <a:gdLst/>
              <a:ahLst/>
              <a:cxnLst/>
              <a:rect l="l" t="t" r="r" b="b"/>
              <a:pathLst>
                <a:path w="1736" h="1819" extrusionOk="0">
                  <a:moveTo>
                    <a:pt x="218" y="1"/>
                  </a:moveTo>
                  <a:cubicBezTo>
                    <a:pt x="176" y="1"/>
                    <a:pt x="134" y="18"/>
                    <a:pt x="101" y="51"/>
                  </a:cubicBezTo>
                  <a:cubicBezTo>
                    <a:pt x="1" y="118"/>
                    <a:pt x="1" y="218"/>
                    <a:pt x="34" y="284"/>
                  </a:cubicBezTo>
                  <a:cubicBezTo>
                    <a:pt x="201" y="585"/>
                    <a:pt x="401" y="852"/>
                    <a:pt x="635" y="1118"/>
                  </a:cubicBezTo>
                  <a:cubicBezTo>
                    <a:pt x="735" y="1252"/>
                    <a:pt x="835" y="1385"/>
                    <a:pt x="935" y="1485"/>
                  </a:cubicBezTo>
                  <a:cubicBezTo>
                    <a:pt x="1002" y="1552"/>
                    <a:pt x="1068" y="1619"/>
                    <a:pt x="1135" y="1652"/>
                  </a:cubicBezTo>
                  <a:cubicBezTo>
                    <a:pt x="1168" y="1685"/>
                    <a:pt x="1202" y="1719"/>
                    <a:pt x="1235" y="1752"/>
                  </a:cubicBezTo>
                  <a:cubicBezTo>
                    <a:pt x="1268" y="1786"/>
                    <a:pt x="1335" y="1786"/>
                    <a:pt x="1402" y="1819"/>
                  </a:cubicBezTo>
                  <a:cubicBezTo>
                    <a:pt x="1502" y="1819"/>
                    <a:pt x="1569" y="1819"/>
                    <a:pt x="1635" y="1752"/>
                  </a:cubicBezTo>
                  <a:cubicBezTo>
                    <a:pt x="1702" y="1685"/>
                    <a:pt x="1735" y="1619"/>
                    <a:pt x="1702" y="1519"/>
                  </a:cubicBezTo>
                  <a:cubicBezTo>
                    <a:pt x="1702" y="1452"/>
                    <a:pt x="1669" y="1419"/>
                    <a:pt x="1669" y="1385"/>
                  </a:cubicBezTo>
                  <a:cubicBezTo>
                    <a:pt x="1635" y="1319"/>
                    <a:pt x="1569" y="1285"/>
                    <a:pt x="1535" y="1252"/>
                  </a:cubicBezTo>
                  <a:cubicBezTo>
                    <a:pt x="1469" y="1185"/>
                    <a:pt x="1402" y="1152"/>
                    <a:pt x="1368" y="1085"/>
                  </a:cubicBezTo>
                  <a:cubicBezTo>
                    <a:pt x="1235" y="985"/>
                    <a:pt x="1102" y="885"/>
                    <a:pt x="1002" y="785"/>
                  </a:cubicBezTo>
                  <a:cubicBezTo>
                    <a:pt x="768" y="551"/>
                    <a:pt x="568" y="318"/>
                    <a:pt x="334" y="51"/>
                  </a:cubicBezTo>
                  <a:cubicBezTo>
                    <a:pt x="301" y="18"/>
                    <a:pt x="259" y="1"/>
                    <a:pt x="218"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7830784" y="4481612"/>
              <a:ext cx="40933" cy="41194"/>
            </a:xfrm>
            <a:custGeom>
              <a:avLst/>
              <a:gdLst/>
              <a:ahLst/>
              <a:cxnLst/>
              <a:rect l="l" t="t" r="r" b="b"/>
              <a:pathLst>
                <a:path w="2038" h="2051" extrusionOk="0">
                  <a:moveTo>
                    <a:pt x="219" y="0"/>
                  </a:moveTo>
                  <a:cubicBezTo>
                    <a:pt x="95" y="0"/>
                    <a:pt x="0" y="142"/>
                    <a:pt x="103" y="244"/>
                  </a:cubicBezTo>
                  <a:cubicBezTo>
                    <a:pt x="403" y="578"/>
                    <a:pt x="670" y="878"/>
                    <a:pt x="970" y="1212"/>
                  </a:cubicBezTo>
                  <a:cubicBezTo>
                    <a:pt x="1104" y="1345"/>
                    <a:pt x="1237" y="1512"/>
                    <a:pt x="1404" y="1645"/>
                  </a:cubicBezTo>
                  <a:cubicBezTo>
                    <a:pt x="1404" y="1679"/>
                    <a:pt x="1437" y="1712"/>
                    <a:pt x="1471" y="1712"/>
                  </a:cubicBezTo>
                  <a:lnTo>
                    <a:pt x="1471" y="1745"/>
                  </a:lnTo>
                  <a:lnTo>
                    <a:pt x="1471" y="1779"/>
                  </a:lnTo>
                  <a:cubicBezTo>
                    <a:pt x="1471" y="1779"/>
                    <a:pt x="1471" y="1812"/>
                    <a:pt x="1471" y="1845"/>
                  </a:cubicBezTo>
                  <a:cubicBezTo>
                    <a:pt x="1471" y="1879"/>
                    <a:pt x="1504" y="1945"/>
                    <a:pt x="1537" y="1979"/>
                  </a:cubicBezTo>
                  <a:cubicBezTo>
                    <a:pt x="1584" y="2025"/>
                    <a:pt x="1652" y="2050"/>
                    <a:pt x="1721" y="2050"/>
                  </a:cubicBezTo>
                  <a:cubicBezTo>
                    <a:pt x="1802" y="2050"/>
                    <a:pt x="1884" y="2017"/>
                    <a:pt x="1938" y="1945"/>
                  </a:cubicBezTo>
                  <a:cubicBezTo>
                    <a:pt x="2038" y="1845"/>
                    <a:pt x="2038" y="1712"/>
                    <a:pt x="2004" y="1579"/>
                  </a:cubicBezTo>
                  <a:cubicBezTo>
                    <a:pt x="1971" y="1445"/>
                    <a:pt x="1904" y="1378"/>
                    <a:pt x="1804" y="1278"/>
                  </a:cubicBezTo>
                  <a:cubicBezTo>
                    <a:pt x="1704" y="1212"/>
                    <a:pt x="1604" y="1112"/>
                    <a:pt x="1504" y="1045"/>
                  </a:cubicBezTo>
                  <a:cubicBezTo>
                    <a:pt x="1337" y="845"/>
                    <a:pt x="1137" y="711"/>
                    <a:pt x="937" y="511"/>
                  </a:cubicBezTo>
                  <a:cubicBezTo>
                    <a:pt x="737" y="344"/>
                    <a:pt x="537" y="211"/>
                    <a:pt x="336" y="44"/>
                  </a:cubicBezTo>
                  <a:cubicBezTo>
                    <a:pt x="298" y="13"/>
                    <a:pt x="257" y="0"/>
                    <a:pt x="219"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7765789" y="4513105"/>
              <a:ext cx="40270" cy="41255"/>
            </a:xfrm>
            <a:custGeom>
              <a:avLst/>
              <a:gdLst/>
              <a:ahLst/>
              <a:cxnLst/>
              <a:rect l="l" t="t" r="r" b="b"/>
              <a:pathLst>
                <a:path w="2005" h="2054" extrusionOk="0">
                  <a:moveTo>
                    <a:pt x="221" y="0"/>
                  </a:moveTo>
                  <a:cubicBezTo>
                    <a:pt x="96" y="0"/>
                    <a:pt x="0" y="149"/>
                    <a:pt x="103" y="277"/>
                  </a:cubicBezTo>
                  <a:cubicBezTo>
                    <a:pt x="370" y="578"/>
                    <a:pt x="670" y="911"/>
                    <a:pt x="937" y="1211"/>
                  </a:cubicBezTo>
                  <a:cubicBezTo>
                    <a:pt x="1071" y="1378"/>
                    <a:pt x="1237" y="1512"/>
                    <a:pt x="1371" y="1678"/>
                  </a:cubicBezTo>
                  <a:cubicBezTo>
                    <a:pt x="1404" y="1678"/>
                    <a:pt x="1404" y="1712"/>
                    <a:pt x="1438" y="1712"/>
                  </a:cubicBezTo>
                  <a:lnTo>
                    <a:pt x="1438" y="1745"/>
                  </a:lnTo>
                  <a:lnTo>
                    <a:pt x="1438" y="1778"/>
                  </a:lnTo>
                  <a:cubicBezTo>
                    <a:pt x="1438" y="1812"/>
                    <a:pt x="1438" y="1845"/>
                    <a:pt x="1471" y="1845"/>
                  </a:cubicBezTo>
                  <a:cubicBezTo>
                    <a:pt x="1471" y="1912"/>
                    <a:pt x="1504" y="1945"/>
                    <a:pt x="1504" y="1979"/>
                  </a:cubicBezTo>
                  <a:cubicBezTo>
                    <a:pt x="1571" y="2029"/>
                    <a:pt x="1646" y="2054"/>
                    <a:pt x="1717" y="2054"/>
                  </a:cubicBezTo>
                  <a:cubicBezTo>
                    <a:pt x="1788" y="2054"/>
                    <a:pt x="1855" y="2029"/>
                    <a:pt x="1905" y="1979"/>
                  </a:cubicBezTo>
                  <a:cubicBezTo>
                    <a:pt x="2005" y="1845"/>
                    <a:pt x="2005" y="1712"/>
                    <a:pt x="1971" y="1578"/>
                  </a:cubicBezTo>
                  <a:cubicBezTo>
                    <a:pt x="1938" y="1445"/>
                    <a:pt x="1871" y="1378"/>
                    <a:pt x="1771" y="1278"/>
                  </a:cubicBezTo>
                  <a:cubicBezTo>
                    <a:pt x="1671" y="1211"/>
                    <a:pt x="1604" y="1111"/>
                    <a:pt x="1504" y="1045"/>
                  </a:cubicBezTo>
                  <a:cubicBezTo>
                    <a:pt x="1304" y="878"/>
                    <a:pt x="1104" y="711"/>
                    <a:pt x="937" y="544"/>
                  </a:cubicBezTo>
                  <a:cubicBezTo>
                    <a:pt x="737" y="377"/>
                    <a:pt x="537" y="211"/>
                    <a:pt x="337" y="44"/>
                  </a:cubicBezTo>
                  <a:cubicBezTo>
                    <a:pt x="299" y="13"/>
                    <a:pt x="259" y="0"/>
                    <a:pt x="221"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7860309" y="4515977"/>
              <a:ext cx="20" cy="703"/>
            </a:xfrm>
            <a:custGeom>
              <a:avLst/>
              <a:gdLst/>
              <a:ahLst/>
              <a:cxnLst/>
              <a:rect l="l" t="t" r="r" b="b"/>
              <a:pathLst>
                <a:path w="1" h="35" extrusionOk="0">
                  <a:moveTo>
                    <a:pt x="1" y="1"/>
                  </a:moveTo>
                  <a:lnTo>
                    <a:pt x="1" y="1"/>
                  </a:lnTo>
                  <a:lnTo>
                    <a:pt x="1" y="34"/>
                  </a:lnTo>
                  <a:lnTo>
                    <a:pt x="1" y="34"/>
                  </a:ln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7860309" y="4515977"/>
              <a:ext cx="20" cy="20"/>
            </a:xfrm>
            <a:custGeom>
              <a:avLst/>
              <a:gdLst/>
              <a:ahLst/>
              <a:cxnLst/>
              <a:rect l="l" t="t" r="r" b="b"/>
              <a:pathLst>
                <a:path w="1" h="1" extrusionOk="0">
                  <a:moveTo>
                    <a:pt x="1" y="1"/>
                  </a:moveTo>
                  <a:lnTo>
                    <a:pt x="1" y="1"/>
                  </a:ln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7652891" y="3110108"/>
              <a:ext cx="109624" cy="499353"/>
            </a:xfrm>
            <a:custGeom>
              <a:avLst/>
              <a:gdLst/>
              <a:ahLst/>
              <a:cxnLst/>
              <a:rect l="l" t="t" r="r" b="b"/>
              <a:pathLst>
                <a:path w="5458" h="24862" extrusionOk="0">
                  <a:moveTo>
                    <a:pt x="5082" y="1"/>
                  </a:moveTo>
                  <a:cubicBezTo>
                    <a:pt x="4985" y="1"/>
                    <a:pt x="4890" y="68"/>
                    <a:pt x="4890" y="214"/>
                  </a:cubicBezTo>
                  <a:cubicBezTo>
                    <a:pt x="4857" y="981"/>
                    <a:pt x="4790" y="1748"/>
                    <a:pt x="4657" y="2515"/>
                  </a:cubicBezTo>
                  <a:cubicBezTo>
                    <a:pt x="4490" y="3249"/>
                    <a:pt x="4290" y="3983"/>
                    <a:pt x="4056" y="4684"/>
                  </a:cubicBezTo>
                  <a:cubicBezTo>
                    <a:pt x="3556" y="6185"/>
                    <a:pt x="3022" y="7652"/>
                    <a:pt x="2655" y="9187"/>
                  </a:cubicBezTo>
                  <a:cubicBezTo>
                    <a:pt x="2288" y="10788"/>
                    <a:pt x="2022" y="12422"/>
                    <a:pt x="1755" y="14057"/>
                  </a:cubicBezTo>
                  <a:cubicBezTo>
                    <a:pt x="1455" y="15725"/>
                    <a:pt x="1188" y="17393"/>
                    <a:pt x="921" y="19060"/>
                  </a:cubicBezTo>
                  <a:cubicBezTo>
                    <a:pt x="587" y="20962"/>
                    <a:pt x="287" y="22830"/>
                    <a:pt x="20" y="24698"/>
                  </a:cubicBezTo>
                  <a:cubicBezTo>
                    <a:pt x="0" y="24797"/>
                    <a:pt x="75" y="24861"/>
                    <a:pt x="146" y="24861"/>
                  </a:cubicBezTo>
                  <a:cubicBezTo>
                    <a:pt x="194" y="24861"/>
                    <a:pt x="240" y="24832"/>
                    <a:pt x="254" y="24765"/>
                  </a:cubicBezTo>
                  <a:cubicBezTo>
                    <a:pt x="887" y="21429"/>
                    <a:pt x="1455" y="18060"/>
                    <a:pt x="2055" y="14691"/>
                  </a:cubicBezTo>
                  <a:cubicBezTo>
                    <a:pt x="2322" y="13056"/>
                    <a:pt x="2589" y="11388"/>
                    <a:pt x="2956" y="9787"/>
                  </a:cubicBezTo>
                  <a:cubicBezTo>
                    <a:pt x="3289" y="8253"/>
                    <a:pt x="3823" y="6752"/>
                    <a:pt x="4323" y="5251"/>
                  </a:cubicBezTo>
                  <a:cubicBezTo>
                    <a:pt x="4890" y="3649"/>
                    <a:pt x="5457" y="1915"/>
                    <a:pt x="5291" y="180"/>
                  </a:cubicBezTo>
                  <a:lnTo>
                    <a:pt x="5291" y="180"/>
                  </a:lnTo>
                  <a:lnTo>
                    <a:pt x="5291" y="214"/>
                  </a:lnTo>
                  <a:cubicBezTo>
                    <a:pt x="5291" y="76"/>
                    <a:pt x="5185" y="1"/>
                    <a:pt x="5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2"/>
            <p:cNvSpPr/>
            <p:nvPr/>
          </p:nvSpPr>
          <p:spPr>
            <a:xfrm>
              <a:off x="7466061" y="2614289"/>
              <a:ext cx="145375" cy="180223"/>
            </a:xfrm>
            <a:custGeom>
              <a:avLst/>
              <a:gdLst/>
              <a:ahLst/>
              <a:cxnLst/>
              <a:rect l="l" t="t" r="r" b="b"/>
              <a:pathLst>
                <a:path w="7238" h="8973" extrusionOk="0">
                  <a:moveTo>
                    <a:pt x="7030" y="0"/>
                  </a:moveTo>
                  <a:cubicBezTo>
                    <a:pt x="6993" y="0"/>
                    <a:pt x="6954" y="15"/>
                    <a:pt x="6920" y="49"/>
                  </a:cubicBezTo>
                  <a:cubicBezTo>
                    <a:pt x="6320" y="716"/>
                    <a:pt x="5853" y="1516"/>
                    <a:pt x="5353" y="2250"/>
                  </a:cubicBezTo>
                  <a:cubicBezTo>
                    <a:pt x="4786" y="3017"/>
                    <a:pt x="4219" y="3785"/>
                    <a:pt x="3651" y="4518"/>
                  </a:cubicBezTo>
                  <a:cubicBezTo>
                    <a:pt x="3084" y="5252"/>
                    <a:pt x="2484" y="5953"/>
                    <a:pt x="1884" y="6653"/>
                  </a:cubicBezTo>
                  <a:cubicBezTo>
                    <a:pt x="1283" y="7354"/>
                    <a:pt x="649" y="8054"/>
                    <a:pt x="82" y="8788"/>
                  </a:cubicBezTo>
                  <a:cubicBezTo>
                    <a:pt x="1" y="8869"/>
                    <a:pt x="74" y="8973"/>
                    <a:pt x="158" y="8973"/>
                  </a:cubicBezTo>
                  <a:cubicBezTo>
                    <a:pt x="177" y="8973"/>
                    <a:pt x="197" y="8967"/>
                    <a:pt x="216" y="8955"/>
                  </a:cubicBezTo>
                  <a:cubicBezTo>
                    <a:pt x="916" y="8321"/>
                    <a:pt x="1583" y="7587"/>
                    <a:pt x="2184" y="6887"/>
                  </a:cubicBezTo>
                  <a:cubicBezTo>
                    <a:pt x="2784" y="6220"/>
                    <a:pt x="3385" y="5486"/>
                    <a:pt x="3952" y="4785"/>
                  </a:cubicBezTo>
                  <a:cubicBezTo>
                    <a:pt x="4519" y="4085"/>
                    <a:pt x="5086" y="3351"/>
                    <a:pt x="5620" y="2617"/>
                  </a:cubicBezTo>
                  <a:cubicBezTo>
                    <a:pt x="5886" y="2250"/>
                    <a:pt x="6153" y="1850"/>
                    <a:pt x="6420" y="1450"/>
                  </a:cubicBezTo>
                  <a:cubicBezTo>
                    <a:pt x="6687" y="1083"/>
                    <a:pt x="6987" y="682"/>
                    <a:pt x="7187" y="249"/>
                  </a:cubicBezTo>
                  <a:cubicBezTo>
                    <a:pt x="7237" y="124"/>
                    <a:pt x="7139" y="0"/>
                    <a:pt x="7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7899173" y="2530073"/>
              <a:ext cx="38202" cy="208984"/>
            </a:xfrm>
            <a:custGeom>
              <a:avLst/>
              <a:gdLst/>
              <a:ahLst/>
              <a:cxnLst/>
              <a:rect l="l" t="t" r="r" b="b"/>
              <a:pathLst>
                <a:path w="1902" h="10405" extrusionOk="0">
                  <a:moveTo>
                    <a:pt x="116" y="1"/>
                  </a:moveTo>
                  <a:cubicBezTo>
                    <a:pt x="58" y="1"/>
                    <a:pt x="0" y="34"/>
                    <a:pt x="0" y="105"/>
                  </a:cubicBezTo>
                  <a:cubicBezTo>
                    <a:pt x="100" y="939"/>
                    <a:pt x="300" y="1806"/>
                    <a:pt x="467" y="2640"/>
                  </a:cubicBezTo>
                  <a:cubicBezTo>
                    <a:pt x="634" y="3474"/>
                    <a:pt x="801" y="4342"/>
                    <a:pt x="968" y="5176"/>
                  </a:cubicBezTo>
                  <a:cubicBezTo>
                    <a:pt x="1301" y="6877"/>
                    <a:pt x="1635" y="8578"/>
                    <a:pt x="1268" y="10279"/>
                  </a:cubicBezTo>
                  <a:cubicBezTo>
                    <a:pt x="1248" y="10360"/>
                    <a:pt x="1313" y="10404"/>
                    <a:pt x="1375" y="10404"/>
                  </a:cubicBezTo>
                  <a:cubicBezTo>
                    <a:pt x="1416" y="10404"/>
                    <a:pt x="1455" y="10385"/>
                    <a:pt x="1468" y="10346"/>
                  </a:cubicBezTo>
                  <a:cubicBezTo>
                    <a:pt x="1902" y="8678"/>
                    <a:pt x="1601" y="6977"/>
                    <a:pt x="1301" y="5342"/>
                  </a:cubicBezTo>
                  <a:cubicBezTo>
                    <a:pt x="1134" y="4475"/>
                    <a:pt x="968" y="3608"/>
                    <a:pt x="801" y="2740"/>
                  </a:cubicBezTo>
                  <a:cubicBezTo>
                    <a:pt x="634" y="1873"/>
                    <a:pt x="501" y="939"/>
                    <a:pt x="234" y="72"/>
                  </a:cubicBezTo>
                  <a:cubicBezTo>
                    <a:pt x="218" y="25"/>
                    <a:pt x="167"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7567711" y="2255330"/>
              <a:ext cx="33221" cy="7773"/>
            </a:xfrm>
            <a:custGeom>
              <a:avLst/>
              <a:gdLst/>
              <a:ahLst/>
              <a:cxnLst/>
              <a:rect l="l" t="t" r="r" b="b"/>
              <a:pathLst>
                <a:path w="1654" h="387" extrusionOk="0">
                  <a:moveTo>
                    <a:pt x="97" y="1"/>
                  </a:moveTo>
                  <a:cubicBezTo>
                    <a:pt x="42" y="1"/>
                    <a:pt x="1" y="79"/>
                    <a:pt x="58" y="108"/>
                  </a:cubicBezTo>
                  <a:cubicBezTo>
                    <a:pt x="258" y="275"/>
                    <a:pt x="525" y="341"/>
                    <a:pt x="792" y="375"/>
                  </a:cubicBezTo>
                  <a:cubicBezTo>
                    <a:pt x="855" y="383"/>
                    <a:pt x="918" y="387"/>
                    <a:pt x="981" y="387"/>
                  </a:cubicBezTo>
                  <a:cubicBezTo>
                    <a:pt x="1185" y="387"/>
                    <a:pt x="1389" y="343"/>
                    <a:pt x="1593" y="241"/>
                  </a:cubicBezTo>
                  <a:cubicBezTo>
                    <a:pt x="1653" y="211"/>
                    <a:pt x="1604" y="70"/>
                    <a:pt x="1519" y="70"/>
                  </a:cubicBezTo>
                  <a:cubicBezTo>
                    <a:pt x="1510" y="70"/>
                    <a:pt x="1502" y="71"/>
                    <a:pt x="1493" y="74"/>
                  </a:cubicBezTo>
                  <a:cubicBezTo>
                    <a:pt x="1329" y="129"/>
                    <a:pt x="1143" y="183"/>
                    <a:pt x="936" y="183"/>
                  </a:cubicBezTo>
                  <a:cubicBezTo>
                    <a:pt x="889" y="183"/>
                    <a:pt x="841" y="181"/>
                    <a:pt x="792" y="174"/>
                  </a:cubicBezTo>
                  <a:cubicBezTo>
                    <a:pt x="559" y="174"/>
                    <a:pt x="325" y="74"/>
                    <a:pt x="125" y="8"/>
                  </a:cubicBezTo>
                  <a:cubicBezTo>
                    <a:pt x="116" y="3"/>
                    <a:pt x="106"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7647247" y="2216606"/>
              <a:ext cx="27316" cy="15988"/>
            </a:xfrm>
            <a:custGeom>
              <a:avLst/>
              <a:gdLst/>
              <a:ahLst/>
              <a:cxnLst/>
              <a:rect l="l" t="t" r="r" b="b"/>
              <a:pathLst>
                <a:path w="1360" h="796" extrusionOk="0">
                  <a:moveTo>
                    <a:pt x="935" y="1"/>
                  </a:moveTo>
                  <a:cubicBezTo>
                    <a:pt x="768" y="1"/>
                    <a:pt x="635" y="34"/>
                    <a:pt x="535" y="101"/>
                  </a:cubicBezTo>
                  <a:cubicBezTo>
                    <a:pt x="401" y="134"/>
                    <a:pt x="301" y="234"/>
                    <a:pt x="201" y="301"/>
                  </a:cubicBezTo>
                  <a:cubicBezTo>
                    <a:pt x="168" y="368"/>
                    <a:pt x="101" y="435"/>
                    <a:pt x="68" y="468"/>
                  </a:cubicBezTo>
                  <a:cubicBezTo>
                    <a:pt x="34" y="535"/>
                    <a:pt x="1" y="601"/>
                    <a:pt x="1" y="701"/>
                  </a:cubicBezTo>
                  <a:cubicBezTo>
                    <a:pt x="1" y="760"/>
                    <a:pt x="46" y="795"/>
                    <a:pt x="97" y="795"/>
                  </a:cubicBezTo>
                  <a:cubicBezTo>
                    <a:pt x="134" y="795"/>
                    <a:pt x="173" y="777"/>
                    <a:pt x="201" y="735"/>
                  </a:cubicBezTo>
                  <a:cubicBezTo>
                    <a:pt x="234" y="701"/>
                    <a:pt x="268" y="668"/>
                    <a:pt x="301" y="601"/>
                  </a:cubicBezTo>
                  <a:cubicBezTo>
                    <a:pt x="301" y="568"/>
                    <a:pt x="335" y="535"/>
                    <a:pt x="368" y="501"/>
                  </a:cubicBezTo>
                  <a:cubicBezTo>
                    <a:pt x="468" y="401"/>
                    <a:pt x="535" y="335"/>
                    <a:pt x="635" y="301"/>
                  </a:cubicBezTo>
                  <a:cubicBezTo>
                    <a:pt x="785" y="226"/>
                    <a:pt x="954" y="189"/>
                    <a:pt x="1113" y="189"/>
                  </a:cubicBezTo>
                  <a:cubicBezTo>
                    <a:pt x="1166" y="189"/>
                    <a:pt x="1219" y="193"/>
                    <a:pt x="1269" y="201"/>
                  </a:cubicBezTo>
                  <a:cubicBezTo>
                    <a:pt x="1278" y="206"/>
                    <a:pt x="1287" y="208"/>
                    <a:pt x="1294" y="208"/>
                  </a:cubicBezTo>
                  <a:cubicBezTo>
                    <a:pt x="1343" y="208"/>
                    <a:pt x="1359" y="130"/>
                    <a:pt x="1302" y="101"/>
                  </a:cubicBezTo>
                  <a:lnTo>
                    <a:pt x="1302" y="101"/>
                  </a:lnTo>
                  <a:lnTo>
                    <a:pt x="1302" y="134"/>
                  </a:lnTo>
                  <a:cubicBezTo>
                    <a:pt x="1168" y="34"/>
                    <a:pt x="1068" y="1"/>
                    <a:pt x="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7409421" y="3117097"/>
              <a:ext cx="58970" cy="102132"/>
            </a:xfrm>
            <a:custGeom>
              <a:avLst/>
              <a:gdLst/>
              <a:ahLst/>
              <a:cxnLst/>
              <a:rect l="l" t="t" r="r" b="b"/>
              <a:pathLst>
                <a:path w="2936" h="5085" extrusionOk="0">
                  <a:moveTo>
                    <a:pt x="289" y="0"/>
                  </a:moveTo>
                  <a:cubicBezTo>
                    <a:pt x="242" y="0"/>
                    <a:pt x="200" y="29"/>
                    <a:pt x="200" y="99"/>
                  </a:cubicBezTo>
                  <a:cubicBezTo>
                    <a:pt x="0" y="1167"/>
                    <a:pt x="67" y="2367"/>
                    <a:pt x="534" y="3335"/>
                  </a:cubicBezTo>
                  <a:cubicBezTo>
                    <a:pt x="767" y="3768"/>
                    <a:pt x="1068" y="4135"/>
                    <a:pt x="1435" y="4469"/>
                  </a:cubicBezTo>
                  <a:cubicBezTo>
                    <a:pt x="1635" y="4602"/>
                    <a:pt x="1801" y="4736"/>
                    <a:pt x="2002" y="4869"/>
                  </a:cubicBezTo>
                  <a:cubicBezTo>
                    <a:pt x="2198" y="4953"/>
                    <a:pt x="2418" y="5085"/>
                    <a:pt x="2622" y="5085"/>
                  </a:cubicBezTo>
                  <a:cubicBezTo>
                    <a:pt x="2660" y="5085"/>
                    <a:pt x="2698" y="5080"/>
                    <a:pt x="2735" y="5069"/>
                  </a:cubicBezTo>
                  <a:cubicBezTo>
                    <a:pt x="2936" y="5036"/>
                    <a:pt x="2936" y="4803"/>
                    <a:pt x="2836" y="4669"/>
                  </a:cubicBezTo>
                  <a:cubicBezTo>
                    <a:pt x="2735" y="4536"/>
                    <a:pt x="2469" y="4469"/>
                    <a:pt x="2302" y="4402"/>
                  </a:cubicBezTo>
                  <a:cubicBezTo>
                    <a:pt x="2102" y="4302"/>
                    <a:pt x="1935" y="4169"/>
                    <a:pt x="1768" y="4035"/>
                  </a:cubicBezTo>
                  <a:cubicBezTo>
                    <a:pt x="1435" y="3768"/>
                    <a:pt x="1168" y="3435"/>
                    <a:pt x="968" y="3068"/>
                  </a:cubicBezTo>
                  <a:cubicBezTo>
                    <a:pt x="501" y="2134"/>
                    <a:pt x="567" y="1133"/>
                    <a:pt x="434" y="133"/>
                  </a:cubicBezTo>
                  <a:cubicBezTo>
                    <a:pt x="434" y="55"/>
                    <a:pt x="355" y="0"/>
                    <a:pt x="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8132220" y="2662071"/>
              <a:ext cx="26251" cy="41455"/>
            </a:xfrm>
            <a:custGeom>
              <a:avLst/>
              <a:gdLst/>
              <a:ahLst/>
              <a:cxnLst/>
              <a:rect l="l" t="t" r="r" b="b"/>
              <a:pathLst>
                <a:path w="1307" h="2064" extrusionOk="0">
                  <a:moveTo>
                    <a:pt x="1063" y="0"/>
                  </a:moveTo>
                  <a:cubicBezTo>
                    <a:pt x="991" y="0"/>
                    <a:pt x="922" y="42"/>
                    <a:pt x="906" y="138"/>
                  </a:cubicBezTo>
                  <a:cubicBezTo>
                    <a:pt x="873" y="271"/>
                    <a:pt x="906" y="438"/>
                    <a:pt x="873" y="605"/>
                  </a:cubicBezTo>
                  <a:cubicBezTo>
                    <a:pt x="839" y="738"/>
                    <a:pt x="773" y="905"/>
                    <a:pt x="706" y="1005"/>
                  </a:cubicBezTo>
                  <a:cubicBezTo>
                    <a:pt x="573" y="1305"/>
                    <a:pt x="372" y="1539"/>
                    <a:pt x="139" y="1739"/>
                  </a:cubicBezTo>
                  <a:cubicBezTo>
                    <a:pt x="0" y="1878"/>
                    <a:pt x="139" y="2063"/>
                    <a:pt x="305" y="2063"/>
                  </a:cubicBezTo>
                  <a:cubicBezTo>
                    <a:pt x="338" y="2063"/>
                    <a:pt x="372" y="2056"/>
                    <a:pt x="406" y="2039"/>
                  </a:cubicBezTo>
                  <a:cubicBezTo>
                    <a:pt x="739" y="1873"/>
                    <a:pt x="973" y="1572"/>
                    <a:pt x="1106" y="1205"/>
                  </a:cubicBezTo>
                  <a:cubicBezTo>
                    <a:pt x="1206" y="1039"/>
                    <a:pt x="1240" y="872"/>
                    <a:pt x="1273" y="705"/>
                  </a:cubicBezTo>
                  <a:cubicBezTo>
                    <a:pt x="1306" y="538"/>
                    <a:pt x="1306" y="305"/>
                    <a:pt x="1273" y="138"/>
                  </a:cubicBezTo>
                  <a:lnTo>
                    <a:pt x="1240" y="138"/>
                  </a:lnTo>
                  <a:cubicBezTo>
                    <a:pt x="1222" y="51"/>
                    <a:pt x="1141" y="0"/>
                    <a:pt x="1063"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7233155" y="2864950"/>
              <a:ext cx="44970" cy="19442"/>
            </a:xfrm>
            <a:custGeom>
              <a:avLst/>
              <a:gdLst/>
              <a:ahLst/>
              <a:cxnLst/>
              <a:rect l="l" t="t" r="r" b="b"/>
              <a:pathLst>
                <a:path w="2239" h="968" extrusionOk="0">
                  <a:moveTo>
                    <a:pt x="235" y="1"/>
                  </a:moveTo>
                  <a:cubicBezTo>
                    <a:pt x="116" y="1"/>
                    <a:pt x="0" y="149"/>
                    <a:pt x="103" y="278"/>
                  </a:cubicBezTo>
                  <a:cubicBezTo>
                    <a:pt x="508" y="655"/>
                    <a:pt x="1087" y="967"/>
                    <a:pt x="1664" y="967"/>
                  </a:cubicBezTo>
                  <a:cubicBezTo>
                    <a:pt x="1801" y="967"/>
                    <a:pt x="1937" y="950"/>
                    <a:pt x="2071" y="911"/>
                  </a:cubicBezTo>
                  <a:cubicBezTo>
                    <a:pt x="2238" y="845"/>
                    <a:pt x="2205" y="611"/>
                    <a:pt x="2005" y="578"/>
                  </a:cubicBezTo>
                  <a:cubicBezTo>
                    <a:pt x="1704" y="578"/>
                    <a:pt x="1404" y="578"/>
                    <a:pt x="1137" y="478"/>
                  </a:cubicBezTo>
                  <a:cubicBezTo>
                    <a:pt x="837" y="378"/>
                    <a:pt x="570" y="244"/>
                    <a:pt x="337" y="44"/>
                  </a:cubicBezTo>
                  <a:cubicBezTo>
                    <a:pt x="306" y="14"/>
                    <a:pt x="271" y="1"/>
                    <a:pt x="235"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7226888" y="2682096"/>
              <a:ext cx="29625" cy="39065"/>
            </a:xfrm>
            <a:custGeom>
              <a:avLst/>
              <a:gdLst/>
              <a:ahLst/>
              <a:cxnLst/>
              <a:rect l="l" t="t" r="r" b="b"/>
              <a:pathLst>
                <a:path w="1475" h="1945" extrusionOk="0">
                  <a:moveTo>
                    <a:pt x="169" y="1"/>
                  </a:moveTo>
                  <a:cubicBezTo>
                    <a:pt x="90" y="1"/>
                    <a:pt x="1" y="79"/>
                    <a:pt x="48" y="175"/>
                  </a:cubicBezTo>
                  <a:cubicBezTo>
                    <a:pt x="249" y="475"/>
                    <a:pt x="415" y="775"/>
                    <a:pt x="615" y="1042"/>
                  </a:cubicBezTo>
                  <a:lnTo>
                    <a:pt x="882" y="1476"/>
                  </a:lnTo>
                  <a:cubicBezTo>
                    <a:pt x="982" y="1643"/>
                    <a:pt x="1116" y="1776"/>
                    <a:pt x="1216" y="1910"/>
                  </a:cubicBezTo>
                  <a:cubicBezTo>
                    <a:pt x="1248" y="1934"/>
                    <a:pt x="1281" y="1945"/>
                    <a:pt x="1311" y="1945"/>
                  </a:cubicBezTo>
                  <a:cubicBezTo>
                    <a:pt x="1405" y="1945"/>
                    <a:pt x="1475" y="1844"/>
                    <a:pt x="1449" y="1743"/>
                  </a:cubicBezTo>
                  <a:cubicBezTo>
                    <a:pt x="1383" y="1609"/>
                    <a:pt x="1283" y="1443"/>
                    <a:pt x="1183" y="1309"/>
                  </a:cubicBezTo>
                  <a:cubicBezTo>
                    <a:pt x="1082" y="1176"/>
                    <a:pt x="982" y="1042"/>
                    <a:pt x="882" y="876"/>
                  </a:cubicBezTo>
                  <a:cubicBezTo>
                    <a:pt x="682" y="609"/>
                    <a:pt x="482" y="308"/>
                    <a:pt x="249" y="42"/>
                  </a:cubicBezTo>
                  <a:cubicBezTo>
                    <a:pt x="230" y="13"/>
                    <a:pt x="200" y="1"/>
                    <a:pt x="169"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7601695" y="2306326"/>
              <a:ext cx="44709" cy="13216"/>
            </a:xfrm>
            <a:custGeom>
              <a:avLst/>
              <a:gdLst/>
              <a:ahLst/>
              <a:cxnLst/>
              <a:rect l="l" t="t" r="r" b="b"/>
              <a:pathLst>
                <a:path w="2226" h="658" extrusionOk="0">
                  <a:moveTo>
                    <a:pt x="1997" y="1"/>
                  </a:moveTo>
                  <a:cubicBezTo>
                    <a:pt x="1988" y="1"/>
                    <a:pt x="1979" y="2"/>
                    <a:pt x="1969" y="4"/>
                  </a:cubicBezTo>
                  <a:lnTo>
                    <a:pt x="1969" y="37"/>
                  </a:lnTo>
                  <a:cubicBezTo>
                    <a:pt x="1669" y="104"/>
                    <a:pt x="1368" y="204"/>
                    <a:pt x="1068" y="271"/>
                  </a:cubicBezTo>
                  <a:cubicBezTo>
                    <a:pt x="768" y="337"/>
                    <a:pt x="434" y="371"/>
                    <a:pt x="134" y="404"/>
                  </a:cubicBezTo>
                  <a:cubicBezTo>
                    <a:pt x="1" y="404"/>
                    <a:pt x="1" y="638"/>
                    <a:pt x="134" y="638"/>
                  </a:cubicBezTo>
                  <a:cubicBezTo>
                    <a:pt x="265" y="651"/>
                    <a:pt x="397" y="657"/>
                    <a:pt x="529" y="657"/>
                  </a:cubicBezTo>
                  <a:cubicBezTo>
                    <a:pt x="1071" y="657"/>
                    <a:pt x="1613" y="545"/>
                    <a:pt x="2069" y="304"/>
                  </a:cubicBezTo>
                  <a:cubicBezTo>
                    <a:pt x="2226" y="241"/>
                    <a:pt x="2146" y="1"/>
                    <a:pt x="199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869795" y="1025912"/>
            <a:ext cx="7367893" cy="3813717"/>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b="1" i="0" dirty="0">
                <a:solidFill>
                  <a:srgbClr val="373D3F"/>
                </a:solidFill>
                <a:effectLst/>
                <a:latin typeface="Lora" pitchFamily="2" charset="0"/>
              </a:rPr>
              <a:t>Social Marginality</a:t>
            </a:r>
            <a:r>
              <a:rPr lang="en-US" b="0" i="0" dirty="0">
                <a:solidFill>
                  <a:srgbClr val="373D3F"/>
                </a:solidFill>
                <a:effectLst/>
                <a:latin typeface="Lora" pitchFamily="2" charset="0"/>
              </a:rPr>
              <a:t>: Sometime entrepreneurship growth also depends on social marginality. Social marginality means a group of society supports a particular role for an individual due to differences from main social groups. An economy sees growth of entrepreneurship where a particular social system expects from an individual to assume entrepreneurial roles. This marginality may be due to religious, cultural, and migration issues, etc. Social marginality determined by entrepreneurship legitimacy and social mobility.</a:t>
            </a:r>
          </a:p>
          <a:p>
            <a:pPr marL="0" lvl="0" indent="0" algn="just" rtl="0">
              <a:spcBef>
                <a:spcPts val="0"/>
              </a:spcBef>
              <a:spcAft>
                <a:spcPts val="1200"/>
              </a:spcAft>
              <a:buNone/>
            </a:pPr>
            <a:r>
              <a:rPr lang="en-US" b="1" i="0" dirty="0">
                <a:solidFill>
                  <a:srgbClr val="373D3F"/>
                </a:solidFill>
                <a:effectLst/>
                <a:highlight>
                  <a:srgbClr val="FFFFFF"/>
                </a:highlight>
                <a:latin typeface="Lora" pitchFamily="2" charset="0"/>
              </a:rPr>
              <a:t> </a:t>
            </a:r>
            <a:r>
              <a:rPr lang="en-US" b="1" i="0" dirty="0">
                <a:solidFill>
                  <a:srgbClr val="373D3F"/>
                </a:solidFill>
                <a:effectLst/>
                <a:latin typeface="Lora" pitchFamily="2" charset="0"/>
              </a:rPr>
              <a:t>Security</a:t>
            </a:r>
            <a:r>
              <a:rPr lang="en-US" b="0" i="0" dirty="0">
                <a:solidFill>
                  <a:srgbClr val="373D3F"/>
                </a:solidFill>
                <a:effectLst/>
                <a:latin typeface="Lora" pitchFamily="2" charset="0"/>
              </a:rPr>
              <a:t>: Entrepreneurs’ social and economic security also affects entrepreneurship growth. Entrepreneurs’ emerged in that society which provides security to him/her. Many scholars advocate that entrepreneurs’ security is an important facilitator of entrepreneurship growth. It is not decisive that what is the appropriate level or amount of security which results in entrepreneurial emergence.</a:t>
            </a:r>
            <a:endParaRPr lang="en-US" dirty="0">
              <a:solidFill>
                <a:schemeClr val="tx1"/>
              </a:solidFill>
            </a:endParaRPr>
          </a:p>
        </p:txBody>
      </p:sp>
      <p:sp>
        <p:nvSpPr>
          <p:cNvPr id="1580" name="Google Shape;1580;p36"/>
          <p:cNvSpPr txBox="1">
            <a:spLocks noGrp="1"/>
          </p:cNvSpPr>
          <p:nvPr>
            <p:ph type="title"/>
          </p:nvPr>
        </p:nvSpPr>
        <p:spPr>
          <a:xfrm>
            <a:off x="1865951" y="376898"/>
            <a:ext cx="4713268"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SOCIAL FACTORS</a:t>
            </a:r>
            <a:endParaRPr dirty="0"/>
          </a:p>
        </p:txBody>
      </p:sp>
    </p:spTree>
    <p:extLst>
      <p:ext uri="{BB962C8B-B14F-4D97-AF65-F5344CB8AC3E}">
        <p14:creationId xmlns:p14="http://schemas.microsoft.com/office/powerpoint/2010/main" val="161638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35"/>
          <p:cNvSpPr/>
          <p:nvPr/>
        </p:nvSpPr>
        <p:spPr>
          <a:xfrm rot="-5400000" flipH="1">
            <a:off x="5577475" y="-672125"/>
            <a:ext cx="1344600" cy="57885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36" name="Google Shape;1536;p35"/>
          <p:cNvSpPr/>
          <p:nvPr/>
        </p:nvSpPr>
        <p:spPr>
          <a:xfrm rot="-5400000" flipH="1">
            <a:off x="5577450" y="804067"/>
            <a:ext cx="1344600" cy="57885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37" name="Google Shape;1537;p35"/>
          <p:cNvSpPr/>
          <p:nvPr/>
        </p:nvSpPr>
        <p:spPr>
          <a:xfrm rot="1737649">
            <a:off x="4816423" y="456554"/>
            <a:ext cx="409107" cy="358947"/>
          </a:xfrm>
          <a:custGeom>
            <a:avLst/>
            <a:gdLst/>
            <a:ahLst/>
            <a:cxnLst/>
            <a:rect l="l" t="t" r="r" b="b"/>
            <a:pathLst>
              <a:path w="11076" h="9718" extrusionOk="0">
                <a:moveTo>
                  <a:pt x="5537" y="1"/>
                </a:moveTo>
                <a:cubicBezTo>
                  <a:pt x="4646" y="1"/>
                  <a:pt x="3744" y="245"/>
                  <a:pt x="2936" y="756"/>
                </a:cubicBezTo>
                <a:cubicBezTo>
                  <a:pt x="668" y="2191"/>
                  <a:pt x="1" y="5193"/>
                  <a:pt x="1435" y="7461"/>
                </a:cubicBezTo>
                <a:cubicBezTo>
                  <a:pt x="2358" y="8921"/>
                  <a:pt x="3931" y="9718"/>
                  <a:pt x="5539" y="9718"/>
                </a:cubicBezTo>
                <a:cubicBezTo>
                  <a:pt x="6430" y="9718"/>
                  <a:pt x="7331" y="9473"/>
                  <a:pt x="8140" y="8962"/>
                </a:cubicBezTo>
                <a:cubicBezTo>
                  <a:pt x="10408" y="7528"/>
                  <a:pt x="11075" y="4526"/>
                  <a:pt x="9641" y="2257"/>
                </a:cubicBezTo>
                <a:cubicBezTo>
                  <a:pt x="8718" y="798"/>
                  <a:pt x="7145" y="1"/>
                  <a:pt x="5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5"/>
          <p:cNvGrpSpPr/>
          <p:nvPr/>
        </p:nvGrpSpPr>
        <p:grpSpPr>
          <a:xfrm>
            <a:off x="878825" y="1607138"/>
            <a:ext cx="3304293" cy="2857813"/>
            <a:chOff x="720000" y="1465813"/>
            <a:chExt cx="3304293" cy="2857813"/>
          </a:xfrm>
        </p:grpSpPr>
        <p:sp>
          <p:nvSpPr>
            <p:cNvPr id="1539" name="Google Shape;1539;p35"/>
            <p:cNvSpPr/>
            <p:nvPr/>
          </p:nvSpPr>
          <p:spPr>
            <a:xfrm>
              <a:off x="2125598" y="3503380"/>
              <a:ext cx="180928" cy="247300"/>
            </a:xfrm>
            <a:custGeom>
              <a:avLst/>
              <a:gdLst/>
              <a:ahLst/>
              <a:cxnLst/>
              <a:rect l="l" t="t" r="r" b="b"/>
              <a:pathLst>
                <a:path w="5839" h="7981" extrusionOk="0">
                  <a:moveTo>
                    <a:pt x="3863" y="1"/>
                  </a:moveTo>
                  <a:cubicBezTo>
                    <a:pt x="3504" y="1"/>
                    <a:pt x="3131" y="94"/>
                    <a:pt x="2803" y="210"/>
                  </a:cubicBezTo>
                  <a:cubicBezTo>
                    <a:pt x="2303" y="370"/>
                    <a:pt x="1861" y="400"/>
                    <a:pt x="1485" y="400"/>
                  </a:cubicBezTo>
                  <a:cubicBezTo>
                    <a:pt x="1265" y="400"/>
                    <a:pt x="1068" y="390"/>
                    <a:pt x="894" y="390"/>
                  </a:cubicBezTo>
                  <a:cubicBezTo>
                    <a:pt x="315" y="390"/>
                    <a:pt x="1" y="502"/>
                    <a:pt x="1" y="1477"/>
                  </a:cubicBezTo>
                  <a:cubicBezTo>
                    <a:pt x="1" y="1844"/>
                    <a:pt x="935" y="7448"/>
                    <a:pt x="935" y="7815"/>
                  </a:cubicBezTo>
                  <a:cubicBezTo>
                    <a:pt x="2006" y="7929"/>
                    <a:pt x="3155" y="7981"/>
                    <a:pt x="4287" y="7981"/>
                  </a:cubicBezTo>
                  <a:cubicBezTo>
                    <a:pt x="4811" y="7981"/>
                    <a:pt x="5331" y="7970"/>
                    <a:pt x="5838" y="7949"/>
                  </a:cubicBezTo>
                  <a:cubicBezTo>
                    <a:pt x="5838" y="7749"/>
                    <a:pt x="5438" y="3979"/>
                    <a:pt x="5438" y="3746"/>
                  </a:cubicBezTo>
                  <a:cubicBezTo>
                    <a:pt x="5471" y="2979"/>
                    <a:pt x="5505" y="2178"/>
                    <a:pt x="5338" y="1411"/>
                  </a:cubicBezTo>
                  <a:cubicBezTo>
                    <a:pt x="5238" y="944"/>
                    <a:pt x="5004" y="443"/>
                    <a:pt x="4604" y="177"/>
                  </a:cubicBezTo>
                  <a:cubicBezTo>
                    <a:pt x="4379" y="50"/>
                    <a:pt x="4125" y="1"/>
                    <a:pt x="386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2138022" y="3699016"/>
              <a:ext cx="422774" cy="147277"/>
            </a:xfrm>
            <a:custGeom>
              <a:avLst/>
              <a:gdLst/>
              <a:ahLst/>
              <a:cxnLst/>
              <a:rect l="l" t="t" r="r" b="b"/>
              <a:pathLst>
                <a:path w="13644" h="4753" extrusionOk="0">
                  <a:moveTo>
                    <a:pt x="4647" y="0"/>
                  </a:moveTo>
                  <a:cubicBezTo>
                    <a:pt x="3559" y="0"/>
                    <a:pt x="1945" y="100"/>
                    <a:pt x="990" y="100"/>
                  </a:cubicBezTo>
                  <a:cubicBezTo>
                    <a:pt x="513" y="100"/>
                    <a:pt x="200" y="75"/>
                    <a:pt x="200" y="0"/>
                  </a:cubicBezTo>
                  <a:lnTo>
                    <a:pt x="200" y="0"/>
                  </a:lnTo>
                  <a:cubicBezTo>
                    <a:pt x="200" y="1201"/>
                    <a:pt x="0" y="2502"/>
                    <a:pt x="267" y="3670"/>
                  </a:cubicBezTo>
                  <a:cubicBezTo>
                    <a:pt x="334" y="3836"/>
                    <a:pt x="367" y="4036"/>
                    <a:pt x="500" y="4170"/>
                  </a:cubicBezTo>
                  <a:cubicBezTo>
                    <a:pt x="752" y="4440"/>
                    <a:pt x="1236" y="4496"/>
                    <a:pt x="1729" y="4496"/>
                  </a:cubicBezTo>
                  <a:cubicBezTo>
                    <a:pt x="2084" y="4496"/>
                    <a:pt x="2443" y="4467"/>
                    <a:pt x="2722" y="4467"/>
                  </a:cubicBezTo>
                  <a:cubicBezTo>
                    <a:pt x="2774" y="4467"/>
                    <a:pt x="2823" y="4468"/>
                    <a:pt x="2869" y="4470"/>
                  </a:cubicBezTo>
                  <a:cubicBezTo>
                    <a:pt x="4036" y="4537"/>
                    <a:pt x="5204" y="4637"/>
                    <a:pt x="6371" y="4704"/>
                  </a:cubicBezTo>
                  <a:cubicBezTo>
                    <a:pt x="7094" y="4734"/>
                    <a:pt x="7817" y="4752"/>
                    <a:pt x="8538" y="4752"/>
                  </a:cubicBezTo>
                  <a:cubicBezTo>
                    <a:pt x="10182" y="4752"/>
                    <a:pt x="11821" y="4658"/>
                    <a:pt x="13443" y="4403"/>
                  </a:cubicBezTo>
                  <a:cubicBezTo>
                    <a:pt x="13643" y="4403"/>
                    <a:pt x="12542" y="3169"/>
                    <a:pt x="12442" y="3102"/>
                  </a:cubicBezTo>
                  <a:cubicBezTo>
                    <a:pt x="12042" y="2736"/>
                    <a:pt x="11708" y="2469"/>
                    <a:pt x="11208" y="2235"/>
                  </a:cubicBezTo>
                  <a:cubicBezTo>
                    <a:pt x="10941" y="2102"/>
                    <a:pt x="10641" y="2002"/>
                    <a:pt x="10374" y="1902"/>
                  </a:cubicBezTo>
                  <a:lnTo>
                    <a:pt x="10374" y="1868"/>
                  </a:lnTo>
                  <a:cubicBezTo>
                    <a:pt x="9907" y="1701"/>
                    <a:pt x="9440" y="1535"/>
                    <a:pt x="8940" y="1401"/>
                  </a:cubicBezTo>
                  <a:cubicBezTo>
                    <a:pt x="8006" y="1201"/>
                    <a:pt x="6972" y="1168"/>
                    <a:pt x="6238" y="534"/>
                  </a:cubicBezTo>
                  <a:cubicBezTo>
                    <a:pt x="6071" y="401"/>
                    <a:pt x="5938" y="200"/>
                    <a:pt x="5737" y="100"/>
                  </a:cubicBezTo>
                  <a:cubicBezTo>
                    <a:pt x="5604" y="25"/>
                    <a:pt x="5191" y="0"/>
                    <a:pt x="46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1422783" y="2405505"/>
              <a:ext cx="1043983" cy="1215430"/>
            </a:xfrm>
            <a:custGeom>
              <a:avLst/>
              <a:gdLst/>
              <a:ahLst/>
              <a:cxnLst/>
              <a:rect l="l" t="t" r="r" b="b"/>
              <a:pathLst>
                <a:path w="33692" h="39225" extrusionOk="0">
                  <a:moveTo>
                    <a:pt x="7396" y="0"/>
                  </a:moveTo>
                  <a:cubicBezTo>
                    <a:pt x="5681" y="0"/>
                    <a:pt x="3956" y="387"/>
                    <a:pt x="2403" y="1118"/>
                  </a:cubicBezTo>
                  <a:cubicBezTo>
                    <a:pt x="1469" y="1585"/>
                    <a:pt x="234" y="2052"/>
                    <a:pt x="134" y="3153"/>
                  </a:cubicBezTo>
                  <a:lnTo>
                    <a:pt x="101" y="3153"/>
                  </a:lnTo>
                  <a:cubicBezTo>
                    <a:pt x="1" y="4054"/>
                    <a:pt x="735" y="5088"/>
                    <a:pt x="1002" y="5922"/>
                  </a:cubicBezTo>
                  <a:cubicBezTo>
                    <a:pt x="1535" y="7690"/>
                    <a:pt x="2202" y="9424"/>
                    <a:pt x="3036" y="11092"/>
                  </a:cubicBezTo>
                  <a:cubicBezTo>
                    <a:pt x="3737" y="12426"/>
                    <a:pt x="4471" y="14194"/>
                    <a:pt x="5872" y="14961"/>
                  </a:cubicBezTo>
                  <a:cubicBezTo>
                    <a:pt x="8374" y="16362"/>
                    <a:pt x="11176" y="16963"/>
                    <a:pt x="14011" y="17196"/>
                  </a:cubicBezTo>
                  <a:cubicBezTo>
                    <a:pt x="14535" y="17245"/>
                    <a:pt x="15052" y="17261"/>
                    <a:pt x="15564" y="17261"/>
                  </a:cubicBezTo>
                  <a:cubicBezTo>
                    <a:pt x="16767" y="17261"/>
                    <a:pt x="17949" y="17168"/>
                    <a:pt x="19151" y="17168"/>
                  </a:cubicBezTo>
                  <a:cubicBezTo>
                    <a:pt x="19916" y="17168"/>
                    <a:pt x="20690" y="17206"/>
                    <a:pt x="21483" y="17330"/>
                  </a:cubicBezTo>
                  <a:cubicBezTo>
                    <a:pt x="21616" y="17330"/>
                    <a:pt x="21750" y="17363"/>
                    <a:pt x="21816" y="17463"/>
                  </a:cubicBezTo>
                  <a:cubicBezTo>
                    <a:pt x="21917" y="17563"/>
                    <a:pt x="21917" y="17697"/>
                    <a:pt x="21917" y="17830"/>
                  </a:cubicBezTo>
                  <a:cubicBezTo>
                    <a:pt x="21616" y="22567"/>
                    <a:pt x="21349" y="27270"/>
                    <a:pt x="21083" y="32007"/>
                  </a:cubicBezTo>
                  <a:cubicBezTo>
                    <a:pt x="21016" y="33241"/>
                    <a:pt x="20115" y="37211"/>
                    <a:pt x="21016" y="38145"/>
                  </a:cubicBezTo>
                  <a:cubicBezTo>
                    <a:pt x="21650" y="38812"/>
                    <a:pt x="27787" y="38979"/>
                    <a:pt x="28955" y="39212"/>
                  </a:cubicBezTo>
                  <a:cubicBezTo>
                    <a:pt x="28998" y="39221"/>
                    <a:pt x="29041" y="39225"/>
                    <a:pt x="29082" y="39225"/>
                  </a:cubicBezTo>
                  <a:cubicBezTo>
                    <a:pt x="29362" y="39225"/>
                    <a:pt x="29597" y="39036"/>
                    <a:pt x="29655" y="38745"/>
                  </a:cubicBezTo>
                  <a:lnTo>
                    <a:pt x="32157" y="23434"/>
                  </a:lnTo>
                  <a:cubicBezTo>
                    <a:pt x="32691" y="20232"/>
                    <a:pt x="33692" y="16229"/>
                    <a:pt x="33191" y="13027"/>
                  </a:cubicBezTo>
                  <a:cubicBezTo>
                    <a:pt x="32224" y="6756"/>
                    <a:pt x="22817" y="5088"/>
                    <a:pt x="17814" y="3453"/>
                  </a:cubicBezTo>
                  <a:cubicBezTo>
                    <a:pt x="15045" y="2553"/>
                    <a:pt x="12610" y="885"/>
                    <a:pt x="9741" y="251"/>
                  </a:cubicBezTo>
                  <a:cubicBezTo>
                    <a:pt x="8973" y="83"/>
                    <a:pt x="8186" y="0"/>
                    <a:pt x="73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2154537" y="2106876"/>
              <a:ext cx="964380" cy="713300"/>
            </a:xfrm>
            <a:custGeom>
              <a:avLst/>
              <a:gdLst/>
              <a:ahLst/>
              <a:cxnLst/>
              <a:rect l="l" t="t" r="r" b="b"/>
              <a:pathLst>
                <a:path w="31123" h="23020" extrusionOk="0">
                  <a:moveTo>
                    <a:pt x="3087" y="1"/>
                  </a:moveTo>
                  <a:cubicBezTo>
                    <a:pt x="2548" y="1"/>
                    <a:pt x="1986" y="109"/>
                    <a:pt x="1402" y="349"/>
                  </a:cubicBezTo>
                  <a:cubicBezTo>
                    <a:pt x="168" y="882"/>
                    <a:pt x="1" y="2050"/>
                    <a:pt x="67" y="3317"/>
                  </a:cubicBezTo>
                  <a:cubicBezTo>
                    <a:pt x="234" y="6286"/>
                    <a:pt x="2169" y="8621"/>
                    <a:pt x="4070" y="10790"/>
                  </a:cubicBezTo>
                  <a:cubicBezTo>
                    <a:pt x="5338" y="12257"/>
                    <a:pt x="6706" y="13658"/>
                    <a:pt x="8240" y="14826"/>
                  </a:cubicBezTo>
                  <a:cubicBezTo>
                    <a:pt x="10475" y="16460"/>
                    <a:pt x="13010" y="17594"/>
                    <a:pt x="15512" y="18729"/>
                  </a:cubicBezTo>
                  <a:cubicBezTo>
                    <a:pt x="16379" y="19129"/>
                    <a:pt x="17280" y="19496"/>
                    <a:pt x="18247" y="19729"/>
                  </a:cubicBezTo>
                  <a:cubicBezTo>
                    <a:pt x="19148" y="19963"/>
                    <a:pt x="20215" y="19996"/>
                    <a:pt x="21316" y="20063"/>
                  </a:cubicBezTo>
                  <a:cubicBezTo>
                    <a:pt x="22784" y="20130"/>
                    <a:pt x="24251" y="20296"/>
                    <a:pt x="25319" y="21130"/>
                  </a:cubicBezTo>
                  <a:cubicBezTo>
                    <a:pt x="25619" y="21397"/>
                    <a:pt x="26019" y="21564"/>
                    <a:pt x="26386" y="21731"/>
                  </a:cubicBezTo>
                  <a:cubicBezTo>
                    <a:pt x="27587" y="22231"/>
                    <a:pt x="28821" y="22731"/>
                    <a:pt x="30122" y="22965"/>
                  </a:cubicBezTo>
                  <a:cubicBezTo>
                    <a:pt x="30230" y="22996"/>
                    <a:pt x="30353" y="23020"/>
                    <a:pt x="30477" y="23020"/>
                  </a:cubicBezTo>
                  <a:cubicBezTo>
                    <a:pt x="30620" y="23020"/>
                    <a:pt x="30764" y="22988"/>
                    <a:pt x="30889" y="22898"/>
                  </a:cubicBezTo>
                  <a:cubicBezTo>
                    <a:pt x="31090" y="22731"/>
                    <a:pt x="31123" y="22398"/>
                    <a:pt x="31123" y="22131"/>
                  </a:cubicBezTo>
                  <a:cubicBezTo>
                    <a:pt x="30990" y="20496"/>
                    <a:pt x="29655" y="19629"/>
                    <a:pt x="28288" y="19062"/>
                  </a:cubicBezTo>
                  <a:cubicBezTo>
                    <a:pt x="26720" y="18362"/>
                    <a:pt x="25185" y="17494"/>
                    <a:pt x="23718" y="16594"/>
                  </a:cubicBezTo>
                  <a:cubicBezTo>
                    <a:pt x="20716" y="14826"/>
                    <a:pt x="17813" y="12858"/>
                    <a:pt x="14544" y="11623"/>
                  </a:cubicBezTo>
                  <a:cubicBezTo>
                    <a:pt x="14244" y="11523"/>
                    <a:pt x="13911" y="11390"/>
                    <a:pt x="13677" y="11156"/>
                  </a:cubicBezTo>
                  <a:cubicBezTo>
                    <a:pt x="13477" y="10990"/>
                    <a:pt x="13344" y="10756"/>
                    <a:pt x="13210" y="10556"/>
                  </a:cubicBezTo>
                  <a:cubicBezTo>
                    <a:pt x="12676" y="9622"/>
                    <a:pt x="12009" y="8721"/>
                    <a:pt x="11376" y="7821"/>
                  </a:cubicBezTo>
                  <a:cubicBezTo>
                    <a:pt x="9481" y="5197"/>
                    <a:pt x="6822" y="1"/>
                    <a:pt x="308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2262021" y="2419479"/>
              <a:ext cx="1762272" cy="1799517"/>
            </a:xfrm>
            <a:custGeom>
              <a:avLst/>
              <a:gdLst/>
              <a:ahLst/>
              <a:cxnLst/>
              <a:rect l="l" t="t" r="r" b="b"/>
              <a:pathLst>
                <a:path w="56873" h="58075" extrusionOk="0">
                  <a:moveTo>
                    <a:pt x="28469" y="9443"/>
                  </a:moveTo>
                  <a:cubicBezTo>
                    <a:pt x="29104" y="9443"/>
                    <a:pt x="29744" y="9475"/>
                    <a:pt x="30389" y="9540"/>
                  </a:cubicBezTo>
                  <a:cubicBezTo>
                    <a:pt x="40930" y="10641"/>
                    <a:pt x="48602" y="20248"/>
                    <a:pt x="47535" y="30989"/>
                  </a:cubicBezTo>
                  <a:cubicBezTo>
                    <a:pt x="46535" y="41054"/>
                    <a:pt x="38211" y="48571"/>
                    <a:pt x="28494" y="48571"/>
                  </a:cubicBezTo>
                  <a:cubicBezTo>
                    <a:pt x="27841" y="48571"/>
                    <a:pt x="27183" y="48537"/>
                    <a:pt x="26520" y="48468"/>
                  </a:cubicBezTo>
                  <a:cubicBezTo>
                    <a:pt x="15979" y="47367"/>
                    <a:pt x="8307" y="37794"/>
                    <a:pt x="9374" y="27053"/>
                  </a:cubicBezTo>
                  <a:cubicBezTo>
                    <a:pt x="10376" y="16969"/>
                    <a:pt x="18728" y="9443"/>
                    <a:pt x="28469" y="9443"/>
                  </a:cubicBezTo>
                  <a:close/>
                  <a:moveTo>
                    <a:pt x="26420" y="0"/>
                  </a:moveTo>
                  <a:cubicBezTo>
                    <a:pt x="24552" y="133"/>
                    <a:pt x="22717" y="467"/>
                    <a:pt x="20949" y="967"/>
                  </a:cubicBezTo>
                  <a:cubicBezTo>
                    <a:pt x="21049" y="1134"/>
                    <a:pt x="21149" y="1301"/>
                    <a:pt x="21249" y="1501"/>
                  </a:cubicBezTo>
                  <a:cubicBezTo>
                    <a:pt x="22317" y="3903"/>
                    <a:pt x="21249" y="6738"/>
                    <a:pt x="18881" y="7839"/>
                  </a:cubicBezTo>
                  <a:cubicBezTo>
                    <a:pt x="18255" y="8130"/>
                    <a:pt x="17601" y="8267"/>
                    <a:pt x="16958" y="8267"/>
                  </a:cubicBezTo>
                  <a:cubicBezTo>
                    <a:pt x="15168" y="8267"/>
                    <a:pt x="13462" y="7204"/>
                    <a:pt x="12677" y="5437"/>
                  </a:cubicBezTo>
                  <a:cubicBezTo>
                    <a:pt x="12610" y="5270"/>
                    <a:pt x="12543" y="5104"/>
                    <a:pt x="12510" y="4904"/>
                  </a:cubicBezTo>
                  <a:cubicBezTo>
                    <a:pt x="10975" y="5971"/>
                    <a:pt x="9541" y="7172"/>
                    <a:pt x="8240" y="8506"/>
                  </a:cubicBezTo>
                  <a:cubicBezTo>
                    <a:pt x="8407" y="8606"/>
                    <a:pt x="8574" y="8673"/>
                    <a:pt x="8707" y="8773"/>
                  </a:cubicBezTo>
                  <a:cubicBezTo>
                    <a:pt x="10809" y="10341"/>
                    <a:pt x="11309" y="13343"/>
                    <a:pt x="9775" y="15478"/>
                  </a:cubicBezTo>
                  <a:cubicBezTo>
                    <a:pt x="8866" y="16789"/>
                    <a:pt x="7433" y="17479"/>
                    <a:pt x="5970" y="17479"/>
                  </a:cubicBezTo>
                  <a:cubicBezTo>
                    <a:pt x="5015" y="17479"/>
                    <a:pt x="4047" y="17185"/>
                    <a:pt x="3203" y="16579"/>
                  </a:cubicBezTo>
                  <a:cubicBezTo>
                    <a:pt x="3070" y="16478"/>
                    <a:pt x="2970" y="16345"/>
                    <a:pt x="2836" y="16245"/>
                  </a:cubicBezTo>
                  <a:cubicBezTo>
                    <a:pt x="2036" y="17913"/>
                    <a:pt x="1402" y="19681"/>
                    <a:pt x="902" y="21515"/>
                  </a:cubicBezTo>
                  <a:cubicBezTo>
                    <a:pt x="1035" y="21515"/>
                    <a:pt x="1154" y="21501"/>
                    <a:pt x="1267" y="21501"/>
                  </a:cubicBezTo>
                  <a:cubicBezTo>
                    <a:pt x="1324" y="21501"/>
                    <a:pt x="1380" y="21504"/>
                    <a:pt x="1435" y="21515"/>
                  </a:cubicBezTo>
                  <a:cubicBezTo>
                    <a:pt x="4004" y="21782"/>
                    <a:pt x="5905" y="24117"/>
                    <a:pt x="5638" y="26752"/>
                  </a:cubicBezTo>
                  <a:cubicBezTo>
                    <a:pt x="5388" y="29253"/>
                    <a:pt x="3351" y="31081"/>
                    <a:pt x="954" y="31081"/>
                  </a:cubicBezTo>
                  <a:cubicBezTo>
                    <a:pt x="794" y="31081"/>
                    <a:pt x="631" y="31072"/>
                    <a:pt x="468" y="31056"/>
                  </a:cubicBezTo>
                  <a:cubicBezTo>
                    <a:pt x="301" y="31056"/>
                    <a:pt x="168" y="30989"/>
                    <a:pt x="1" y="30955"/>
                  </a:cubicBezTo>
                  <a:lnTo>
                    <a:pt x="1" y="30955"/>
                  </a:lnTo>
                  <a:cubicBezTo>
                    <a:pt x="134" y="32857"/>
                    <a:pt x="435" y="34725"/>
                    <a:pt x="902" y="36493"/>
                  </a:cubicBezTo>
                  <a:cubicBezTo>
                    <a:pt x="1035" y="36426"/>
                    <a:pt x="1202" y="36326"/>
                    <a:pt x="1335" y="36226"/>
                  </a:cubicBezTo>
                  <a:cubicBezTo>
                    <a:pt x="1958" y="35945"/>
                    <a:pt x="2611" y="35812"/>
                    <a:pt x="3254" y="35812"/>
                  </a:cubicBezTo>
                  <a:cubicBezTo>
                    <a:pt x="5057" y="35812"/>
                    <a:pt x="6786" y="36858"/>
                    <a:pt x="7573" y="38628"/>
                  </a:cubicBezTo>
                  <a:cubicBezTo>
                    <a:pt x="8640" y="41063"/>
                    <a:pt x="7573" y="43898"/>
                    <a:pt x="5205" y="44999"/>
                  </a:cubicBezTo>
                  <a:cubicBezTo>
                    <a:pt x="5038" y="45066"/>
                    <a:pt x="4871" y="45099"/>
                    <a:pt x="4704" y="45166"/>
                  </a:cubicBezTo>
                  <a:cubicBezTo>
                    <a:pt x="5738" y="46733"/>
                    <a:pt x="6906" y="48201"/>
                    <a:pt x="8207" y="49535"/>
                  </a:cubicBezTo>
                  <a:cubicBezTo>
                    <a:pt x="8307" y="49369"/>
                    <a:pt x="8374" y="49202"/>
                    <a:pt x="8507" y="49035"/>
                  </a:cubicBezTo>
                  <a:cubicBezTo>
                    <a:pt x="9415" y="47723"/>
                    <a:pt x="10848" y="47034"/>
                    <a:pt x="12304" y="47034"/>
                  </a:cubicBezTo>
                  <a:cubicBezTo>
                    <a:pt x="13254" y="47034"/>
                    <a:pt x="14215" y="47328"/>
                    <a:pt x="15045" y="47934"/>
                  </a:cubicBezTo>
                  <a:cubicBezTo>
                    <a:pt x="17180" y="49502"/>
                    <a:pt x="17647" y="52504"/>
                    <a:pt x="16112" y="54639"/>
                  </a:cubicBezTo>
                  <a:cubicBezTo>
                    <a:pt x="16012" y="54806"/>
                    <a:pt x="15879" y="54939"/>
                    <a:pt x="15745" y="55073"/>
                  </a:cubicBezTo>
                  <a:cubicBezTo>
                    <a:pt x="17380" y="55907"/>
                    <a:pt x="19115" y="56574"/>
                    <a:pt x="20949" y="57108"/>
                  </a:cubicBezTo>
                  <a:cubicBezTo>
                    <a:pt x="20949" y="56874"/>
                    <a:pt x="20916" y="56674"/>
                    <a:pt x="20949" y="56474"/>
                  </a:cubicBezTo>
                  <a:cubicBezTo>
                    <a:pt x="21200" y="54002"/>
                    <a:pt x="23240" y="52146"/>
                    <a:pt x="25640" y="52146"/>
                  </a:cubicBezTo>
                  <a:cubicBezTo>
                    <a:pt x="25799" y="52146"/>
                    <a:pt x="25958" y="52154"/>
                    <a:pt x="26120" y="52171"/>
                  </a:cubicBezTo>
                  <a:cubicBezTo>
                    <a:pt x="28688" y="52438"/>
                    <a:pt x="30556" y="54806"/>
                    <a:pt x="30323" y="57441"/>
                  </a:cubicBezTo>
                  <a:cubicBezTo>
                    <a:pt x="30289" y="57641"/>
                    <a:pt x="30222" y="57841"/>
                    <a:pt x="30189" y="58075"/>
                  </a:cubicBezTo>
                  <a:cubicBezTo>
                    <a:pt x="31857" y="57975"/>
                    <a:pt x="33458" y="57708"/>
                    <a:pt x="35059" y="57308"/>
                  </a:cubicBezTo>
                  <a:cubicBezTo>
                    <a:pt x="35393" y="57241"/>
                    <a:pt x="35526" y="56874"/>
                    <a:pt x="35393" y="56574"/>
                  </a:cubicBezTo>
                  <a:cubicBezTo>
                    <a:pt x="35393" y="56574"/>
                    <a:pt x="35393" y="56540"/>
                    <a:pt x="35393" y="56540"/>
                  </a:cubicBezTo>
                  <a:cubicBezTo>
                    <a:pt x="34325" y="54105"/>
                    <a:pt x="35359" y="51270"/>
                    <a:pt x="37728" y="50203"/>
                  </a:cubicBezTo>
                  <a:cubicBezTo>
                    <a:pt x="38360" y="49909"/>
                    <a:pt x="39023" y="49769"/>
                    <a:pt x="39676" y="49769"/>
                  </a:cubicBezTo>
                  <a:cubicBezTo>
                    <a:pt x="41469" y="49769"/>
                    <a:pt x="43183" y="50819"/>
                    <a:pt x="43966" y="52604"/>
                  </a:cubicBezTo>
                  <a:cubicBezTo>
                    <a:pt x="44056" y="52831"/>
                    <a:pt x="44270" y="52965"/>
                    <a:pt x="44482" y="52965"/>
                  </a:cubicBezTo>
                  <a:cubicBezTo>
                    <a:pt x="44581" y="52965"/>
                    <a:pt x="44681" y="52935"/>
                    <a:pt x="44766" y="52871"/>
                  </a:cubicBezTo>
                  <a:cubicBezTo>
                    <a:pt x="45934" y="52037"/>
                    <a:pt x="47034" y="51103"/>
                    <a:pt x="48069" y="50103"/>
                  </a:cubicBezTo>
                  <a:cubicBezTo>
                    <a:pt x="48302" y="49869"/>
                    <a:pt x="48269" y="49469"/>
                    <a:pt x="48002" y="49302"/>
                  </a:cubicBezTo>
                  <a:cubicBezTo>
                    <a:pt x="47968" y="49269"/>
                    <a:pt x="47935" y="49269"/>
                    <a:pt x="47902" y="49235"/>
                  </a:cubicBezTo>
                  <a:cubicBezTo>
                    <a:pt x="45800" y="47667"/>
                    <a:pt x="45333" y="44699"/>
                    <a:pt x="46868" y="42530"/>
                  </a:cubicBezTo>
                  <a:cubicBezTo>
                    <a:pt x="47780" y="41233"/>
                    <a:pt x="49222" y="40539"/>
                    <a:pt x="50685" y="40539"/>
                  </a:cubicBezTo>
                  <a:cubicBezTo>
                    <a:pt x="51629" y="40539"/>
                    <a:pt x="52582" y="40828"/>
                    <a:pt x="53406" y="41430"/>
                  </a:cubicBezTo>
                  <a:lnTo>
                    <a:pt x="53472" y="41496"/>
                  </a:lnTo>
                  <a:cubicBezTo>
                    <a:pt x="53567" y="41567"/>
                    <a:pt x="53678" y="41600"/>
                    <a:pt x="53788" y="41600"/>
                  </a:cubicBezTo>
                  <a:cubicBezTo>
                    <a:pt x="53989" y="41600"/>
                    <a:pt x="54187" y="41490"/>
                    <a:pt x="54273" y="41296"/>
                  </a:cubicBezTo>
                  <a:cubicBezTo>
                    <a:pt x="54873" y="39995"/>
                    <a:pt x="55407" y="38628"/>
                    <a:pt x="55807" y="37193"/>
                  </a:cubicBezTo>
                  <a:cubicBezTo>
                    <a:pt x="55874" y="36860"/>
                    <a:pt x="55641" y="36560"/>
                    <a:pt x="55307" y="36526"/>
                  </a:cubicBezTo>
                  <a:lnTo>
                    <a:pt x="55207" y="36526"/>
                  </a:lnTo>
                  <a:cubicBezTo>
                    <a:pt x="52605" y="36259"/>
                    <a:pt x="50737" y="33891"/>
                    <a:pt x="51004" y="31256"/>
                  </a:cubicBezTo>
                  <a:cubicBezTo>
                    <a:pt x="51254" y="28784"/>
                    <a:pt x="53295" y="26928"/>
                    <a:pt x="55667" y="26928"/>
                  </a:cubicBezTo>
                  <a:cubicBezTo>
                    <a:pt x="55824" y="26928"/>
                    <a:pt x="55982" y="26936"/>
                    <a:pt x="56141" y="26953"/>
                  </a:cubicBezTo>
                  <a:cubicBezTo>
                    <a:pt x="56174" y="26953"/>
                    <a:pt x="56208" y="26986"/>
                    <a:pt x="56208" y="26986"/>
                  </a:cubicBezTo>
                  <a:cubicBezTo>
                    <a:pt x="56229" y="26988"/>
                    <a:pt x="56249" y="26989"/>
                    <a:pt x="56270" y="26989"/>
                  </a:cubicBezTo>
                  <a:cubicBezTo>
                    <a:pt x="56608" y="26989"/>
                    <a:pt x="56873" y="26734"/>
                    <a:pt x="56841" y="26419"/>
                  </a:cubicBezTo>
                  <a:cubicBezTo>
                    <a:pt x="56708" y="24951"/>
                    <a:pt x="56475" y="23483"/>
                    <a:pt x="56141" y="22082"/>
                  </a:cubicBezTo>
                  <a:cubicBezTo>
                    <a:pt x="56068" y="21838"/>
                    <a:pt x="55851" y="21683"/>
                    <a:pt x="55623" y="21683"/>
                  </a:cubicBezTo>
                  <a:cubicBezTo>
                    <a:pt x="55539" y="21683"/>
                    <a:pt x="55454" y="21704"/>
                    <a:pt x="55374" y="21749"/>
                  </a:cubicBezTo>
                  <a:cubicBezTo>
                    <a:pt x="55340" y="21749"/>
                    <a:pt x="55307" y="21782"/>
                    <a:pt x="55274" y="21782"/>
                  </a:cubicBezTo>
                  <a:cubicBezTo>
                    <a:pt x="54641" y="22076"/>
                    <a:pt x="53980" y="22216"/>
                    <a:pt x="53331" y="22216"/>
                  </a:cubicBezTo>
                  <a:cubicBezTo>
                    <a:pt x="51548" y="22216"/>
                    <a:pt x="49852" y="21165"/>
                    <a:pt x="49069" y="19381"/>
                  </a:cubicBezTo>
                  <a:cubicBezTo>
                    <a:pt x="48002" y="16979"/>
                    <a:pt x="49069" y="14110"/>
                    <a:pt x="51438" y="13043"/>
                  </a:cubicBezTo>
                  <a:cubicBezTo>
                    <a:pt x="51438" y="13043"/>
                    <a:pt x="51471" y="13009"/>
                    <a:pt x="51471" y="13009"/>
                  </a:cubicBezTo>
                  <a:cubicBezTo>
                    <a:pt x="51771" y="12876"/>
                    <a:pt x="51905" y="12509"/>
                    <a:pt x="51704" y="12209"/>
                  </a:cubicBezTo>
                  <a:cubicBezTo>
                    <a:pt x="50904" y="11041"/>
                    <a:pt x="49970" y="9907"/>
                    <a:pt x="49003" y="8873"/>
                  </a:cubicBezTo>
                  <a:cubicBezTo>
                    <a:pt x="48900" y="8756"/>
                    <a:pt x="48766" y="8703"/>
                    <a:pt x="48630" y="8703"/>
                  </a:cubicBezTo>
                  <a:cubicBezTo>
                    <a:pt x="48457" y="8703"/>
                    <a:pt x="48281" y="8790"/>
                    <a:pt x="48169" y="8940"/>
                  </a:cubicBezTo>
                  <a:cubicBezTo>
                    <a:pt x="48169" y="8973"/>
                    <a:pt x="48135" y="8973"/>
                    <a:pt x="48135" y="9006"/>
                  </a:cubicBezTo>
                  <a:cubicBezTo>
                    <a:pt x="47228" y="10297"/>
                    <a:pt x="45784" y="10990"/>
                    <a:pt x="44319" y="10990"/>
                  </a:cubicBezTo>
                  <a:cubicBezTo>
                    <a:pt x="43361" y="10990"/>
                    <a:pt x="42395" y="10694"/>
                    <a:pt x="41564" y="10074"/>
                  </a:cubicBezTo>
                  <a:cubicBezTo>
                    <a:pt x="39462" y="8539"/>
                    <a:pt x="38995" y="5537"/>
                    <a:pt x="40496" y="3369"/>
                  </a:cubicBezTo>
                  <a:cubicBezTo>
                    <a:pt x="40697" y="3102"/>
                    <a:pt x="40630" y="2702"/>
                    <a:pt x="40330" y="2569"/>
                  </a:cubicBezTo>
                  <a:cubicBezTo>
                    <a:pt x="39062" y="1968"/>
                    <a:pt x="37728" y="1468"/>
                    <a:pt x="36360" y="1067"/>
                  </a:cubicBezTo>
                  <a:cubicBezTo>
                    <a:pt x="36312" y="1053"/>
                    <a:pt x="36264" y="1046"/>
                    <a:pt x="36218" y="1046"/>
                  </a:cubicBezTo>
                  <a:cubicBezTo>
                    <a:pt x="35945" y="1046"/>
                    <a:pt x="35722" y="1283"/>
                    <a:pt x="35693" y="1568"/>
                  </a:cubicBezTo>
                  <a:cubicBezTo>
                    <a:pt x="35443" y="4040"/>
                    <a:pt x="33402" y="5895"/>
                    <a:pt x="31002" y="5895"/>
                  </a:cubicBezTo>
                  <a:cubicBezTo>
                    <a:pt x="30844" y="5895"/>
                    <a:pt x="30684" y="5887"/>
                    <a:pt x="30523" y="5871"/>
                  </a:cubicBezTo>
                  <a:cubicBezTo>
                    <a:pt x="27954" y="5604"/>
                    <a:pt x="26053" y="3236"/>
                    <a:pt x="26320" y="600"/>
                  </a:cubicBezTo>
                  <a:cubicBezTo>
                    <a:pt x="26353" y="400"/>
                    <a:pt x="26386" y="200"/>
                    <a:pt x="26420"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2425339" y="2630298"/>
              <a:ext cx="1436732" cy="1377828"/>
            </a:xfrm>
            <a:custGeom>
              <a:avLst/>
              <a:gdLst/>
              <a:ahLst/>
              <a:cxnLst/>
              <a:rect l="l" t="t" r="r" b="b"/>
              <a:pathLst>
                <a:path w="46367" h="44466" extrusionOk="0">
                  <a:moveTo>
                    <a:pt x="23185" y="7304"/>
                  </a:moveTo>
                  <a:cubicBezTo>
                    <a:pt x="30397" y="7304"/>
                    <a:pt x="36684" y="12752"/>
                    <a:pt x="37694" y="20249"/>
                  </a:cubicBezTo>
                  <a:cubicBezTo>
                    <a:pt x="38761" y="28388"/>
                    <a:pt x="33124" y="35927"/>
                    <a:pt x="25118" y="37027"/>
                  </a:cubicBezTo>
                  <a:cubicBezTo>
                    <a:pt x="24459" y="37118"/>
                    <a:pt x="23804" y="37163"/>
                    <a:pt x="23155" y="37163"/>
                  </a:cubicBezTo>
                  <a:cubicBezTo>
                    <a:pt x="15965" y="37163"/>
                    <a:pt x="9652" y="31715"/>
                    <a:pt x="8673" y="24218"/>
                  </a:cubicBezTo>
                  <a:cubicBezTo>
                    <a:pt x="7606" y="16046"/>
                    <a:pt x="13210" y="8540"/>
                    <a:pt x="21215" y="7440"/>
                  </a:cubicBezTo>
                  <a:cubicBezTo>
                    <a:pt x="21877" y="7349"/>
                    <a:pt x="22535" y="7304"/>
                    <a:pt x="23185" y="7304"/>
                  </a:cubicBezTo>
                  <a:close/>
                  <a:moveTo>
                    <a:pt x="23173" y="1"/>
                  </a:moveTo>
                  <a:cubicBezTo>
                    <a:pt x="22208" y="1"/>
                    <a:pt x="21231" y="66"/>
                    <a:pt x="20248" y="201"/>
                  </a:cubicBezTo>
                  <a:lnTo>
                    <a:pt x="20281" y="201"/>
                  </a:lnTo>
                  <a:cubicBezTo>
                    <a:pt x="8373" y="1836"/>
                    <a:pt x="0" y="13044"/>
                    <a:pt x="1601" y="25186"/>
                  </a:cubicBezTo>
                  <a:cubicBezTo>
                    <a:pt x="3071" y="36329"/>
                    <a:pt x="12435" y="44466"/>
                    <a:pt x="23170" y="44466"/>
                  </a:cubicBezTo>
                  <a:cubicBezTo>
                    <a:pt x="24133" y="44466"/>
                    <a:pt x="25106" y="44400"/>
                    <a:pt x="26086" y="44266"/>
                  </a:cubicBezTo>
                  <a:cubicBezTo>
                    <a:pt x="37994" y="42631"/>
                    <a:pt x="46367" y="31390"/>
                    <a:pt x="44766" y="19248"/>
                  </a:cubicBezTo>
                  <a:cubicBezTo>
                    <a:pt x="43297" y="8108"/>
                    <a:pt x="33909" y="1"/>
                    <a:pt x="23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795447" y="3453991"/>
              <a:ext cx="379363" cy="289503"/>
            </a:xfrm>
            <a:custGeom>
              <a:avLst/>
              <a:gdLst/>
              <a:ahLst/>
              <a:cxnLst/>
              <a:rect l="l" t="t" r="r" b="b"/>
              <a:pathLst>
                <a:path w="12243" h="9343" extrusionOk="0">
                  <a:moveTo>
                    <a:pt x="10067" y="1"/>
                  </a:moveTo>
                  <a:cubicBezTo>
                    <a:pt x="9005" y="1"/>
                    <a:pt x="4794" y="2319"/>
                    <a:pt x="4170" y="2538"/>
                  </a:cubicBezTo>
                  <a:cubicBezTo>
                    <a:pt x="3970" y="2604"/>
                    <a:pt x="200" y="4673"/>
                    <a:pt x="0" y="4739"/>
                  </a:cubicBezTo>
                  <a:cubicBezTo>
                    <a:pt x="601" y="6274"/>
                    <a:pt x="1168" y="7808"/>
                    <a:pt x="1735" y="9343"/>
                  </a:cubicBezTo>
                  <a:cubicBezTo>
                    <a:pt x="2068" y="9142"/>
                    <a:pt x="11442" y="5640"/>
                    <a:pt x="11742" y="5440"/>
                  </a:cubicBezTo>
                  <a:cubicBezTo>
                    <a:pt x="12242" y="5140"/>
                    <a:pt x="11508" y="4106"/>
                    <a:pt x="11675" y="3572"/>
                  </a:cubicBezTo>
                  <a:cubicBezTo>
                    <a:pt x="11975" y="2671"/>
                    <a:pt x="11008" y="503"/>
                    <a:pt x="10241" y="36"/>
                  </a:cubicBezTo>
                  <a:cubicBezTo>
                    <a:pt x="10200" y="12"/>
                    <a:pt x="10141" y="1"/>
                    <a:pt x="1006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720000" y="3575977"/>
              <a:ext cx="246030" cy="388844"/>
            </a:xfrm>
            <a:custGeom>
              <a:avLst/>
              <a:gdLst/>
              <a:ahLst/>
              <a:cxnLst/>
              <a:rect l="l" t="t" r="r" b="b"/>
              <a:pathLst>
                <a:path w="7940" h="12549" extrusionOk="0">
                  <a:moveTo>
                    <a:pt x="3641" y="1"/>
                  </a:moveTo>
                  <a:cubicBezTo>
                    <a:pt x="3639" y="1"/>
                    <a:pt x="3637" y="1"/>
                    <a:pt x="3636" y="2"/>
                  </a:cubicBezTo>
                  <a:cubicBezTo>
                    <a:pt x="2969" y="302"/>
                    <a:pt x="2335" y="602"/>
                    <a:pt x="1735" y="1002"/>
                  </a:cubicBezTo>
                  <a:cubicBezTo>
                    <a:pt x="1501" y="1136"/>
                    <a:pt x="0" y="1836"/>
                    <a:pt x="100" y="2170"/>
                  </a:cubicBezTo>
                  <a:cubicBezTo>
                    <a:pt x="1001" y="5506"/>
                    <a:pt x="2835" y="8875"/>
                    <a:pt x="5004" y="11510"/>
                  </a:cubicBezTo>
                  <a:cubicBezTo>
                    <a:pt x="5204" y="11743"/>
                    <a:pt x="5404" y="11977"/>
                    <a:pt x="5604" y="12177"/>
                  </a:cubicBezTo>
                  <a:cubicBezTo>
                    <a:pt x="5909" y="12391"/>
                    <a:pt x="6270" y="12548"/>
                    <a:pt x="6610" y="12548"/>
                  </a:cubicBezTo>
                  <a:cubicBezTo>
                    <a:pt x="6642" y="12548"/>
                    <a:pt x="6673" y="12547"/>
                    <a:pt x="6705" y="12544"/>
                  </a:cubicBezTo>
                  <a:cubicBezTo>
                    <a:pt x="7939" y="12411"/>
                    <a:pt x="7605" y="11176"/>
                    <a:pt x="7305" y="10376"/>
                  </a:cubicBezTo>
                  <a:cubicBezTo>
                    <a:pt x="6972" y="9509"/>
                    <a:pt x="6671" y="8608"/>
                    <a:pt x="6505" y="7707"/>
                  </a:cubicBezTo>
                  <a:cubicBezTo>
                    <a:pt x="6405" y="7174"/>
                    <a:pt x="6271" y="6540"/>
                    <a:pt x="6338" y="6006"/>
                  </a:cubicBezTo>
                  <a:cubicBezTo>
                    <a:pt x="6371" y="5672"/>
                    <a:pt x="6671" y="5205"/>
                    <a:pt x="6538" y="4872"/>
                  </a:cubicBezTo>
                  <a:cubicBezTo>
                    <a:pt x="6405" y="4572"/>
                    <a:pt x="6004" y="4405"/>
                    <a:pt x="5804" y="4138"/>
                  </a:cubicBezTo>
                  <a:cubicBezTo>
                    <a:pt x="5671" y="3905"/>
                    <a:pt x="5571" y="3471"/>
                    <a:pt x="5404" y="3171"/>
                  </a:cubicBezTo>
                  <a:cubicBezTo>
                    <a:pt x="5239" y="2907"/>
                    <a:pt x="3802" y="1"/>
                    <a:pt x="3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913248" y="2376256"/>
              <a:ext cx="868261" cy="1398774"/>
            </a:xfrm>
            <a:custGeom>
              <a:avLst/>
              <a:gdLst/>
              <a:ahLst/>
              <a:cxnLst/>
              <a:rect l="l" t="t" r="r" b="b"/>
              <a:pathLst>
                <a:path w="28021" h="45142" extrusionOk="0">
                  <a:moveTo>
                    <a:pt x="19440" y="1"/>
                  </a:moveTo>
                  <a:cubicBezTo>
                    <a:pt x="15581" y="1"/>
                    <a:pt x="11925" y="3894"/>
                    <a:pt x="10241" y="6999"/>
                  </a:cubicBezTo>
                  <a:cubicBezTo>
                    <a:pt x="8407" y="10368"/>
                    <a:pt x="9508" y="14371"/>
                    <a:pt x="10342" y="17907"/>
                  </a:cubicBezTo>
                  <a:cubicBezTo>
                    <a:pt x="11309" y="21976"/>
                    <a:pt x="12710" y="25946"/>
                    <a:pt x="14144" y="29882"/>
                  </a:cubicBezTo>
                  <a:cubicBezTo>
                    <a:pt x="10342" y="31483"/>
                    <a:pt x="6539" y="33118"/>
                    <a:pt x="2736" y="34719"/>
                  </a:cubicBezTo>
                  <a:cubicBezTo>
                    <a:pt x="1802" y="35119"/>
                    <a:pt x="901" y="35519"/>
                    <a:pt x="1" y="35886"/>
                  </a:cubicBezTo>
                  <a:cubicBezTo>
                    <a:pt x="359" y="36830"/>
                    <a:pt x="3670" y="45142"/>
                    <a:pt x="4698" y="45142"/>
                  </a:cubicBezTo>
                  <a:cubicBezTo>
                    <a:pt x="4724" y="45142"/>
                    <a:pt x="4748" y="45137"/>
                    <a:pt x="4771" y="45126"/>
                  </a:cubicBezTo>
                  <a:cubicBezTo>
                    <a:pt x="8974" y="43792"/>
                    <a:pt x="13344" y="42625"/>
                    <a:pt x="17447" y="41023"/>
                  </a:cubicBezTo>
                  <a:cubicBezTo>
                    <a:pt x="20249" y="39923"/>
                    <a:pt x="23885" y="39389"/>
                    <a:pt x="25986" y="36954"/>
                  </a:cubicBezTo>
                  <a:cubicBezTo>
                    <a:pt x="28021" y="34585"/>
                    <a:pt x="26553" y="29782"/>
                    <a:pt x="25953" y="27047"/>
                  </a:cubicBezTo>
                  <a:lnTo>
                    <a:pt x="24185" y="18707"/>
                  </a:lnTo>
                  <a:cubicBezTo>
                    <a:pt x="23718" y="16439"/>
                    <a:pt x="22617" y="13637"/>
                    <a:pt x="23051" y="11335"/>
                  </a:cubicBezTo>
                  <a:cubicBezTo>
                    <a:pt x="23684" y="8133"/>
                    <a:pt x="26286" y="3296"/>
                    <a:pt x="22550" y="928"/>
                  </a:cubicBezTo>
                  <a:cubicBezTo>
                    <a:pt x="21522" y="280"/>
                    <a:pt x="20474" y="1"/>
                    <a:pt x="194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2078068" y="1975037"/>
              <a:ext cx="301836" cy="434146"/>
            </a:xfrm>
            <a:custGeom>
              <a:avLst/>
              <a:gdLst/>
              <a:ahLst/>
              <a:cxnLst/>
              <a:rect l="l" t="t" r="r" b="b"/>
              <a:pathLst>
                <a:path w="9741" h="14011" extrusionOk="0">
                  <a:moveTo>
                    <a:pt x="2235" y="0"/>
                  </a:moveTo>
                  <a:cubicBezTo>
                    <a:pt x="1601" y="668"/>
                    <a:pt x="868" y="1268"/>
                    <a:pt x="401" y="2069"/>
                  </a:cubicBezTo>
                  <a:cubicBezTo>
                    <a:pt x="301" y="2235"/>
                    <a:pt x="234" y="2402"/>
                    <a:pt x="167" y="2569"/>
                  </a:cubicBezTo>
                  <a:cubicBezTo>
                    <a:pt x="34" y="3303"/>
                    <a:pt x="0" y="3970"/>
                    <a:pt x="34" y="4437"/>
                  </a:cubicBezTo>
                  <a:cubicBezTo>
                    <a:pt x="367" y="7973"/>
                    <a:pt x="1902" y="11375"/>
                    <a:pt x="4237" y="14010"/>
                  </a:cubicBezTo>
                  <a:cubicBezTo>
                    <a:pt x="6038" y="11475"/>
                    <a:pt x="7839" y="8940"/>
                    <a:pt x="9507" y="6338"/>
                  </a:cubicBezTo>
                  <a:lnTo>
                    <a:pt x="9741" y="5771"/>
                  </a:lnTo>
                  <a:cubicBezTo>
                    <a:pt x="9674" y="5704"/>
                    <a:pt x="9574" y="5604"/>
                    <a:pt x="9507" y="5538"/>
                  </a:cubicBezTo>
                  <a:cubicBezTo>
                    <a:pt x="9440" y="5471"/>
                    <a:pt x="9374" y="5404"/>
                    <a:pt x="9307" y="5338"/>
                  </a:cubicBezTo>
                  <a:cubicBezTo>
                    <a:pt x="8039" y="4170"/>
                    <a:pt x="6872" y="2869"/>
                    <a:pt x="5504" y="1835"/>
                  </a:cubicBezTo>
                  <a:cubicBezTo>
                    <a:pt x="4637" y="1201"/>
                    <a:pt x="3403" y="267"/>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1280163" y="1851099"/>
              <a:ext cx="988178" cy="856796"/>
            </a:xfrm>
            <a:custGeom>
              <a:avLst/>
              <a:gdLst/>
              <a:ahLst/>
              <a:cxnLst/>
              <a:rect l="l" t="t" r="r" b="b"/>
              <a:pathLst>
                <a:path w="31891" h="27651" extrusionOk="0">
                  <a:moveTo>
                    <a:pt x="19343" y="1"/>
                  </a:moveTo>
                  <a:cubicBezTo>
                    <a:pt x="18620" y="1"/>
                    <a:pt x="17916" y="81"/>
                    <a:pt x="17280" y="298"/>
                  </a:cubicBezTo>
                  <a:cubicBezTo>
                    <a:pt x="15645" y="865"/>
                    <a:pt x="14244" y="2032"/>
                    <a:pt x="13110" y="3367"/>
                  </a:cubicBezTo>
                  <a:cubicBezTo>
                    <a:pt x="12276" y="4367"/>
                    <a:pt x="11576" y="5468"/>
                    <a:pt x="10908" y="6569"/>
                  </a:cubicBezTo>
                  <a:cubicBezTo>
                    <a:pt x="9874" y="8170"/>
                    <a:pt x="8774" y="9704"/>
                    <a:pt x="7673" y="11239"/>
                  </a:cubicBezTo>
                  <a:cubicBezTo>
                    <a:pt x="6839" y="12406"/>
                    <a:pt x="6372" y="13741"/>
                    <a:pt x="5404" y="14775"/>
                  </a:cubicBezTo>
                  <a:cubicBezTo>
                    <a:pt x="4470" y="15775"/>
                    <a:pt x="3370" y="16576"/>
                    <a:pt x="2402" y="17510"/>
                  </a:cubicBezTo>
                  <a:cubicBezTo>
                    <a:pt x="2202" y="17677"/>
                    <a:pt x="1" y="20345"/>
                    <a:pt x="401" y="20479"/>
                  </a:cubicBezTo>
                  <a:cubicBezTo>
                    <a:pt x="5104" y="22247"/>
                    <a:pt x="9341" y="25282"/>
                    <a:pt x="14244" y="26316"/>
                  </a:cubicBezTo>
                  <a:cubicBezTo>
                    <a:pt x="14277" y="26350"/>
                    <a:pt x="14311" y="26350"/>
                    <a:pt x="14344" y="26350"/>
                  </a:cubicBezTo>
                  <a:cubicBezTo>
                    <a:pt x="15912" y="26683"/>
                    <a:pt x="17546" y="26817"/>
                    <a:pt x="18947" y="27551"/>
                  </a:cubicBezTo>
                  <a:cubicBezTo>
                    <a:pt x="19048" y="27584"/>
                    <a:pt x="19148" y="27651"/>
                    <a:pt x="19281" y="27651"/>
                  </a:cubicBezTo>
                  <a:cubicBezTo>
                    <a:pt x="19515" y="27651"/>
                    <a:pt x="19681" y="27417"/>
                    <a:pt x="19815" y="27217"/>
                  </a:cubicBezTo>
                  <a:cubicBezTo>
                    <a:pt x="21383" y="24548"/>
                    <a:pt x="23084" y="21980"/>
                    <a:pt x="24918" y="19512"/>
                  </a:cubicBezTo>
                  <a:cubicBezTo>
                    <a:pt x="26586" y="17243"/>
                    <a:pt x="28788" y="15208"/>
                    <a:pt x="30155" y="12773"/>
                  </a:cubicBezTo>
                  <a:cubicBezTo>
                    <a:pt x="31890" y="9671"/>
                    <a:pt x="31290" y="7269"/>
                    <a:pt x="29288" y="4501"/>
                  </a:cubicBezTo>
                  <a:cubicBezTo>
                    <a:pt x="28888" y="3934"/>
                    <a:pt x="28488" y="3367"/>
                    <a:pt x="27987" y="2866"/>
                  </a:cubicBezTo>
                  <a:cubicBezTo>
                    <a:pt x="26620" y="1465"/>
                    <a:pt x="24718" y="698"/>
                    <a:pt x="22784" y="398"/>
                  </a:cubicBezTo>
                  <a:cubicBezTo>
                    <a:pt x="21731" y="212"/>
                    <a:pt x="20514" y="1"/>
                    <a:pt x="19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1585048" y="2029012"/>
              <a:ext cx="885861" cy="1026043"/>
            </a:xfrm>
            <a:custGeom>
              <a:avLst/>
              <a:gdLst/>
              <a:ahLst/>
              <a:cxnLst/>
              <a:rect l="l" t="t" r="r" b="b"/>
              <a:pathLst>
                <a:path w="28589" h="33113" extrusionOk="0">
                  <a:moveTo>
                    <a:pt x="5177" y="0"/>
                  </a:moveTo>
                  <a:cubicBezTo>
                    <a:pt x="3975" y="0"/>
                    <a:pt x="2751" y="767"/>
                    <a:pt x="2036" y="1728"/>
                  </a:cubicBezTo>
                  <a:cubicBezTo>
                    <a:pt x="935" y="3229"/>
                    <a:pt x="568" y="5130"/>
                    <a:pt x="401" y="6965"/>
                  </a:cubicBezTo>
                  <a:cubicBezTo>
                    <a:pt x="1" y="10934"/>
                    <a:pt x="335" y="15004"/>
                    <a:pt x="1369" y="18840"/>
                  </a:cubicBezTo>
                  <a:cubicBezTo>
                    <a:pt x="1502" y="19307"/>
                    <a:pt x="1602" y="19740"/>
                    <a:pt x="1869" y="20107"/>
                  </a:cubicBezTo>
                  <a:cubicBezTo>
                    <a:pt x="2770" y="21442"/>
                    <a:pt x="4504" y="22509"/>
                    <a:pt x="5805" y="23376"/>
                  </a:cubicBezTo>
                  <a:cubicBezTo>
                    <a:pt x="7807" y="24777"/>
                    <a:pt x="10008" y="25878"/>
                    <a:pt x="12243" y="26912"/>
                  </a:cubicBezTo>
                  <a:cubicBezTo>
                    <a:pt x="14511" y="27980"/>
                    <a:pt x="16646" y="29147"/>
                    <a:pt x="19115" y="29581"/>
                  </a:cubicBezTo>
                  <a:cubicBezTo>
                    <a:pt x="19515" y="29648"/>
                    <a:pt x="19915" y="29714"/>
                    <a:pt x="20282" y="29848"/>
                  </a:cubicBezTo>
                  <a:cubicBezTo>
                    <a:pt x="20983" y="30115"/>
                    <a:pt x="21516" y="30682"/>
                    <a:pt x="22083" y="31149"/>
                  </a:cubicBezTo>
                  <a:lnTo>
                    <a:pt x="22117" y="31182"/>
                  </a:lnTo>
                  <a:cubicBezTo>
                    <a:pt x="23251" y="32187"/>
                    <a:pt x="24504" y="33112"/>
                    <a:pt x="25938" y="33112"/>
                  </a:cubicBezTo>
                  <a:cubicBezTo>
                    <a:pt x="26360" y="33112"/>
                    <a:pt x="26798" y="33032"/>
                    <a:pt x="27254" y="32850"/>
                  </a:cubicBezTo>
                  <a:cubicBezTo>
                    <a:pt x="27521" y="32750"/>
                    <a:pt x="27754" y="32616"/>
                    <a:pt x="27921" y="32450"/>
                  </a:cubicBezTo>
                  <a:cubicBezTo>
                    <a:pt x="28588" y="31749"/>
                    <a:pt x="28154" y="30882"/>
                    <a:pt x="27521" y="30148"/>
                  </a:cubicBezTo>
                  <a:lnTo>
                    <a:pt x="27521" y="30181"/>
                  </a:lnTo>
                  <a:cubicBezTo>
                    <a:pt x="27087" y="29681"/>
                    <a:pt x="26520" y="29281"/>
                    <a:pt x="26186" y="29047"/>
                  </a:cubicBezTo>
                  <a:cubicBezTo>
                    <a:pt x="26086" y="28947"/>
                    <a:pt x="25953" y="28880"/>
                    <a:pt x="25853" y="28814"/>
                  </a:cubicBezTo>
                  <a:lnTo>
                    <a:pt x="25853" y="28814"/>
                  </a:lnTo>
                  <a:cubicBezTo>
                    <a:pt x="26152" y="28831"/>
                    <a:pt x="26527" y="28961"/>
                    <a:pt x="26847" y="28961"/>
                  </a:cubicBezTo>
                  <a:cubicBezTo>
                    <a:pt x="27133" y="28961"/>
                    <a:pt x="27377" y="28858"/>
                    <a:pt x="27487" y="28480"/>
                  </a:cubicBezTo>
                  <a:cubicBezTo>
                    <a:pt x="27521" y="28413"/>
                    <a:pt x="27521" y="28313"/>
                    <a:pt x="27487" y="28247"/>
                  </a:cubicBezTo>
                  <a:cubicBezTo>
                    <a:pt x="27387" y="28046"/>
                    <a:pt x="26620" y="28013"/>
                    <a:pt x="26386" y="27913"/>
                  </a:cubicBezTo>
                  <a:cubicBezTo>
                    <a:pt x="25853" y="27746"/>
                    <a:pt x="25386" y="27546"/>
                    <a:pt x="24819" y="27413"/>
                  </a:cubicBezTo>
                  <a:cubicBezTo>
                    <a:pt x="24352" y="27313"/>
                    <a:pt x="23851" y="27246"/>
                    <a:pt x="23384" y="27146"/>
                  </a:cubicBezTo>
                  <a:cubicBezTo>
                    <a:pt x="19515" y="24577"/>
                    <a:pt x="15679" y="22009"/>
                    <a:pt x="11843" y="19440"/>
                  </a:cubicBezTo>
                  <a:cubicBezTo>
                    <a:pt x="11276" y="19040"/>
                    <a:pt x="10675" y="18640"/>
                    <a:pt x="10142" y="18173"/>
                  </a:cubicBezTo>
                  <a:cubicBezTo>
                    <a:pt x="10008" y="18073"/>
                    <a:pt x="9875" y="17939"/>
                    <a:pt x="9775" y="17772"/>
                  </a:cubicBezTo>
                  <a:cubicBezTo>
                    <a:pt x="9708" y="17606"/>
                    <a:pt x="9708" y="17405"/>
                    <a:pt x="9741" y="17205"/>
                  </a:cubicBezTo>
                  <a:cubicBezTo>
                    <a:pt x="9875" y="12502"/>
                    <a:pt x="9508" y="7899"/>
                    <a:pt x="8274" y="3329"/>
                  </a:cubicBezTo>
                  <a:cubicBezTo>
                    <a:pt x="8007" y="2328"/>
                    <a:pt x="7673" y="1294"/>
                    <a:pt x="6873" y="627"/>
                  </a:cubicBezTo>
                  <a:cubicBezTo>
                    <a:pt x="6355" y="186"/>
                    <a:pt x="5769" y="0"/>
                    <a:pt x="517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1566457" y="1857358"/>
              <a:ext cx="434146" cy="470648"/>
            </a:xfrm>
            <a:custGeom>
              <a:avLst/>
              <a:gdLst/>
              <a:ahLst/>
              <a:cxnLst/>
              <a:rect l="l" t="t" r="r" b="b"/>
              <a:pathLst>
                <a:path w="14011" h="15189" extrusionOk="0">
                  <a:moveTo>
                    <a:pt x="9282" y="1"/>
                  </a:moveTo>
                  <a:cubicBezTo>
                    <a:pt x="7594" y="1"/>
                    <a:pt x="5925" y="1059"/>
                    <a:pt x="4837" y="2397"/>
                  </a:cubicBezTo>
                  <a:cubicBezTo>
                    <a:pt x="3503" y="4065"/>
                    <a:pt x="2302" y="5266"/>
                    <a:pt x="1602" y="7368"/>
                  </a:cubicBezTo>
                  <a:cubicBezTo>
                    <a:pt x="1435" y="7901"/>
                    <a:pt x="1" y="13305"/>
                    <a:pt x="367" y="13439"/>
                  </a:cubicBezTo>
                  <a:cubicBezTo>
                    <a:pt x="3270" y="14406"/>
                    <a:pt x="6305" y="14973"/>
                    <a:pt x="9374" y="15106"/>
                  </a:cubicBezTo>
                  <a:cubicBezTo>
                    <a:pt x="9817" y="15128"/>
                    <a:pt x="10259" y="15189"/>
                    <a:pt x="10660" y="15189"/>
                  </a:cubicBezTo>
                  <a:cubicBezTo>
                    <a:pt x="10893" y="15189"/>
                    <a:pt x="11112" y="15168"/>
                    <a:pt x="11309" y="15106"/>
                  </a:cubicBezTo>
                  <a:cubicBezTo>
                    <a:pt x="11642" y="15006"/>
                    <a:pt x="11876" y="14806"/>
                    <a:pt x="12076" y="14473"/>
                  </a:cubicBezTo>
                  <a:cubicBezTo>
                    <a:pt x="12710" y="13405"/>
                    <a:pt x="12810" y="11504"/>
                    <a:pt x="13110" y="10303"/>
                  </a:cubicBezTo>
                  <a:cubicBezTo>
                    <a:pt x="13544" y="8402"/>
                    <a:pt x="14011" y="6434"/>
                    <a:pt x="13710" y="4499"/>
                  </a:cubicBezTo>
                  <a:cubicBezTo>
                    <a:pt x="13410" y="2531"/>
                    <a:pt x="12176" y="629"/>
                    <a:pt x="10275" y="129"/>
                  </a:cubicBezTo>
                  <a:cubicBezTo>
                    <a:pt x="9946" y="41"/>
                    <a:pt x="9614" y="1"/>
                    <a:pt x="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2044977" y="1739679"/>
              <a:ext cx="334929" cy="308993"/>
            </a:xfrm>
            <a:custGeom>
              <a:avLst/>
              <a:gdLst/>
              <a:ahLst/>
              <a:cxnLst/>
              <a:rect l="l" t="t" r="r" b="b"/>
              <a:pathLst>
                <a:path w="10809" h="9972" extrusionOk="0">
                  <a:moveTo>
                    <a:pt x="5713" y="1"/>
                  </a:moveTo>
                  <a:cubicBezTo>
                    <a:pt x="5629" y="1"/>
                    <a:pt x="5548" y="8"/>
                    <a:pt x="5471" y="24"/>
                  </a:cubicBezTo>
                  <a:cubicBezTo>
                    <a:pt x="4471" y="224"/>
                    <a:pt x="3904" y="1125"/>
                    <a:pt x="3503" y="1926"/>
                  </a:cubicBezTo>
                  <a:cubicBezTo>
                    <a:pt x="3270" y="2393"/>
                    <a:pt x="3070" y="2860"/>
                    <a:pt x="2870" y="3293"/>
                  </a:cubicBezTo>
                  <a:cubicBezTo>
                    <a:pt x="2303" y="4561"/>
                    <a:pt x="1535" y="6162"/>
                    <a:pt x="301" y="6929"/>
                  </a:cubicBezTo>
                  <a:cubicBezTo>
                    <a:pt x="234" y="6963"/>
                    <a:pt x="168" y="6996"/>
                    <a:pt x="101" y="7063"/>
                  </a:cubicBezTo>
                  <a:cubicBezTo>
                    <a:pt x="68" y="7063"/>
                    <a:pt x="34" y="7096"/>
                    <a:pt x="1" y="7129"/>
                  </a:cubicBezTo>
                  <a:cubicBezTo>
                    <a:pt x="1" y="7163"/>
                    <a:pt x="1" y="7196"/>
                    <a:pt x="34" y="7263"/>
                  </a:cubicBezTo>
                  <a:cubicBezTo>
                    <a:pt x="468" y="8197"/>
                    <a:pt x="1335" y="8831"/>
                    <a:pt x="2202" y="9364"/>
                  </a:cubicBezTo>
                  <a:cubicBezTo>
                    <a:pt x="2751" y="9678"/>
                    <a:pt x="3382" y="9971"/>
                    <a:pt x="3998" y="9971"/>
                  </a:cubicBezTo>
                  <a:cubicBezTo>
                    <a:pt x="4169" y="9971"/>
                    <a:pt x="4338" y="9949"/>
                    <a:pt x="4504" y="9898"/>
                  </a:cubicBezTo>
                  <a:cubicBezTo>
                    <a:pt x="4504" y="9298"/>
                    <a:pt x="4704" y="8797"/>
                    <a:pt x="5038" y="8297"/>
                  </a:cubicBezTo>
                  <a:cubicBezTo>
                    <a:pt x="5371" y="7830"/>
                    <a:pt x="5471" y="7830"/>
                    <a:pt x="6039" y="7797"/>
                  </a:cubicBezTo>
                  <a:cubicBezTo>
                    <a:pt x="6806" y="7730"/>
                    <a:pt x="7473" y="7263"/>
                    <a:pt x="7973" y="6696"/>
                  </a:cubicBezTo>
                  <a:cubicBezTo>
                    <a:pt x="8941" y="5662"/>
                    <a:pt x="9441" y="4327"/>
                    <a:pt x="10275" y="3193"/>
                  </a:cubicBezTo>
                  <a:cubicBezTo>
                    <a:pt x="10442" y="2993"/>
                    <a:pt x="10608" y="2793"/>
                    <a:pt x="10709" y="2526"/>
                  </a:cubicBezTo>
                  <a:cubicBezTo>
                    <a:pt x="10809" y="2259"/>
                    <a:pt x="10809" y="1992"/>
                    <a:pt x="10675" y="1759"/>
                  </a:cubicBezTo>
                  <a:cubicBezTo>
                    <a:pt x="10542" y="1559"/>
                    <a:pt x="10342" y="1425"/>
                    <a:pt x="10108" y="1325"/>
                  </a:cubicBezTo>
                  <a:cubicBezTo>
                    <a:pt x="9674" y="1125"/>
                    <a:pt x="9308" y="958"/>
                    <a:pt x="8841" y="892"/>
                  </a:cubicBezTo>
                  <a:cubicBezTo>
                    <a:pt x="8440" y="858"/>
                    <a:pt x="8040" y="758"/>
                    <a:pt x="7673" y="625"/>
                  </a:cubicBezTo>
                  <a:cubicBezTo>
                    <a:pt x="7116" y="390"/>
                    <a:pt x="6327" y="1"/>
                    <a:pt x="571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2124575" y="1686509"/>
              <a:ext cx="301836" cy="163390"/>
            </a:xfrm>
            <a:custGeom>
              <a:avLst/>
              <a:gdLst/>
              <a:ahLst/>
              <a:cxnLst/>
              <a:rect l="l" t="t" r="r" b="b"/>
              <a:pathLst>
                <a:path w="9741" h="5273" extrusionOk="0">
                  <a:moveTo>
                    <a:pt x="4092" y="1"/>
                  </a:moveTo>
                  <a:cubicBezTo>
                    <a:pt x="1566" y="1"/>
                    <a:pt x="377" y="2594"/>
                    <a:pt x="34" y="4809"/>
                  </a:cubicBezTo>
                  <a:cubicBezTo>
                    <a:pt x="34" y="4909"/>
                    <a:pt x="0" y="4976"/>
                    <a:pt x="34" y="5076"/>
                  </a:cubicBezTo>
                  <a:cubicBezTo>
                    <a:pt x="74" y="5217"/>
                    <a:pt x="212" y="5273"/>
                    <a:pt x="366" y="5273"/>
                  </a:cubicBezTo>
                  <a:cubicBezTo>
                    <a:pt x="467" y="5273"/>
                    <a:pt x="575" y="5249"/>
                    <a:pt x="668" y="5209"/>
                  </a:cubicBezTo>
                  <a:cubicBezTo>
                    <a:pt x="1034" y="4976"/>
                    <a:pt x="1368" y="4676"/>
                    <a:pt x="1668" y="4376"/>
                  </a:cubicBezTo>
                  <a:cubicBezTo>
                    <a:pt x="1851" y="4163"/>
                    <a:pt x="2061" y="3867"/>
                    <a:pt x="2375" y="3867"/>
                  </a:cubicBezTo>
                  <a:cubicBezTo>
                    <a:pt x="2405" y="3867"/>
                    <a:pt x="2436" y="3869"/>
                    <a:pt x="2469" y="3875"/>
                  </a:cubicBezTo>
                  <a:cubicBezTo>
                    <a:pt x="2702" y="3942"/>
                    <a:pt x="2869" y="4142"/>
                    <a:pt x="3069" y="4142"/>
                  </a:cubicBezTo>
                  <a:cubicBezTo>
                    <a:pt x="3092" y="4146"/>
                    <a:pt x="3114" y="4149"/>
                    <a:pt x="3136" y="4149"/>
                  </a:cubicBezTo>
                  <a:cubicBezTo>
                    <a:pt x="3280" y="4149"/>
                    <a:pt x="3416" y="4062"/>
                    <a:pt x="3503" y="3975"/>
                  </a:cubicBezTo>
                  <a:cubicBezTo>
                    <a:pt x="3636" y="3875"/>
                    <a:pt x="3703" y="3742"/>
                    <a:pt x="3836" y="3642"/>
                  </a:cubicBezTo>
                  <a:cubicBezTo>
                    <a:pt x="4093" y="3412"/>
                    <a:pt x="4329" y="3313"/>
                    <a:pt x="4555" y="3313"/>
                  </a:cubicBezTo>
                  <a:cubicBezTo>
                    <a:pt x="4887" y="3313"/>
                    <a:pt x="5201" y="3525"/>
                    <a:pt x="5538" y="3842"/>
                  </a:cubicBezTo>
                  <a:cubicBezTo>
                    <a:pt x="5938" y="4209"/>
                    <a:pt x="6372" y="4542"/>
                    <a:pt x="6839" y="4809"/>
                  </a:cubicBezTo>
                  <a:cubicBezTo>
                    <a:pt x="7137" y="4985"/>
                    <a:pt x="7473" y="5073"/>
                    <a:pt x="7808" y="5073"/>
                  </a:cubicBezTo>
                  <a:cubicBezTo>
                    <a:pt x="8298" y="5073"/>
                    <a:pt x="8784" y="4885"/>
                    <a:pt x="9140" y="4509"/>
                  </a:cubicBezTo>
                  <a:cubicBezTo>
                    <a:pt x="9607" y="4009"/>
                    <a:pt x="9741" y="3208"/>
                    <a:pt x="9507" y="2574"/>
                  </a:cubicBezTo>
                  <a:cubicBezTo>
                    <a:pt x="9407" y="2307"/>
                    <a:pt x="9240" y="2074"/>
                    <a:pt x="9040" y="1874"/>
                  </a:cubicBezTo>
                  <a:cubicBezTo>
                    <a:pt x="8840" y="1674"/>
                    <a:pt x="8607" y="1507"/>
                    <a:pt x="8373" y="1373"/>
                  </a:cubicBezTo>
                  <a:cubicBezTo>
                    <a:pt x="7873" y="1107"/>
                    <a:pt x="7339" y="906"/>
                    <a:pt x="6839" y="740"/>
                  </a:cubicBezTo>
                  <a:cubicBezTo>
                    <a:pt x="6105" y="473"/>
                    <a:pt x="5404" y="173"/>
                    <a:pt x="4637" y="39"/>
                  </a:cubicBezTo>
                  <a:cubicBezTo>
                    <a:pt x="4449" y="13"/>
                    <a:pt x="4267" y="1"/>
                    <a:pt x="4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2136009" y="1777883"/>
              <a:ext cx="81617" cy="68975"/>
            </a:xfrm>
            <a:custGeom>
              <a:avLst/>
              <a:gdLst/>
              <a:ahLst/>
              <a:cxnLst/>
              <a:rect l="l" t="t" r="r" b="b"/>
              <a:pathLst>
                <a:path w="2634" h="2226" extrusionOk="0">
                  <a:moveTo>
                    <a:pt x="1474" y="1"/>
                  </a:moveTo>
                  <a:cubicBezTo>
                    <a:pt x="1283" y="1"/>
                    <a:pt x="1082" y="42"/>
                    <a:pt x="899" y="126"/>
                  </a:cubicBezTo>
                  <a:cubicBezTo>
                    <a:pt x="1" y="665"/>
                    <a:pt x="258" y="2225"/>
                    <a:pt x="1334" y="2225"/>
                  </a:cubicBezTo>
                  <a:cubicBezTo>
                    <a:pt x="1456" y="2225"/>
                    <a:pt x="1590" y="2205"/>
                    <a:pt x="1733" y="2160"/>
                  </a:cubicBezTo>
                  <a:cubicBezTo>
                    <a:pt x="2233" y="1994"/>
                    <a:pt x="2567" y="1460"/>
                    <a:pt x="2600" y="1026"/>
                  </a:cubicBezTo>
                  <a:cubicBezTo>
                    <a:pt x="2634" y="693"/>
                    <a:pt x="2467" y="392"/>
                    <a:pt x="2000" y="126"/>
                  </a:cubicBezTo>
                  <a:cubicBezTo>
                    <a:pt x="1850" y="42"/>
                    <a:pt x="1666" y="1"/>
                    <a:pt x="14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1579904" y="2059997"/>
              <a:ext cx="71051" cy="220373"/>
            </a:xfrm>
            <a:custGeom>
              <a:avLst/>
              <a:gdLst/>
              <a:ahLst/>
              <a:cxnLst/>
              <a:rect l="l" t="t" r="r" b="b"/>
              <a:pathLst>
                <a:path w="2293" h="7112" extrusionOk="0">
                  <a:moveTo>
                    <a:pt x="2195" y="0"/>
                  </a:moveTo>
                  <a:cubicBezTo>
                    <a:pt x="2175" y="0"/>
                    <a:pt x="2154" y="8"/>
                    <a:pt x="2135" y="27"/>
                  </a:cubicBezTo>
                  <a:cubicBezTo>
                    <a:pt x="1935" y="261"/>
                    <a:pt x="1835" y="527"/>
                    <a:pt x="1701" y="761"/>
                  </a:cubicBezTo>
                  <a:cubicBezTo>
                    <a:pt x="1535" y="1061"/>
                    <a:pt x="1401" y="1328"/>
                    <a:pt x="1268" y="1628"/>
                  </a:cubicBezTo>
                  <a:cubicBezTo>
                    <a:pt x="1001" y="2162"/>
                    <a:pt x="767" y="2696"/>
                    <a:pt x="567" y="3263"/>
                  </a:cubicBezTo>
                  <a:cubicBezTo>
                    <a:pt x="400" y="3830"/>
                    <a:pt x="300" y="4430"/>
                    <a:pt x="200" y="5031"/>
                  </a:cubicBezTo>
                  <a:cubicBezTo>
                    <a:pt x="167" y="5364"/>
                    <a:pt x="134" y="5698"/>
                    <a:pt x="100" y="6031"/>
                  </a:cubicBezTo>
                  <a:cubicBezTo>
                    <a:pt x="67" y="6365"/>
                    <a:pt x="0" y="6698"/>
                    <a:pt x="0" y="7032"/>
                  </a:cubicBezTo>
                  <a:cubicBezTo>
                    <a:pt x="0" y="7087"/>
                    <a:pt x="41" y="7112"/>
                    <a:pt x="77" y="7112"/>
                  </a:cubicBezTo>
                  <a:cubicBezTo>
                    <a:pt x="107" y="7112"/>
                    <a:pt x="134" y="7095"/>
                    <a:pt x="134" y="7065"/>
                  </a:cubicBezTo>
                  <a:cubicBezTo>
                    <a:pt x="334" y="6498"/>
                    <a:pt x="334" y="5831"/>
                    <a:pt x="400" y="5231"/>
                  </a:cubicBezTo>
                  <a:cubicBezTo>
                    <a:pt x="501" y="4597"/>
                    <a:pt x="601" y="3963"/>
                    <a:pt x="801" y="3363"/>
                  </a:cubicBezTo>
                  <a:cubicBezTo>
                    <a:pt x="968" y="2796"/>
                    <a:pt x="1201" y="2229"/>
                    <a:pt x="1468" y="1695"/>
                  </a:cubicBezTo>
                  <a:cubicBezTo>
                    <a:pt x="1601" y="1428"/>
                    <a:pt x="1735" y="1161"/>
                    <a:pt x="1902" y="894"/>
                  </a:cubicBezTo>
                  <a:cubicBezTo>
                    <a:pt x="2035" y="627"/>
                    <a:pt x="2202" y="394"/>
                    <a:pt x="2268" y="127"/>
                  </a:cubicBezTo>
                  <a:cubicBezTo>
                    <a:pt x="2292" y="55"/>
                    <a:pt x="2247" y="0"/>
                    <a:pt x="2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1880668" y="2052158"/>
              <a:ext cx="41924" cy="277233"/>
            </a:xfrm>
            <a:custGeom>
              <a:avLst/>
              <a:gdLst/>
              <a:ahLst/>
              <a:cxnLst/>
              <a:rect l="l" t="t" r="r" b="b"/>
              <a:pathLst>
                <a:path w="1353" h="8947" extrusionOk="0">
                  <a:moveTo>
                    <a:pt x="1288" y="0"/>
                  </a:moveTo>
                  <a:cubicBezTo>
                    <a:pt x="1261" y="0"/>
                    <a:pt x="1234" y="17"/>
                    <a:pt x="1234" y="47"/>
                  </a:cubicBezTo>
                  <a:lnTo>
                    <a:pt x="1201" y="47"/>
                  </a:lnTo>
                  <a:cubicBezTo>
                    <a:pt x="934" y="1514"/>
                    <a:pt x="767" y="3015"/>
                    <a:pt x="567" y="4483"/>
                  </a:cubicBezTo>
                  <a:cubicBezTo>
                    <a:pt x="400" y="5951"/>
                    <a:pt x="200" y="7418"/>
                    <a:pt x="0" y="8853"/>
                  </a:cubicBezTo>
                  <a:cubicBezTo>
                    <a:pt x="0" y="8911"/>
                    <a:pt x="56" y="8947"/>
                    <a:pt x="104" y="8947"/>
                  </a:cubicBezTo>
                  <a:cubicBezTo>
                    <a:pt x="138" y="8947"/>
                    <a:pt x="167" y="8928"/>
                    <a:pt x="167" y="8886"/>
                  </a:cubicBezTo>
                  <a:cubicBezTo>
                    <a:pt x="400" y="7418"/>
                    <a:pt x="601" y="5917"/>
                    <a:pt x="801" y="4450"/>
                  </a:cubicBezTo>
                  <a:cubicBezTo>
                    <a:pt x="1001" y="2982"/>
                    <a:pt x="1234" y="1514"/>
                    <a:pt x="1334" y="80"/>
                  </a:cubicBezTo>
                  <a:cubicBezTo>
                    <a:pt x="1353" y="25"/>
                    <a:pt x="1321" y="0"/>
                    <a:pt x="1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2228961" y="1900364"/>
              <a:ext cx="41366" cy="39972"/>
            </a:xfrm>
            <a:custGeom>
              <a:avLst/>
              <a:gdLst/>
              <a:ahLst/>
              <a:cxnLst/>
              <a:rect l="l" t="t" r="r" b="b"/>
              <a:pathLst>
                <a:path w="1335" h="1290" extrusionOk="0">
                  <a:moveTo>
                    <a:pt x="71" y="0"/>
                  </a:moveTo>
                  <a:cubicBezTo>
                    <a:pt x="34" y="0"/>
                    <a:pt x="0" y="25"/>
                    <a:pt x="0" y="75"/>
                  </a:cubicBezTo>
                  <a:cubicBezTo>
                    <a:pt x="34" y="409"/>
                    <a:pt x="67" y="743"/>
                    <a:pt x="301" y="1009"/>
                  </a:cubicBezTo>
                  <a:cubicBezTo>
                    <a:pt x="401" y="1109"/>
                    <a:pt x="534" y="1210"/>
                    <a:pt x="668" y="1243"/>
                  </a:cubicBezTo>
                  <a:cubicBezTo>
                    <a:pt x="743" y="1273"/>
                    <a:pt x="831" y="1289"/>
                    <a:pt x="918" y="1289"/>
                  </a:cubicBezTo>
                  <a:cubicBezTo>
                    <a:pt x="1024" y="1289"/>
                    <a:pt x="1128" y="1265"/>
                    <a:pt x="1201" y="1210"/>
                  </a:cubicBezTo>
                  <a:cubicBezTo>
                    <a:pt x="1335" y="1076"/>
                    <a:pt x="1235" y="876"/>
                    <a:pt x="1068" y="876"/>
                  </a:cubicBezTo>
                  <a:lnTo>
                    <a:pt x="1101" y="909"/>
                  </a:lnTo>
                  <a:lnTo>
                    <a:pt x="968" y="909"/>
                  </a:lnTo>
                  <a:cubicBezTo>
                    <a:pt x="934" y="909"/>
                    <a:pt x="934" y="909"/>
                    <a:pt x="934" y="943"/>
                  </a:cubicBezTo>
                  <a:lnTo>
                    <a:pt x="801" y="943"/>
                  </a:lnTo>
                  <a:cubicBezTo>
                    <a:pt x="801" y="943"/>
                    <a:pt x="768" y="909"/>
                    <a:pt x="768" y="909"/>
                  </a:cubicBezTo>
                  <a:lnTo>
                    <a:pt x="701" y="909"/>
                  </a:lnTo>
                  <a:cubicBezTo>
                    <a:pt x="668" y="876"/>
                    <a:pt x="634" y="876"/>
                    <a:pt x="634" y="843"/>
                  </a:cubicBezTo>
                  <a:lnTo>
                    <a:pt x="601" y="843"/>
                  </a:lnTo>
                  <a:lnTo>
                    <a:pt x="568" y="809"/>
                  </a:lnTo>
                  <a:cubicBezTo>
                    <a:pt x="534" y="809"/>
                    <a:pt x="534" y="776"/>
                    <a:pt x="501" y="776"/>
                  </a:cubicBezTo>
                  <a:cubicBezTo>
                    <a:pt x="467" y="743"/>
                    <a:pt x="467" y="709"/>
                    <a:pt x="434" y="676"/>
                  </a:cubicBezTo>
                  <a:cubicBezTo>
                    <a:pt x="434" y="676"/>
                    <a:pt x="401" y="642"/>
                    <a:pt x="401" y="642"/>
                  </a:cubicBezTo>
                  <a:cubicBezTo>
                    <a:pt x="367" y="576"/>
                    <a:pt x="334" y="509"/>
                    <a:pt x="301" y="442"/>
                  </a:cubicBezTo>
                  <a:cubicBezTo>
                    <a:pt x="234" y="309"/>
                    <a:pt x="201" y="209"/>
                    <a:pt x="167" y="75"/>
                  </a:cubicBezTo>
                  <a:cubicBezTo>
                    <a:pt x="151" y="25"/>
                    <a:pt x="109" y="0"/>
                    <a:pt x="7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664646" y="2623079"/>
              <a:ext cx="31048" cy="53420"/>
            </a:xfrm>
            <a:custGeom>
              <a:avLst/>
              <a:gdLst/>
              <a:ahLst/>
              <a:cxnLst/>
              <a:rect l="l" t="t" r="r" b="b"/>
              <a:pathLst>
                <a:path w="1002" h="1724" extrusionOk="0">
                  <a:moveTo>
                    <a:pt x="201" y="0"/>
                  </a:moveTo>
                  <a:cubicBezTo>
                    <a:pt x="134" y="0"/>
                    <a:pt x="67" y="34"/>
                    <a:pt x="67" y="100"/>
                  </a:cubicBezTo>
                  <a:cubicBezTo>
                    <a:pt x="0" y="401"/>
                    <a:pt x="34" y="701"/>
                    <a:pt x="167" y="968"/>
                  </a:cubicBezTo>
                  <a:cubicBezTo>
                    <a:pt x="234" y="1101"/>
                    <a:pt x="301" y="1235"/>
                    <a:pt x="367" y="1368"/>
                  </a:cubicBezTo>
                  <a:cubicBezTo>
                    <a:pt x="467" y="1468"/>
                    <a:pt x="568" y="1635"/>
                    <a:pt x="734" y="1702"/>
                  </a:cubicBezTo>
                  <a:cubicBezTo>
                    <a:pt x="762" y="1715"/>
                    <a:pt x="790" y="1724"/>
                    <a:pt x="817" y="1724"/>
                  </a:cubicBezTo>
                  <a:cubicBezTo>
                    <a:pt x="856" y="1724"/>
                    <a:pt x="895" y="1707"/>
                    <a:pt x="934" y="1668"/>
                  </a:cubicBezTo>
                  <a:cubicBezTo>
                    <a:pt x="968" y="1602"/>
                    <a:pt x="1001" y="1535"/>
                    <a:pt x="968" y="1468"/>
                  </a:cubicBezTo>
                  <a:cubicBezTo>
                    <a:pt x="868" y="1368"/>
                    <a:pt x="768" y="1268"/>
                    <a:pt x="668" y="1168"/>
                  </a:cubicBezTo>
                  <a:cubicBezTo>
                    <a:pt x="601" y="1068"/>
                    <a:pt x="534" y="968"/>
                    <a:pt x="467" y="834"/>
                  </a:cubicBezTo>
                  <a:cubicBezTo>
                    <a:pt x="367" y="634"/>
                    <a:pt x="301" y="367"/>
                    <a:pt x="301" y="134"/>
                  </a:cubicBezTo>
                  <a:cubicBezTo>
                    <a:pt x="301" y="67"/>
                    <a:pt x="267" y="0"/>
                    <a:pt x="20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2171083" y="1947771"/>
              <a:ext cx="44186" cy="35758"/>
            </a:xfrm>
            <a:custGeom>
              <a:avLst/>
              <a:gdLst/>
              <a:ahLst/>
              <a:cxnLst/>
              <a:rect l="l" t="t" r="r" b="b"/>
              <a:pathLst>
                <a:path w="1426" h="1154" extrusionOk="0">
                  <a:moveTo>
                    <a:pt x="114" y="0"/>
                  </a:moveTo>
                  <a:cubicBezTo>
                    <a:pt x="101" y="0"/>
                    <a:pt x="85" y="4"/>
                    <a:pt x="67" y="13"/>
                  </a:cubicBezTo>
                  <a:cubicBezTo>
                    <a:pt x="0" y="46"/>
                    <a:pt x="0" y="113"/>
                    <a:pt x="34" y="180"/>
                  </a:cubicBezTo>
                  <a:cubicBezTo>
                    <a:pt x="167" y="413"/>
                    <a:pt x="367" y="614"/>
                    <a:pt x="568" y="780"/>
                  </a:cubicBezTo>
                  <a:cubicBezTo>
                    <a:pt x="801" y="947"/>
                    <a:pt x="1035" y="1114"/>
                    <a:pt x="1301" y="1147"/>
                  </a:cubicBezTo>
                  <a:cubicBezTo>
                    <a:pt x="1315" y="1152"/>
                    <a:pt x="1327" y="1154"/>
                    <a:pt x="1339" y="1154"/>
                  </a:cubicBezTo>
                  <a:cubicBezTo>
                    <a:pt x="1409" y="1154"/>
                    <a:pt x="1426" y="1071"/>
                    <a:pt x="1368" y="1014"/>
                  </a:cubicBezTo>
                  <a:cubicBezTo>
                    <a:pt x="1168" y="880"/>
                    <a:pt x="934" y="780"/>
                    <a:pt x="734" y="614"/>
                  </a:cubicBezTo>
                  <a:cubicBezTo>
                    <a:pt x="534" y="447"/>
                    <a:pt x="367" y="280"/>
                    <a:pt x="201" y="80"/>
                  </a:cubicBezTo>
                  <a:cubicBezTo>
                    <a:pt x="176" y="31"/>
                    <a:pt x="152" y="0"/>
                    <a:pt x="114"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883287" y="3787384"/>
              <a:ext cx="68262" cy="17073"/>
            </a:xfrm>
            <a:custGeom>
              <a:avLst/>
              <a:gdLst/>
              <a:ahLst/>
              <a:cxnLst/>
              <a:rect l="l" t="t" r="r" b="b"/>
              <a:pathLst>
                <a:path w="2203" h="551" extrusionOk="0">
                  <a:moveTo>
                    <a:pt x="1831" y="0"/>
                  </a:moveTo>
                  <a:cubicBezTo>
                    <a:pt x="1773" y="0"/>
                    <a:pt x="1717" y="7"/>
                    <a:pt x="1668" y="17"/>
                  </a:cubicBezTo>
                  <a:cubicBezTo>
                    <a:pt x="1468" y="17"/>
                    <a:pt x="1301" y="17"/>
                    <a:pt x="1101" y="50"/>
                  </a:cubicBezTo>
                  <a:cubicBezTo>
                    <a:pt x="768" y="117"/>
                    <a:pt x="401" y="184"/>
                    <a:pt x="101" y="351"/>
                  </a:cubicBezTo>
                  <a:cubicBezTo>
                    <a:pt x="0" y="384"/>
                    <a:pt x="34" y="551"/>
                    <a:pt x="134" y="551"/>
                  </a:cubicBezTo>
                  <a:cubicBezTo>
                    <a:pt x="501" y="517"/>
                    <a:pt x="834" y="451"/>
                    <a:pt x="1201" y="451"/>
                  </a:cubicBezTo>
                  <a:lnTo>
                    <a:pt x="1735" y="451"/>
                  </a:lnTo>
                  <a:cubicBezTo>
                    <a:pt x="1835" y="451"/>
                    <a:pt x="1935" y="451"/>
                    <a:pt x="2035" y="417"/>
                  </a:cubicBezTo>
                  <a:cubicBezTo>
                    <a:pt x="2102" y="384"/>
                    <a:pt x="2202" y="284"/>
                    <a:pt x="2169" y="184"/>
                  </a:cubicBezTo>
                  <a:cubicBezTo>
                    <a:pt x="2121" y="42"/>
                    <a:pt x="1973" y="0"/>
                    <a:pt x="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902931" y="3833272"/>
              <a:ext cx="49640" cy="20885"/>
            </a:xfrm>
            <a:custGeom>
              <a:avLst/>
              <a:gdLst/>
              <a:ahLst/>
              <a:cxnLst/>
              <a:rect l="l" t="t" r="r" b="b"/>
              <a:pathLst>
                <a:path w="1602" h="674" extrusionOk="0">
                  <a:moveTo>
                    <a:pt x="1304" y="1"/>
                  </a:moveTo>
                  <a:cubicBezTo>
                    <a:pt x="1212" y="1"/>
                    <a:pt x="1117" y="29"/>
                    <a:pt x="1034" y="70"/>
                  </a:cubicBezTo>
                  <a:cubicBezTo>
                    <a:pt x="934" y="104"/>
                    <a:pt x="834" y="137"/>
                    <a:pt x="734" y="137"/>
                  </a:cubicBezTo>
                  <a:cubicBezTo>
                    <a:pt x="534" y="204"/>
                    <a:pt x="300" y="237"/>
                    <a:pt x="134" y="337"/>
                  </a:cubicBezTo>
                  <a:cubicBezTo>
                    <a:pt x="0" y="437"/>
                    <a:pt x="34" y="604"/>
                    <a:pt x="167" y="637"/>
                  </a:cubicBezTo>
                  <a:cubicBezTo>
                    <a:pt x="256" y="663"/>
                    <a:pt x="345" y="674"/>
                    <a:pt x="435" y="674"/>
                  </a:cubicBezTo>
                  <a:cubicBezTo>
                    <a:pt x="579" y="674"/>
                    <a:pt x="723" y="645"/>
                    <a:pt x="868" y="604"/>
                  </a:cubicBezTo>
                  <a:cubicBezTo>
                    <a:pt x="968" y="604"/>
                    <a:pt x="1068" y="571"/>
                    <a:pt x="1168" y="537"/>
                  </a:cubicBezTo>
                  <a:cubicBezTo>
                    <a:pt x="1234" y="537"/>
                    <a:pt x="1268" y="537"/>
                    <a:pt x="1335" y="504"/>
                  </a:cubicBezTo>
                  <a:cubicBezTo>
                    <a:pt x="1435" y="471"/>
                    <a:pt x="1501" y="404"/>
                    <a:pt x="1535" y="304"/>
                  </a:cubicBezTo>
                  <a:cubicBezTo>
                    <a:pt x="1601" y="204"/>
                    <a:pt x="1535" y="104"/>
                    <a:pt x="1435" y="37"/>
                  </a:cubicBezTo>
                  <a:lnTo>
                    <a:pt x="1468" y="37"/>
                  </a:lnTo>
                  <a:cubicBezTo>
                    <a:pt x="1417" y="12"/>
                    <a:pt x="1361"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2350915" y="3709613"/>
              <a:ext cx="32071" cy="49547"/>
            </a:xfrm>
            <a:custGeom>
              <a:avLst/>
              <a:gdLst/>
              <a:ahLst/>
              <a:cxnLst/>
              <a:rect l="l" t="t" r="r" b="b"/>
              <a:pathLst>
                <a:path w="1035" h="1599" extrusionOk="0">
                  <a:moveTo>
                    <a:pt x="851" y="0"/>
                  </a:moveTo>
                  <a:cubicBezTo>
                    <a:pt x="818" y="0"/>
                    <a:pt x="784" y="8"/>
                    <a:pt x="768" y="25"/>
                  </a:cubicBezTo>
                  <a:cubicBezTo>
                    <a:pt x="601" y="225"/>
                    <a:pt x="468" y="425"/>
                    <a:pt x="368" y="659"/>
                  </a:cubicBezTo>
                  <a:cubicBezTo>
                    <a:pt x="301" y="759"/>
                    <a:pt x="234" y="859"/>
                    <a:pt x="167" y="959"/>
                  </a:cubicBezTo>
                  <a:cubicBezTo>
                    <a:pt x="101" y="1059"/>
                    <a:pt x="1" y="1193"/>
                    <a:pt x="1" y="1359"/>
                  </a:cubicBezTo>
                  <a:cubicBezTo>
                    <a:pt x="1" y="1426"/>
                    <a:pt x="67" y="1526"/>
                    <a:pt x="134" y="1560"/>
                  </a:cubicBezTo>
                  <a:cubicBezTo>
                    <a:pt x="173" y="1579"/>
                    <a:pt x="222" y="1598"/>
                    <a:pt x="270" y="1598"/>
                  </a:cubicBezTo>
                  <a:cubicBezTo>
                    <a:pt x="305" y="1598"/>
                    <a:pt x="339" y="1588"/>
                    <a:pt x="368" y="1560"/>
                  </a:cubicBezTo>
                  <a:cubicBezTo>
                    <a:pt x="434" y="1526"/>
                    <a:pt x="468" y="1493"/>
                    <a:pt x="501" y="1426"/>
                  </a:cubicBezTo>
                  <a:cubicBezTo>
                    <a:pt x="501" y="1393"/>
                    <a:pt x="534" y="1393"/>
                    <a:pt x="534" y="1359"/>
                  </a:cubicBezTo>
                  <a:cubicBezTo>
                    <a:pt x="568" y="1293"/>
                    <a:pt x="601" y="1259"/>
                    <a:pt x="601" y="1193"/>
                  </a:cubicBezTo>
                  <a:cubicBezTo>
                    <a:pt x="668" y="1093"/>
                    <a:pt x="701" y="993"/>
                    <a:pt x="768" y="892"/>
                  </a:cubicBezTo>
                  <a:cubicBezTo>
                    <a:pt x="868" y="659"/>
                    <a:pt x="1001" y="425"/>
                    <a:pt x="1035" y="192"/>
                  </a:cubicBezTo>
                  <a:cubicBezTo>
                    <a:pt x="1035" y="125"/>
                    <a:pt x="1001" y="59"/>
                    <a:pt x="968" y="25"/>
                  </a:cubicBezTo>
                  <a:lnTo>
                    <a:pt x="935" y="25"/>
                  </a:lnTo>
                  <a:cubicBezTo>
                    <a:pt x="918" y="8"/>
                    <a:pt x="885" y="0"/>
                    <a:pt x="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2401574" y="3723928"/>
              <a:ext cx="29654" cy="46417"/>
            </a:xfrm>
            <a:custGeom>
              <a:avLst/>
              <a:gdLst/>
              <a:ahLst/>
              <a:cxnLst/>
              <a:rect l="l" t="t" r="r" b="b"/>
              <a:pathLst>
                <a:path w="957" h="1498" extrusionOk="0">
                  <a:moveTo>
                    <a:pt x="798" y="1"/>
                  </a:moveTo>
                  <a:cubicBezTo>
                    <a:pt x="760" y="1"/>
                    <a:pt x="723" y="19"/>
                    <a:pt x="701" y="64"/>
                  </a:cubicBezTo>
                  <a:cubicBezTo>
                    <a:pt x="601" y="264"/>
                    <a:pt x="467" y="464"/>
                    <a:pt x="367" y="697"/>
                  </a:cubicBezTo>
                  <a:cubicBezTo>
                    <a:pt x="300" y="797"/>
                    <a:pt x="234" y="897"/>
                    <a:pt x="167" y="964"/>
                  </a:cubicBezTo>
                  <a:cubicBezTo>
                    <a:pt x="67" y="1098"/>
                    <a:pt x="0" y="1231"/>
                    <a:pt x="33" y="1398"/>
                  </a:cubicBezTo>
                  <a:cubicBezTo>
                    <a:pt x="33" y="1465"/>
                    <a:pt x="134" y="1498"/>
                    <a:pt x="200" y="1498"/>
                  </a:cubicBezTo>
                  <a:cubicBezTo>
                    <a:pt x="367" y="1465"/>
                    <a:pt x="467" y="1331"/>
                    <a:pt x="500" y="1198"/>
                  </a:cubicBezTo>
                  <a:cubicBezTo>
                    <a:pt x="567" y="1098"/>
                    <a:pt x="634" y="964"/>
                    <a:pt x="667" y="864"/>
                  </a:cubicBezTo>
                  <a:cubicBezTo>
                    <a:pt x="801" y="631"/>
                    <a:pt x="867" y="397"/>
                    <a:pt x="934" y="164"/>
                  </a:cubicBezTo>
                  <a:cubicBezTo>
                    <a:pt x="956" y="75"/>
                    <a:pt x="87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2031561" y="1952140"/>
              <a:ext cx="165404" cy="104392"/>
            </a:xfrm>
            <a:custGeom>
              <a:avLst/>
              <a:gdLst/>
              <a:ahLst/>
              <a:cxnLst/>
              <a:rect l="l" t="t" r="r" b="b"/>
              <a:pathLst>
                <a:path w="5338" h="3369" extrusionOk="0">
                  <a:moveTo>
                    <a:pt x="118" y="0"/>
                  </a:moveTo>
                  <a:cubicBezTo>
                    <a:pt x="101" y="0"/>
                    <a:pt x="85" y="2"/>
                    <a:pt x="67" y="6"/>
                  </a:cubicBezTo>
                  <a:cubicBezTo>
                    <a:pt x="34" y="6"/>
                    <a:pt x="0" y="39"/>
                    <a:pt x="34" y="72"/>
                  </a:cubicBezTo>
                  <a:cubicBezTo>
                    <a:pt x="100" y="172"/>
                    <a:pt x="167" y="239"/>
                    <a:pt x="200" y="339"/>
                  </a:cubicBezTo>
                  <a:cubicBezTo>
                    <a:pt x="267" y="473"/>
                    <a:pt x="300" y="606"/>
                    <a:pt x="334" y="739"/>
                  </a:cubicBezTo>
                  <a:cubicBezTo>
                    <a:pt x="434" y="973"/>
                    <a:pt x="567" y="1206"/>
                    <a:pt x="701" y="1407"/>
                  </a:cubicBezTo>
                  <a:cubicBezTo>
                    <a:pt x="1001" y="1807"/>
                    <a:pt x="1368" y="2174"/>
                    <a:pt x="1768" y="2474"/>
                  </a:cubicBezTo>
                  <a:cubicBezTo>
                    <a:pt x="2573" y="3020"/>
                    <a:pt x="3627" y="3369"/>
                    <a:pt x="4650" y="3369"/>
                  </a:cubicBezTo>
                  <a:cubicBezTo>
                    <a:pt x="4814" y="3369"/>
                    <a:pt x="4976" y="3360"/>
                    <a:pt x="5137" y="3341"/>
                  </a:cubicBezTo>
                  <a:cubicBezTo>
                    <a:pt x="5304" y="3308"/>
                    <a:pt x="5337" y="3041"/>
                    <a:pt x="5137" y="3041"/>
                  </a:cubicBezTo>
                  <a:lnTo>
                    <a:pt x="5104" y="3008"/>
                  </a:lnTo>
                  <a:cubicBezTo>
                    <a:pt x="4503" y="3008"/>
                    <a:pt x="3903" y="3008"/>
                    <a:pt x="3303" y="2841"/>
                  </a:cubicBezTo>
                  <a:cubicBezTo>
                    <a:pt x="2736" y="2674"/>
                    <a:pt x="2202" y="2407"/>
                    <a:pt x="1735" y="2040"/>
                  </a:cubicBezTo>
                  <a:cubicBezTo>
                    <a:pt x="1335" y="1740"/>
                    <a:pt x="1001" y="1340"/>
                    <a:pt x="734" y="906"/>
                  </a:cubicBezTo>
                  <a:cubicBezTo>
                    <a:pt x="601" y="673"/>
                    <a:pt x="534" y="439"/>
                    <a:pt x="401" y="239"/>
                  </a:cubicBezTo>
                  <a:cubicBezTo>
                    <a:pt x="341" y="120"/>
                    <a:pt x="254"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5" name="Google Shape;1565;p35"/>
            <p:cNvGrpSpPr/>
            <p:nvPr/>
          </p:nvGrpSpPr>
          <p:grpSpPr>
            <a:xfrm>
              <a:off x="774125" y="1465813"/>
              <a:ext cx="1973438" cy="2857813"/>
              <a:chOff x="774125" y="1465813"/>
              <a:chExt cx="1973438" cy="2857813"/>
            </a:xfrm>
          </p:grpSpPr>
          <p:sp>
            <p:nvSpPr>
              <p:cNvPr id="1566" name="Google Shape;1566;p35"/>
              <p:cNvSpPr/>
              <p:nvPr/>
            </p:nvSpPr>
            <p:spPr>
              <a:xfrm rot="1430105">
                <a:off x="1764068" y="3853726"/>
                <a:ext cx="151798" cy="268546"/>
              </a:xfrm>
              <a:custGeom>
                <a:avLst/>
                <a:gdLst/>
                <a:ahLst/>
                <a:cxnLst/>
                <a:rect l="l" t="t" r="r" b="b"/>
                <a:pathLst>
                  <a:path w="6072" h="10742" fill="none" extrusionOk="0">
                    <a:moveTo>
                      <a:pt x="901" y="10741"/>
                    </a:moveTo>
                    <a:lnTo>
                      <a:pt x="1" y="8339"/>
                    </a:lnTo>
                    <a:lnTo>
                      <a:pt x="2402" y="8139"/>
                    </a:lnTo>
                    <a:lnTo>
                      <a:pt x="1702" y="5537"/>
                    </a:lnTo>
                    <a:lnTo>
                      <a:pt x="4270" y="5437"/>
                    </a:lnTo>
                    <a:lnTo>
                      <a:pt x="3503" y="2869"/>
                    </a:lnTo>
                    <a:lnTo>
                      <a:pt x="6072" y="2602"/>
                    </a:lnTo>
                    <a:lnTo>
                      <a:pt x="5371" y="0"/>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2693338" y="1941750"/>
                <a:ext cx="54225" cy="109275"/>
              </a:xfrm>
              <a:custGeom>
                <a:avLst/>
                <a:gdLst/>
                <a:ahLst/>
                <a:cxnLst/>
                <a:rect l="l" t="t" r="r" b="b"/>
                <a:pathLst>
                  <a:path w="2169" h="4371" fill="none" extrusionOk="0">
                    <a:moveTo>
                      <a:pt x="0" y="0"/>
                    </a:moveTo>
                    <a:cubicBezTo>
                      <a:pt x="1201" y="0"/>
                      <a:pt x="2168" y="968"/>
                      <a:pt x="2168" y="2202"/>
                    </a:cubicBezTo>
                    <a:cubicBezTo>
                      <a:pt x="2168" y="3403"/>
                      <a:pt x="1201" y="4370"/>
                      <a:pt x="0" y="4370"/>
                    </a:cubicBez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1290400" y="1740725"/>
                <a:ext cx="124275" cy="201025"/>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774125" y="2355675"/>
                <a:ext cx="156825" cy="208500"/>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flipH="1">
                <a:off x="989175" y="3002088"/>
                <a:ext cx="54225" cy="54250"/>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flipH="1">
                <a:off x="2359888" y="4074250"/>
                <a:ext cx="150125" cy="204325"/>
              </a:xfrm>
              <a:custGeom>
                <a:avLst/>
                <a:gdLst/>
                <a:ahLst/>
                <a:cxnLst/>
                <a:rect l="l" t="t" r="r" b="b"/>
                <a:pathLst>
                  <a:path w="6005" h="8173" fill="none" extrusionOk="0">
                    <a:moveTo>
                      <a:pt x="6005" y="0"/>
                    </a:moveTo>
                    <a:lnTo>
                      <a:pt x="0" y="8173"/>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flipH="1">
                <a:off x="2434113" y="4245200"/>
                <a:ext cx="56725" cy="78425"/>
              </a:xfrm>
              <a:custGeom>
                <a:avLst/>
                <a:gdLst/>
                <a:ahLst/>
                <a:cxnLst/>
                <a:rect l="l" t="t" r="r" b="b"/>
                <a:pathLst>
                  <a:path w="2269" h="3137" fill="none" extrusionOk="0">
                    <a:moveTo>
                      <a:pt x="0" y="3136"/>
                    </a:moveTo>
                    <a:lnTo>
                      <a:pt x="2269"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flipH="1">
                <a:off x="1933313" y="1465813"/>
                <a:ext cx="81750" cy="80925"/>
              </a:xfrm>
              <a:custGeom>
                <a:avLst/>
                <a:gdLst/>
                <a:ahLst/>
                <a:cxnLst/>
                <a:rect l="l" t="t" r="r" b="b"/>
                <a:pathLst>
                  <a:path w="3270" h="3237" fill="none" extrusionOk="0">
                    <a:moveTo>
                      <a:pt x="2736" y="2569"/>
                    </a:moveTo>
                    <a:cubicBezTo>
                      <a:pt x="2202" y="3170"/>
                      <a:pt x="1302" y="3236"/>
                      <a:pt x="701" y="2703"/>
                    </a:cubicBezTo>
                    <a:cubicBezTo>
                      <a:pt x="68" y="2202"/>
                      <a:pt x="1" y="1268"/>
                      <a:pt x="535" y="668"/>
                    </a:cubicBezTo>
                    <a:cubicBezTo>
                      <a:pt x="1068" y="67"/>
                      <a:pt x="1969" y="1"/>
                      <a:pt x="2603" y="534"/>
                    </a:cubicBezTo>
                    <a:cubicBezTo>
                      <a:pt x="3203" y="1035"/>
                      <a:pt x="3270" y="1969"/>
                      <a:pt x="2736" y="2569"/>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4" name="Google Shape;1574;p35"/>
          <p:cNvSpPr txBox="1">
            <a:spLocks noGrp="1"/>
          </p:cNvSpPr>
          <p:nvPr>
            <p:ph type="title"/>
          </p:nvPr>
        </p:nvSpPr>
        <p:spPr>
          <a:xfrm>
            <a:off x="3564650" y="1465825"/>
            <a:ext cx="4755000" cy="154392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6000" dirty="0"/>
              <a:t>PSYCHOLOGICAL</a:t>
            </a:r>
            <a:r>
              <a:rPr lang="en" dirty="0"/>
              <a:t> </a:t>
            </a:r>
            <a:r>
              <a:rPr lang="en" sz="6600" dirty="0"/>
              <a:t>FACTORS</a:t>
            </a:r>
            <a:endParaRPr sz="6600" dirty="0"/>
          </a:p>
        </p:txBody>
      </p:sp>
    </p:spTree>
    <p:extLst>
      <p:ext uri="{BB962C8B-B14F-4D97-AF65-F5344CB8AC3E}">
        <p14:creationId xmlns:p14="http://schemas.microsoft.com/office/powerpoint/2010/main" val="285358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721112" y="808349"/>
            <a:ext cx="7367893" cy="3813717"/>
          </a:xfrm>
          <a:prstGeom prst="rect">
            <a:avLst/>
          </a:prstGeom>
        </p:spPr>
        <p:txBody>
          <a:bodyPr spcFirstLastPara="1" wrap="square" lIns="91425" tIns="91425" rIns="91425" bIns="91425" anchor="t" anchorCtr="0">
            <a:noAutofit/>
          </a:bodyPr>
          <a:lstStyle/>
          <a:p>
            <a:pPr algn="just"/>
            <a:r>
              <a:rPr lang="en-IN" b="1" i="0" dirty="0">
                <a:solidFill>
                  <a:srgbClr val="373D3F"/>
                </a:solidFill>
                <a:effectLst/>
                <a:latin typeface="Lora" pitchFamily="2" charset="0"/>
              </a:rPr>
              <a:t>Motivation for high achievement:</a:t>
            </a:r>
            <a:r>
              <a:rPr lang="en-US" b="0" i="0" dirty="0">
                <a:solidFill>
                  <a:srgbClr val="373D3F"/>
                </a:solidFill>
                <a:effectLst/>
                <a:latin typeface="Lora" pitchFamily="2" charset="0"/>
              </a:rPr>
              <a:t> Society that has high need achievement would expect high growth in entrepreneurship. McClelland further states that due to need for high achievement one succeeds and other fails in entrepreneurship due to low motivation. Further, it is suggested that need or motivation for high achievement can be developed through trainings.</a:t>
            </a:r>
            <a:r>
              <a:rPr lang="en-IN" b="1" i="0" dirty="0">
                <a:effectLst/>
                <a:highlight>
                  <a:srgbClr val="FFFFFF"/>
                </a:highlight>
                <a:latin typeface="Georgia" panose="02040502050405020303" pitchFamily="18" charset="0"/>
              </a:rPr>
              <a:t> </a:t>
            </a:r>
          </a:p>
          <a:p>
            <a:pPr algn="just"/>
            <a:endParaRPr lang="en-IN" b="1" i="0" dirty="0">
              <a:effectLst/>
              <a:highlight>
                <a:srgbClr val="FFFFFF"/>
              </a:highlight>
              <a:latin typeface="Georgia" panose="02040502050405020303" pitchFamily="18" charset="0"/>
            </a:endParaRPr>
          </a:p>
          <a:p>
            <a:pPr algn="just"/>
            <a:r>
              <a:rPr lang="en-IN" b="1" i="0" dirty="0">
                <a:effectLst/>
                <a:latin typeface="Georgia" panose="02040502050405020303" pitchFamily="18" charset="0"/>
              </a:rPr>
              <a:t>Socio Cultural Factors:</a:t>
            </a:r>
            <a:r>
              <a:rPr lang="en-US" b="0" i="0" dirty="0">
                <a:solidFill>
                  <a:srgbClr val="424142"/>
                </a:solidFill>
                <a:effectLst/>
                <a:latin typeface="Georgia" panose="02040502050405020303" pitchFamily="18" charset="0"/>
              </a:rPr>
              <a:t>Culture is not a natural thing, it is a learned </a:t>
            </a:r>
            <a:r>
              <a:rPr lang="en-US" b="0" i="0" dirty="0" err="1">
                <a:solidFill>
                  <a:srgbClr val="424142"/>
                </a:solidFill>
                <a:effectLst/>
                <a:latin typeface="Georgia" panose="02040502050405020303" pitchFamily="18" charset="0"/>
              </a:rPr>
              <a:t>behaviour</a:t>
            </a:r>
            <a:r>
              <a:rPr lang="en-US" b="0" i="0" dirty="0">
                <a:solidFill>
                  <a:srgbClr val="424142"/>
                </a:solidFill>
                <a:effectLst/>
                <a:latin typeface="Georgia" panose="02040502050405020303" pitchFamily="18" charset="0"/>
              </a:rPr>
              <a:t> by people. Therefore, culture can be changed. But the changing process is slow and cannot take place overnight. It includes a set of learned values, beliefs, styles, knowledge, morals, laws and </a:t>
            </a:r>
            <a:r>
              <a:rPr lang="en-US" b="0" i="0" dirty="0" err="1">
                <a:solidFill>
                  <a:srgbClr val="424142"/>
                </a:solidFill>
                <a:effectLst/>
                <a:latin typeface="Georgia" panose="02040502050405020303" pitchFamily="18" charset="0"/>
              </a:rPr>
              <a:t>behaviours</a:t>
            </a:r>
            <a:r>
              <a:rPr lang="en-US" b="0" i="0" dirty="0">
                <a:solidFill>
                  <a:srgbClr val="424142"/>
                </a:solidFill>
                <a:effectLst/>
                <a:latin typeface="Georgia" panose="02040502050405020303" pitchFamily="18" charset="0"/>
              </a:rPr>
              <a:t>. Generally, these features have been shared by individuals and society on a continuous basis.</a:t>
            </a:r>
          </a:p>
          <a:p>
            <a:pPr algn="just"/>
            <a:r>
              <a:rPr lang="en-US" b="0" i="0" dirty="0">
                <a:solidFill>
                  <a:srgbClr val="424142"/>
                </a:solidFill>
                <a:effectLst/>
                <a:latin typeface="Georgia" panose="02040502050405020303" pitchFamily="18" charset="0"/>
              </a:rPr>
              <a:t>Culture as a substance of societal aspect determines how an individual thinks, feels, acts and behaves with his surroundings the culture of a society is passed from generation to generation. This phenomenon has a great influence on entrepreneurship.</a:t>
            </a:r>
          </a:p>
          <a:p>
            <a:pPr marL="0" indent="0" algn="just">
              <a:spcAft>
                <a:spcPts val="1200"/>
              </a:spcAft>
              <a:buNone/>
            </a:pPr>
            <a:endParaRPr lang="en-IN" b="1" i="0" dirty="0">
              <a:effectLst/>
              <a:latin typeface="Georgia" panose="02040502050405020303" pitchFamily="18" charset="0"/>
            </a:endParaRPr>
          </a:p>
          <a:p>
            <a:pPr marL="0" lvl="0" indent="0" algn="just" rtl="0">
              <a:spcBef>
                <a:spcPts val="0"/>
              </a:spcBef>
              <a:spcAft>
                <a:spcPts val="1200"/>
              </a:spcAft>
              <a:buNone/>
            </a:pPr>
            <a:endParaRPr lang="en-US" b="0" i="0" dirty="0">
              <a:solidFill>
                <a:srgbClr val="373D3F"/>
              </a:solidFill>
              <a:effectLst/>
              <a:latin typeface="Lora" pitchFamily="2" charset="0"/>
            </a:endParaRPr>
          </a:p>
        </p:txBody>
      </p:sp>
      <p:sp>
        <p:nvSpPr>
          <p:cNvPr id="1580" name="Google Shape;1580;p36"/>
          <p:cNvSpPr txBox="1">
            <a:spLocks noGrp="1"/>
          </p:cNvSpPr>
          <p:nvPr>
            <p:ph type="title"/>
          </p:nvPr>
        </p:nvSpPr>
        <p:spPr>
          <a:xfrm>
            <a:off x="1791610" y="176176"/>
            <a:ext cx="4713268"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PSYCHOLOGICAL FACTORS</a:t>
            </a:r>
            <a:endParaRPr dirty="0"/>
          </a:p>
        </p:txBody>
      </p:sp>
    </p:spTree>
    <p:extLst>
      <p:ext uri="{BB962C8B-B14F-4D97-AF65-F5344CB8AC3E}">
        <p14:creationId xmlns:p14="http://schemas.microsoft.com/office/powerpoint/2010/main" val="413932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35"/>
          <p:cNvSpPr/>
          <p:nvPr/>
        </p:nvSpPr>
        <p:spPr>
          <a:xfrm rot="-5400000" flipH="1">
            <a:off x="5577475" y="-672125"/>
            <a:ext cx="1344600" cy="57885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36" name="Google Shape;1536;p35"/>
          <p:cNvSpPr/>
          <p:nvPr/>
        </p:nvSpPr>
        <p:spPr>
          <a:xfrm rot="-5400000" flipH="1">
            <a:off x="5577475" y="853925"/>
            <a:ext cx="1344600" cy="57885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37" name="Google Shape;1537;p35"/>
          <p:cNvSpPr/>
          <p:nvPr/>
        </p:nvSpPr>
        <p:spPr>
          <a:xfrm rot="1737649">
            <a:off x="4816423" y="456554"/>
            <a:ext cx="409107" cy="358947"/>
          </a:xfrm>
          <a:custGeom>
            <a:avLst/>
            <a:gdLst/>
            <a:ahLst/>
            <a:cxnLst/>
            <a:rect l="l" t="t" r="r" b="b"/>
            <a:pathLst>
              <a:path w="11076" h="9718" extrusionOk="0">
                <a:moveTo>
                  <a:pt x="5537" y="1"/>
                </a:moveTo>
                <a:cubicBezTo>
                  <a:pt x="4646" y="1"/>
                  <a:pt x="3744" y="245"/>
                  <a:pt x="2936" y="756"/>
                </a:cubicBezTo>
                <a:cubicBezTo>
                  <a:pt x="668" y="2191"/>
                  <a:pt x="1" y="5193"/>
                  <a:pt x="1435" y="7461"/>
                </a:cubicBezTo>
                <a:cubicBezTo>
                  <a:pt x="2358" y="8921"/>
                  <a:pt x="3931" y="9718"/>
                  <a:pt x="5539" y="9718"/>
                </a:cubicBezTo>
                <a:cubicBezTo>
                  <a:pt x="6430" y="9718"/>
                  <a:pt x="7331" y="9473"/>
                  <a:pt x="8140" y="8962"/>
                </a:cubicBezTo>
                <a:cubicBezTo>
                  <a:pt x="10408" y="7528"/>
                  <a:pt x="11075" y="4526"/>
                  <a:pt x="9641" y="2257"/>
                </a:cubicBezTo>
                <a:cubicBezTo>
                  <a:pt x="8718" y="798"/>
                  <a:pt x="7145" y="1"/>
                  <a:pt x="5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5"/>
          <p:cNvGrpSpPr/>
          <p:nvPr/>
        </p:nvGrpSpPr>
        <p:grpSpPr>
          <a:xfrm>
            <a:off x="878825" y="1607138"/>
            <a:ext cx="3304293" cy="2857813"/>
            <a:chOff x="720000" y="1465813"/>
            <a:chExt cx="3304293" cy="2857813"/>
          </a:xfrm>
        </p:grpSpPr>
        <p:sp>
          <p:nvSpPr>
            <p:cNvPr id="1539" name="Google Shape;1539;p35"/>
            <p:cNvSpPr/>
            <p:nvPr/>
          </p:nvSpPr>
          <p:spPr>
            <a:xfrm>
              <a:off x="2125598" y="3503380"/>
              <a:ext cx="180928" cy="247300"/>
            </a:xfrm>
            <a:custGeom>
              <a:avLst/>
              <a:gdLst/>
              <a:ahLst/>
              <a:cxnLst/>
              <a:rect l="l" t="t" r="r" b="b"/>
              <a:pathLst>
                <a:path w="5839" h="7981" extrusionOk="0">
                  <a:moveTo>
                    <a:pt x="3863" y="1"/>
                  </a:moveTo>
                  <a:cubicBezTo>
                    <a:pt x="3504" y="1"/>
                    <a:pt x="3131" y="94"/>
                    <a:pt x="2803" y="210"/>
                  </a:cubicBezTo>
                  <a:cubicBezTo>
                    <a:pt x="2303" y="370"/>
                    <a:pt x="1861" y="400"/>
                    <a:pt x="1485" y="400"/>
                  </a:cubicBezTo>
                  <a:cubicBezTo>
                    <a:pt x="1265" y="400"/>
                    <a:pt x="1068" y="390"/>
                    <a:pt x="894" y="390"/>
                  </a:cubicBezTo>
                  <a:cubicBezTo>
                    <a:pt x="315" y="390"/>
                    <a:pt x="1" y="502"/>
                    <a:pt x="1" y="1477"/>
                  </a:cubicBezTo>
                  <a:cubicBezTo>
                    <a:pt x="1" y="1844"/>
                    <a:pt x="935" y="7448"/>
                    <a:pt x="935" y="7815"/>
                  </a:cubicBezTo>
                  <a:cubicBezTo>
                    <a:pt x="2006" y="7929"/>
                    <a:pt x="3155" y="7981"/>
                    <a:pt x="4287" y="7981"/>
                  </a:cubicBezTo>
                  <a:cubicBezTo>
                    <a:pt x="4811" y="7981"/>
                    <a:pt x="5331" y="7970"/>
                    <a:pt x="5838" y="7949"/>
                  </a:cubicBezTo>
                  <a:cubicBezTo>
                    <a:pt x="5838" y="7749"/>
                    <a:pt x="5438" y="3979"/>
                    <a:pt x="5438" y="3746"/>
                  </a:cubicBezTo>
                  <a:cubicBezTo>
                    <a:pt x="5471" y="2979"/>
                    <a:pt x="5505" y="2178"/>
                    <a:pt x="5338" y="1411"/>
                  </a:cubicBezTo>
                  <a:cubicBezTo>
                    <a:pt x="5238" y="944"/>
                    <a:pt x="5004" y="443"/>
                    <a:pt x="4604" y="177"/>
                  </a:cubicBezTo>
                  <a:cubicBezTo>
                    <a:pt x="4379" y="50"/>
                    <a:pt x="4125" y="1"/>
                    <a:pt x="386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2138022" y="3699016"/>
              <a:ext cx="422774" cy="147277"/>
            </a:xfrm>
            <a:custGeom>
              <a:avLst/>
              <a:gdLst/>
              <a:ahLst/>
              <a:cxnLst/>
              <a:rect l="l" t="t" r="r" b="b"/>
              <a:pathLst>
                <a:path w="13644" h="4753" extrusionOk="0">
                  <a:moveTo>
                    <a:pt x="4647" y="0"/>
                  </a:moveTo>
                  <a:cubicBezTo>
                    <a:pt x="3559" y="0"/>
                    <a:pt x="1945" y="100"/>
                    <a:pt x="990" y="100"/>
                  </a:cubicBezTo>
                  <a:cubicBezTo>
                    <a:pt x="513" y="100"/>
                    <a:pt x="200" y="75"/>
                    <a:pt x="200" y="0"/>
                  </a:cubicBezTo>
                  <a:lnTo>
                    <a:pt x="200" y="0"/>
                  </a:lnTo>
                  <a:cubicBezTo>
                    <a:pt x="200" y="1201"/>
                    <a:pt x="0" y="2502"/>
                    <a:pt x="267" y="3670"/>
                  </a:cubicBezTo>
                  <a:cubicBezTo>
                    <a:pt x="334" y="3836"/>
                    <a:pt x="367" y="4036"/>
                    <a:pt x="500" y="4170"/>
                  </a:cubicBezTo>
                  <a:cubicBezTo>
                    <a:pt x="752" y="4440"/>
                    <a:pt x="1236" y="4496"/>
                    <a:pt x="1729" y="4496"/>
                  </a:cubicBezTo>
                  <a:cubicBezTo>
                    <a:pt x="2084" y="4496"/>
                    <a:pt x="2443" y="4467"/>
                    <a:pt x="2722" y="4467"/>
                  </a:cubicBezTo>
                  <a:cubicBezTo>
                    <a:pt x="2774" y="4467"/>
                    <a:pt x="2823" y="4468"/>
                    <a:pt x="2869" y="4470"/>
                  </a:cubicBezTo>
                  <a:cubicBezTo>
                    <a:pt x="4036" y="4537"/>
                    <a:pt x="5204" y="4637"/>
                    <a:pt x="6371" y="4704"/>
                  </a:cubicBezTo>
                  <a:cubicBezTo>
                    <a:pt x="7094" y="4734"/>
                    <a:pt x="7817" y="4752"/>
                    <a:pt x="8538" y="4752"/>
                  </a:cubicBezTo>
                  <a:cubicBezTo>
                    <a:pt x="10182" y="4752"/>
                    <a:pt x="11821" y="4658"/>
                    <a:pt x="13443" y="4403"/>
                  </a:cubicBezTo>
                  <a:cubicBezTo>
                    <a:pt x="13643" y="4403"/>
                    <a:pt x="12542" y="3169"/>
                    <a:pt x="12442" y="3102"/>
                  </a:cubicBezTo>
                  <a:cubicBezTo>
                    <a:pt x="12042" y="2736"/>
                    <a:pt x="11708" y="2469"/>
                    <a:pt x="11208" y="2235"/>
                  </a:cubicBezTo>
                  <a:cubicBezTo>
                    <a:pt x="10941" y="2102"/>
                    <a:pt x="10641" y="2002"/>
                    <a:pt x="10374" y="1902"/>
                  </a:cubicBezTo>
                  <a:lnTo>
                    <a:pt x="10374" y="1868"/>
                  </a:lnTo>
                  <a:cubicBezTo>
                    <a:pt x="9907" y="1701"/>
                    <a:pt x="9440" y="1535"/>
                    <a:pt x="8940" y="1401"/>
                  </a:cubicBezTo>
                  <a:cubicBezTo>
                    <a:pt x="8006" y="1201"/>
                    <a:pt x="6972" y="1168"/>
                    <a:pt x="6238" y="534"/>
                  </a:cubicBezTo>
                  <a:cubicBezTo>
                    <a:pt x="6071" y="401"/>
                    <a:pt x="5938" y="200"/>
                    <a:pt x="5737" y="100"/>
                  </a:cubicBezTo>
                  <a:cubicBezTo>
                    <a:pt x="5604" y="25"/>
                    <a:pt x="5191" y="0"/>
                    <a:pt x="46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1422783" y="2405505"/>
              <a:ext cx="1043983" cy="1215430"/>
            </a:xfrm>
            <a:custGeom>
              <a:avLst/>
              <a:gdLst/>
              <a:ahLst/>
              <a:cxnLst/>
              <a:rect l="l" t="t" r="r" b="b"/>
              <a:pathLst>
                <a:path w="33692" h="39225" extrusionOk="0">
                  <a:moveTo>
                    <a:pt x="7396" y="0"/>
                  </a:moveTo>
                  <a:cubicBezTo>
                    <a:pt x="5681" y="0"/>
                    <a:pt x="3956" y="387"/>
                    <a:pt x="2403" y="1118"/>
                  </a:cubicBezTo>
                  <a:cubicBezTo>
                    <a:pt x="1469" y="1585"/>
                    <a:pt x="234" y="2052"/>
                    <a:pt x="134" y="3153"/>
                  </a:cubicBezTo>
                  <a:lnTo>
                    <a:pt x="101" y="3153"/>
                  </a:lnTo>
                  <a:cubicBezTo>
                    <a:pt x="1" y="4054"/>
                    <a:pt x="735" y="5088"/>
                    <a:pt x="1002" y="5922"/>
                  </a:cubicBezTo>
                  <a:cubicBezTo>
                    <a:pt x="1535" y="7690"/>
                    <a:pt x="2202" y="9424"/>
                    <a:pt x="3036" y="11092"/>
                  </a:cubicBezTo>
                  <a:cubicBezTo>
                    <a:pt x="3737" y="12426"/>
                    <a:pt x="4471" y="14194"/>
                    <a:pt x="5872" y="14961"/>
                  </a:cubicBezTo>
                  <a:cubicBezTo>
                    <a:pt x="8374" y="16362"/>
                    <a:pt x="11176" y="16963"/>
                    <a:pt x="14011" y="17196"/>
                  </a:cubicBezTo>
                  <a:cubicBezTo>
                    <a:pt x="14535" y="17245"/>
                    <a:pt x="15052" y="17261"/>
                    <a:pt x="15564" y="17261"/>
                  </a:cubicBezTo>
                  <a:cubicBezTo>
                    <a:pt x="16767" y="17261"/>
                    <a:pt x="17949" y="17168"/>
                    <a:pt x="19151" y="17168"/>
                  </a:cubicBezTo>
                  <a:cubicBezTo>
                    <a:pt x="19916" y="17168"/>
                    <a:pt x="20690" y="17206"/>
                    <a:pt x="21483" y="17330"/>
                  </a:cubicBezTo>
                  <a:cubicBezTo>
                    <a:pt x="21616" y="17330"/>
                    <a:pt x="21750" y="17363"/>
                    <a:pt x="21816" y="17463"/>
                  </a:cubicBezTo>
                  <a:cubicBezTo>
                    <a:pt x="21917" y="17563"/>
                    <a:pt x="21917" y="17697"/>
                    <a:pt x="21917" y="17830"/>
                  </a:cubicBezTo>
                  <a:cubicBezTo>
                    <a:pt x="21616" y="22567"/>
                    <a:pt x="21349" y="27270"/>
                    <a:pt x="21083" y="32007"/>
                  </a:cubicBezTo>
                  <a:cubicBezTo>
                    <a:pt x="21016" y="33241"/>
                    <a:pt x="20115" y="37211"/>
                    <a:pt x="21016" y="38145"/>
                  </a:cubicBezTo>
                  <a:cubicBezTo>
                    <a:pt x="21650" y="38812"/>
                    <a:pt x="27787" y="38979"/>
                    <a:pt x="28955" y="39212"/>
                  </a:cubicBezTo>
                  <a:cubicBezTo>
                    <a:pt x="28998" y="39221"/>
                    <a:pt x="29041" y="39225"/>
                    <a:pt x="29082" y="39225"/>
                  </a:cubicBezTo>
                  <a:cubicBezTo>
                    <a:pt x="29362" y="39225"/>
                    <a:pt x="29597" y="39036"/>
                    <a:pt x="29655" y="38745"/>
                  </a:cubicBezTo>
                  <a:lnTo>
                    <a:pt x="32157" y="23434"/>
                  </a:lnTo>
                  <a:cubicBezTo>
                    <a:pt x="32691" y="20232"/>
                    <a:pt x="33692" y="16229"/>
                    <a:pt x="33191" y="13027"/>
                  </a:cubicBezTo>
                  <a:cubicBezTo>
                    <a:pt x="32224" y="6756"/>
                    <a:pt x="22817" y="5088"/>
                    <a:pt x="17814" y="3453"/>
                  </a:cubicBezTo>
                  <a:cubicBezTo>
                    <a:pt x="15045" y="2553"/>
                    <a:pt x="12610" y="885"/>
                    <a:pt x="9741" y="251"/>
                  </a:cubicBezTo>
                  <a:cubicBezTo>
                    <a:pt x="8973" y="83"/>
                    <a:pt x="8186" y="0"/>
                    <a:pt x="73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2154537" y="2106876"/>
              <a:ext cx="964380" cy="713300"/>
            </a:xfrm>
            <a:custGeom>
              <a:avLst/>
              <a:gdLst/>
              <a:ahLst/>
              <a:cxnLst/>
              <a:rect l="l" t="t" r="r" b="b"/>
              <a:pathLst>
                <a:path w="31123" h="23020" extrusionOk="0">
                  <a:moveTo>
                    <a:pt x="3087" y="1"/>
                  </a:moveTo>
                  <a:cubicBezTo>
                    <a:pt x="2548" y="1"/>
                    <a:pt x="1986" y="109"/>
                    <a:pt x="1402" y="349"/>
                  </a:cubicBezTo>
                  <a:cubicBezTo>
                    <a:pt x="168" y="882"/>
                    <a:pt x="1" y="2050"/>
                    <a:pt x="67" y="3317"/>
                  </a:cubicBezTo>
                  <a:cubicBezTo>
                    <a:pt x="234" y="6286"/>
                    <a:pt x="2169" y="8621"/>
                    <a:pt x="4070" y="10790"/>
                  </a:cubicBezTo>
                  <a:cubicBezTo>
                    <a:pt x="5338" y="12257"/>
                    <a:pt x="6706" y="13658"/>
                    <a:pt x="8240" y="14826"/>
                  </a:cubicBezTo>
                  <a:cubicBezTo>
                    <a:pt x="10475" y="16460"/>
                    <a:pt x="13010" y="17594"/>
                    <a:pt x="15512" y="18729"/>
                  </a:cubicBezTo>
                  <a:cubicBezTo>
                    <a:pt x="16379" y="19129"/>
                    <a:pt x="17280" y="19496"/>
                    <a:pt x="18247" y="19729"/>
                  </a:cubicBezTo>
                  <a:cubicBezTo>
                    <a:pt x="19148" y="19963"/>
                    <a:pt x="20215" y="19996"/>
                    <a:pt x="21316" y="20063"/>
                  </a:cubicBezTo>
                  <a:cubicBezTo>
                    <a:pt x="22784" y="20130"/>
                    <a:pt x="24251" y="20296"/>
                    <a:pt x="25319" y="21130"/>
                  </a:cubicBezTo>
                  <a:cubicBezTo>
                    <a:pt x="25619" y="21397"/>
                    <a:pt x="26019" y="21564"/>
                    <a:pt x="26386" y="21731"/>
                  </a:cubicBezTo>
                  <a:cubicBezTo>
                    <a:pt x="27587" y="22231"/>
                    <a:pt x="28821" y="22731"/>
                    <a:pt x="30122" y="22965"/>
                  </a:cubicBezTo>
                  <a:cubicBezTo>
                    <a:pt x="30230" y="22996"/>
                    <a:pt x="30353" y="23020"/>
                    <a:pt x="30477" y="23020"/>
                  </a:cubicBezTo>
                  <a:cubicBezTo>
                    <a:pt x="30620" y="23020"/>
                    <a:pt x="30764" y="22988"/>
                    <a:pt x="30889" y="22898"/>
                  </a:cubicBezTo>
                  <a:cubicBezTo>
                    <a:pt x="31090" y="22731"/>
                    <a:pt x="31123" y="22398"/>
                    <a:pt x="31123" y="22131"/>
                  </a:cubicBezTo>
                  <a:cubicBezTo>
                    <a:pt x="30990" y="20496"/>
                    <a:pt x="29655" y="19629"/>
                    <a:pt x="28288" y="19062"/>
                  </a:cubicBezTo>
                  <a:cubicBezTo>
                    <a:pt x="26720" y="18362"/>
                    <a:pt x="25185" y="17494"/>
                    <a:pt x="23718" y="16594"/>
                  </a:cubicBezTo>
                  <a:cubicBezTo>
                    <a:pt x="20716" y="14826"/>
                    <a:pt x="17813" y="12858"/>
                    <a:pt x="14544" y="11623"/>
                  </a:cubicBezTo>
                  <a:cubicBezTo>
                    <a:pt x="14244" y="11523"/>
                    <a:pt x="13911" y="11390"/>
                    <a:pt x="13677" y="11156"/>
                  </a:cubicBezTo>
                  <a:cubicBezTo>
                    <a:pt x="13477" y="10990"/>
                    <a:pt x="13344" y="10756"/>
                    <a:pt x="13210" y="10556"/>
                  </a:cubicBezTo>
                  <a:cubicBezTo>
                    <a:pt x="12676" y="9622"/>
                    <a:pt x="12009" y="8721"/>
                    <a:pt x="11376" y="7821"/>
                  </a:cubicBezTo>
                  <a:cubicBezTo>
                    <a:pt x="9481" y="5197"/>
                    <a:pt x="6822" y="1"/>
                    <a:pt x="308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2262021" y="2419479"/>
              <a:ext cx="1762272" cy="1799517"/>
            </a:xfrm>
            <a:custGeom>
              <a:avLst/>
              <a:gdLst/>
              <a:ahLst/>
              <a:cxnLst/>
              <a:rect l="l" t="t" r="r" b="b"/>
              <a:pathLst>
                <a:path w="56873" h="58075" extrusionOk="0">
                  <a:moveTo>
                    <a:pt x="28469" y="9443"/>
                  </a:moveTo>
                  <a:cubicBezTo>
                    <a:pt x="29104" y="9443"/>
                    <a:pt x="29744" y="9475"/>
                    <a:pt x="30389" y="9540"/>
                  </a:cubicBezTo>
                  <a:cubicBezTo>
                    <a:pt x="40930" y="10641"/>
                    <a:pt x="48602" y="20248"/>
                    <a:pt x="47535" y="30989"/>
                  </a:cubicBezTo>
                  <a:cubicBezTo>
                    <a:pt x="46535" y="41054"/>
                    <a:pt x="38211" y="48571"/>
                    <a:pt x="28494" y="48571"/>
                  </a:cubicBezTo>
                  <a:cubicBezTo>
                    <a:pt x="27841" y="48571"/>
                    <a:pt x="27183" y="48537"/>
                    <a:pt x="26520" y="48468"/>
                  </a:cubicBezTo>
                  <a:cubicBezTo>
                    <a:pt x="15979" y="47367"/>
                    <a:pt x="8307" y="37794"/>
                    <a:pt x="9374" y="27053"/>
                  </a:cubicBezTo>
                  <a:cubicBezTo>
                    <a:pt x="10376" y="16969"/>
                    <a:pt x="18728" y="9443"/>
                    <a:pt x="28469" y="9443"/>
                  </a:cubicBezTo>
                  <a:close/>
                  <a:moveTo>
                    <a:pt x="26420" y="0"/>
                  </a:moveTo>
                  <a:cubicBezTo>
                    <a:pt x="24552" y="133"/>
                    <a:pt x="22717" y="467"/>
                    <a:pt x="20949" y="967"/>
                  </a:cubicBezTo>
                  <a:cubicBezTo>
                    <a:pt x="21049" y="1134"/>
                    <a:pt x="21149" y="1301"/>
                    <a:pt x="21249" y="1501"/>
                  </a:cubicBezTo>
                  <a:cubicBezTo>
                    <a:pt x="22317" y="3903"/>
                    <a:pt x="21249" y="6738"/>
                    <a:pt x="18881" y="7839"/>
                  </a:cubicBezTo>
                  <a:cubicBezTo>
                    <a:pt x="18255" y="8130"/>
                    <a:pt x="17601" y="8267"/>
                    <a:pt x="16958" y="8267"/>
                  </a:cubicBezTo>
                  <a:cubicBezTo>
                    <a:pt x="15168" y="8267"/>
                    <a:pt x="13462" y="7204"/>
                    <a:pt x="12677" y="5437"/>
                  </a:cubicBezTo>
                  <a:cubicBezTo>
                    <a:pt x="12610" y="5270"/>
                    <a:pt x="12543" y="5104"/>
                    <a:pt x="12510" y="4904"/>
                  </a:cubicBezTo>
                  <a:cubicBezTo>
                    <a:pt x="10975" y="5971"/>
                    <a:pt x="9541" y="7172"/>
                    <a:pt x="8240" y="8506"/>
                  </a:cubicBezTo>
                  <a:cubicBezTo>
                    <a:pt x="8407" y="8606"/>
                    <a:pt x="8574" y="8673"/>
                    <a:pt x="8707" y="8773"/>
                  </a:cubicBezTo>
                  <a:cubicBezTo>
                    <a:pt x="10809" y="10341"/>
                    <a:pt x="11309" y="13343"/>
                    <a:pt x="9775" y="15478"/>
                  </a:cubicBezTo>
                  <a:cubicBezTo>
                    <a:pt x="8866" y="16789"/>
                    <a:pt x="7433" y="17479"/>
                    <a:pt x="5970" y="17479"/>
                  </a:cubicBezTo>
                  <a:cubicBezTo>
                    <a:pt x="5015" y="17479"/>
                    <a:pt x="4047" y="17185"/>
                    <a:pt x="3203" y="16579"/>
                  </a:cubicBezTo>
                  <a:cubicBezTo>
                    <a:pt x="3070" y="16478"/>
                    <a:pt x="2970" y="16345"/>
                    <a:pt x="2836" y="16245"/>
                  </a:cubicBezTo>
                  <a:cubicBezTo>
                    <a:pt x="2036" y="17913"/>
                    <a:pt x="1402" y="19681"/>
                    <a:pt x="902" y="21515"/>
                  </a:cubicBezTo>
                  <a:cubicBezTo>
                    <a:pt x="1035" y="21515"/>
                    <a:pt x="1154" y="21501"/>
                    <a:pt x="1267" y="21501"/>
                  </a:cubicBezTo>
                  <a:cubicBezTo>
                    <a:pt x="1324" y="21501"/>
                    <a:pt x="1380" y="21504"/>
                    <a:pt x="1435" y="21515"/>
                  </a:cubicBezTo>
                  <a:cubicBezTo>
                    <a:pt x="4004" y="21782"/>
                    <a:pt x="5905" y="24117"/>
                    <a:pt x="5638" y="26752"/>
                  </a:cubicBezTo>
                  <a:cubicBezTo>
                    <a:pt x="5388" y="29253"/>
                    <a:pt x="3351" y="31081"/>
                    <a:pt x="954" y="31081"/>
                  </a:cubicBezTo>
                  <a:cubicBezTo>
                    <a:pt x="794" y="31081"/>
                    <a:pt x="631" y="31072"/>
                    <a:pt x="468" y="31056"/>
                  </a:cubicBezTo>
                  <a:cubicBezTo>
                    <a:pt x="301" y="31056"/>
                    <a:pt x="168" y="30989"/>
                    <a:pt x="1" y="30955"/>
                  </a:cubicBezTo>
                  <a:lnTo>
                    <a:pt x="1" y="30955"/>
                  </a:lnTo>
                  <a:cubicBezTo>
                    <a:pt x="134" y="32857"/>
                    <a:pt x="435" y="34725"/>
                    <a:pt x="902" y="36493"/>
                  </a:cubicBezTo>
                  <a:cubicBezTo>
                    <a:pt x="1035" y="36426"/>
                    <a:pt x="1202" y="36326"/>
                    <a:pt x="1335" y="36226"/>
                  </a:cubicBezTo>
                  <a:cubicBezTo>
                    <a:pt x="1958" y="35945"/>
                    <a:pt x="2611" y="35812"/>
                    <a:pt x="3254" y="35812"/>
                  </a:cubicBezTo>
                  <a:cubicBezTo>
                    <a:pt x="5057" y="35812"/>
                    <a:pt x="6786" y="36858"/>
                    <a:pt x="7573" y="38628"/>
                  </a:cubicBezTo>
                  <a:cubicBezTo>
                    <a:pt x="8640" y="41063"/>
                    <a:pt x="7573" y="43898"/>
                    <a:pt x="5205" y="44999"/>
                  </a:cubicBezTo>
                  <a:cubicBezTo>
                    <a:pt x="5038" y="45066"/>
                    <a:pt x="4871" y="45099"/>
                    <a:pt x="4704" y="45166"/>
                  </a:cubicBezTo>
                  <a:cubicBezTo>
                    <a:pt x="5738" y="46733"/>
                    <a:pt x="6906" y="48201"/>
                    <a:pt x="8207" y="49535"/>
                  </a:cubicBezTo>
                  <a:cubicBezTo>
                    <a:pt x="8307" y="49369"/>
                    <a:pt x="8374" y="49202"/>
                    <a:pt x="8507" y="49035"/>
                  </a:cubicBezTo>
                  <a:cubicBezTo>
                    <a:pt x="9415" y="47723"/>
                    <a:pt x="10848" y="47034"/>
                    <a:pt x="12304" y="47034"/>
                  </a:cubicBezTo>
                  <a:cubicBezTo>
                    <a:pt x="13254" y="47034"/>
                    <a:pt x="14215" y="47328"/>
                    <a:pt x="15045" y="47934"/>
                  </a:cubicBezTo>
                  <a:cubicBezTo>
                    <a:pt x="17180" y="49502"/>
                    <a:pt x="17647" y="52504"/>
                    <a:pt x="16112" y="54639"/>
                  </a:cubicBezTo>
                  <a:cubicBezTo>
                    <a:pt x="16012" y="54806"/>
                    <a:pt x="15879" y="54939"/>
                    <a:pt x="15745" y="55073"/>
                  </a:cubicBezTo>
                  <a:cubicBezTo>
                    <a:pt x="17380" y="55907"/>
                    <a:pt x="19115" y="56574"/>
                    <a:pt x="20949" y="57108"/>
                  </a:cubicBezTo>
                  <a:cubicBezTo>
                    <a:pt x="20949" y="56874"/>
                    <a:pt x="20916" y="56674"/>
                    <a:pt x="20949" y="56474"/>
                  </a:cubicBezTo>
                  <a:cubicBezTo>
                    <a:pt x="21200" y="54002"/>
                    <a:pt x="23240" y="52146"/>
                    <a:pt x="25640" y="52146"/>
                  </a:cubicBezTo>
                  <a:cubicBezTo>
                    <a:pt x="25799" y="52146"/>
                    <a:pt x="25958" y="52154"/>
                    <a:pt x="26120" y="52171"/>
                  </a:cubicBezTo>
                  <a:cubicBezTo>
                    <a:pt x="28688" y="52438"/>
                    <a:pt x="30556" y="54806"/>
                    <a:pt x="30323" y="57441"/>
                  </a:cubicBezTo>
                  <a:cubicBezTo>
                    <a:pt x="30289" y="57641"/>
                    <a:pt x="30222" y="57841"/>
                    <a:pt x="30189" y="58075"/>
                  </a:cubicBezTo>
                  <a:cubicBezTo>
                    <a:pt x="31857" y="57975"/>
                    <a:pt x="33458" y="57708"/>
                    <a:pt x="35059" y="57308"/>
                  </a:cubicBezTo>
                  <a:cubicBezTo>
                    <a:pt x="35393" y="57241"/>
                    <a:pt x="35526" y="56874"/>
                    <a:pt x="35393" y="56574"/>
                  </a:cubicBezTo>
                  <a:cubicBezTo>
                    <a:pt x="35393" y="56574"/>
                    <a:pt x="35393" y="56540"/>
                    <a:pt x="35393" y="56540"/>
                  </a:cubicBezTo>
                  <a:cubicBezTo>
                    <a:pt x="34325" y="54105"/>
                    <a:pt x="35359" y="51270"/>
                    <a:pt x="37728" y="50203"/>
                  </a:cubicBezTo>
                  <a:cubicBezTo>
                    <a:pt x="38360" y="49909"/>
                    <a:pt x="39023" y="49769"/>
                    <a:pt x="39676" y="49769"/>
                  </a:cubicBezTo>
                  <a:cubicBezTo>
                    <a:pt x="41469" y="49769"/>
                    <a:pt x="43183" y="50819"/>
                    <a:pt x="43966" y="52604"/>
                  </a:cubicBezTo>
                  <a:cubicBezTo>
                    <a:pt x="44056" y="52831"/>
                    <a:pt x="44270" y="52965"/>
                    <a:pt x="44482" y="52965"/>
                  </a:cubicBezTo>
                  <a:cubicBezTo>
                    <a:pt x="44581" y="52965"/>
                    <a:pt x="44681" y="52935"/>
                    <a:pt x="44766" y="52871"/>
                  </a:cubicBezTo>
                  <a:cubicBezTo>
                    <a:pt x="45934" y="52037"/>
                    <a:pt x="47034" y="51103"/>
                    <a:pt x="48069" y="50103"/>
                  </a:cubicBezTo>
                  <a:cubicBezTo>
                    <a:pt x="48302" y="49869"/>
                    <a:pt x="48269" y="49469"/>
                    <a:pt x="48002" y="49302"/>
                  </a:cubicBezTo>
                  <a:cubicBezTo>
                    <a:pt x="47968" y="49269"/>
                    <a:pt x="47935" y="49269"/>
                    <a:pt x="47902" y="49235"/>
                  </a:cubicBezTo>
                  <a:cubicBezTo>
                    <a:pt x="45800" y="47667"/>
                    <a:pt x="45333" y="44699"/>
                    <a:pt x="46868" y="42530"/>
                  </a:cubicBezTo>
                  <a:cubicBezTo>
                    <a:pt x="47780" y="41233"/>
                    <a:pt x="49222" y="40539"/>
                    <a:pt x="50685" y="40539"/>
                  </a:cubicBezTo>
                  <a:cubicBezTo>
                    <a:pt x="51629" y="40539"/>
                    <a:pt x="52582" y="40828"/>
                    <a:pt x="53406" y="41430"/>
                  </a:cubicBezTo>
                  <a:lnTo>
                    <a:pt x="53472" y="41496"/>
                  </a:lnTo>
                  <a:cubicBezTo>
                    <a:pt x="53567" y="41567"/>
                    <a:pt x="53678" y="41600"/>
                    <a:pt x="53788" y="41600"/>
                  </a:cubicBezTo>
                  <a:cubicBezTo>
                    <a:pt x="53989" y="41600"/>
                    <a:pt x="54187" y="41490"/>
                    <a:pt x="54273" y="41296"/>
                  </a:cubicBezTo>
                  <a:cubicBezTo>
                    <a:pt x="54873" y="39995"/>
                    <a:pt x="55407" y="38628"/>
                    <a:pt x="55807" y="37193"/>
                  </a:cubicBezTo>
                  <a:cubicBezTo>
                    <a:pt x="55874" y="36860"/>
                    <a:pt x="55641" y="36560"/>
                    <a:pt x="55307" y="36526"/>
                  </a:cubicBezTo>
                  <a:lnTo>
                    <a:pt x="55207" y="36526"/>
                  </a:lnTo>
                  <a:cubicBezTo>
                    <a:pt x="52605" y="36259"/>
                    <a:pt x="50737" y="33891"/>
                    <a:pt x="51004" y="31256"/>
                  </a:cubicBezTo>
                  <a:cubicBezTo>
                    <a:pt x="51254" y="28784"/>
                    <a:pt x="53295" y="26928"/>
                    <a:pt x="55667" y="26928"/>
                  </a:cubicBezTo>
                  <a:cubicBezTo>
                    <a:pt x="55824" y="26928"/>
                    <a:pt x="55982" y="26936"/>
                    <a:pt x="56141" y="26953"/>
                  </a:cubicBezTo>
                  <a:cubicBezTo>
                    <a:pt x="56174" y="26953"/>
                    <a:pt x="56208" y="26986"/>
                    <a:pt x="56208" y="26986"/>
                  </a:cubicBezTo>
                  <a:cubicBezTo>
                    <a:pt x="56229" y="26988"/>
                    <a:pt x="56249" y="26989"/>
                    <a:pt x="56270" y="26989"/>
                  </a:cubicBezTo>
                  <a:cubicBezTo>
                    <a:pt x="56608" y="26989"/>
                    <a:pt x="56873" y="26734"/>
                    <a:pt x="56841" y="26419"/>
                  </a:cubicBezTo>
                  <a:cubicBezTo>
                    <a:pt x="56708" y="24951"/>
                    <a:pt x="56475" y="23483"/>
                    <a:pt x="56141" y="22082"/>
                  </a:cubicBezTo>
                  <a:cubicBezTo>
                    <a:pt x="56068" y="21838"/>
                    <a:pt x="55851" y="21683"/>
                    <a:pt x="55623" y="21683"/>
                  </a:cubicBezTo>
                  <a:cubicBezTo>
                    <a:pt x="55539" y="21683"/>
                    <a:pt x="55454" y="21704"/>
                    <a:pt x="55374" y="21749"/>
                  </a:cubicBezTo>
                  <a:cubicBezTo>
                    <a:pt x="55340" y="21749"/>
                    <a:pt x="55307" y="21782"/>
                    <a:pt x="55274" y="21782"/>
                  </a:cubicBezTo>
                  <a:cubicBezTo>
                    <a:pt x="54641" y="22076"/>
                    <a:pt x="53980" y="22216"/>
                    <a:pt x="53331" y="22216"/>
                  </a:cubicBezTo>
                  <a:cubicBezTo>
                    <a:pt x="51548" y="22216"/>
                    <a:pt x="49852" y="21165"/>
                    <a:pt x="49069" y="19381"/>
                  </a:cubicBezTo>
                  <a:cubicBezTo>
                    <a:pt x="48002" y="16979"/>
                    <a:pt x="49069" y="14110"/>
                    <a:pt x="51438" y="13043"/>
                  </a:cubicBezTo>
                  <a:cubicBezTo>
                    <a:pt x="51438" y="13043"/>
                    <a:pt x="51471" y="13009"/>
                    <a:pt x="51471" y="13009"/>
                  </a:cubicBezTo>
                  <a:cubicBezTo>
                    <a:pt x="51771" y="12876"/>
                    <a:pt x="51905" y="12509"/>
                    <a:pt x="51704" y="12209"/>
                  </a:cubicBezTo>
                  <a:cubicBezTo>
                    <a:pt x="50904" y="11041"/>
                    <a:pt x="49970" y="9907"/>
                    <a:pt x="49003" y="8873"/>
                  </a:cubicBezTo>
                  <a:cubicBezTo>
                    <a:pt x="48900" y="8756"/>
                    <a:pt x="48766" y="8703"/>
                    <a:pt x="48630" y="8703"/>
                  </a:cubicBezTo>
                  <a:cubicBezTo>
                    <a:pt x="48457" y="8703"/>
                    <a:pt x="48281" y="8790"/>
                    <a:pt x="48169" y="8940"/>
                  </a:cubicBezTo>
                  <a:cubicBezTo>
                    <a:pt x="48169" y="8973"/>
                    <a:pt x="48135" y="8973"/>
                    <a:pt x="48135" y="9006"/>
                  </a:cubicBezTo>
                  <a:cubicBezTo>
                    <a:pt x="47228" y="10297"/>
                    <a:pt x="45784" y="10990"/>
                    <a:pt x="44319" y="10990"/>
                  </a:cubicBezTo>
                  <a:cubicBezTo>
                    <a:pt x="43361" y="10990"/>
                    <a:pt x="42395" y="10694"/>
                    <a:pt x="41564" y="10074"/>
                  </a:cubicBezTo>
                  <a:cubicBezTo>
                    <a:pt x="39462" y="8539"/>
                    <a:pt x="38995" y="5537"/>
                    <a:pt x="40496" y="3369"/>
                  </a:cubicBezTo>
                  <a:cubicBezTo>
                    <a:pt x="40697" y="3102"/>
                    <a:pt x="40630" y="2702"/>
                    <a:pt x="40330" y="2569"/>
                  </a:cubicBezTo>
                  <a:cubicBezTo>
                    <a:pt x="39062" y="1968"/>
                    <a:pt x="37728" y="1468"/>
                    <a:pt x="36360" y="1067"/>
                  </a:cubicBezTo>
                  <a:cubicBezTo>
                    <a:pt x="36312" y="1053"/>
                    <a:pt x="36264" y="1046"/>
                    <a:pt x="36218" y="1046"/>
                  </a:cubicBezTo>
                  <a:cubicBezTo>
                    <a:pt x="35945" y="1046"/>
                    <a:pt x="35722" y="1283"/>
                    <a:pt x="35693" y="1568"/>
                  </a:cubicBezTo>
                  <a:cubicBezTo>
                    <a:pt x="35443" y="4040"/>
                    <a:pt x="33402" y="5895"/>
                    <a:pt x="31002" y="5895"/>
                  </a:cubicBezTo>
                  <a:cubicBezTo>
                    <a:pt x="30844" y="5895"/>
                    <a:pt x="30684" y="5887"/>
                    <a:pt x="30523" y="5871"/>
                  </a:cubicBezTo>
                  <a:cubicBezTo>
                    <a:pt x="27954" y="5604"/>
                    <a:pt x="26053" y="3236"/>
                    <a:pt x="26320" y="600"/>
                  </a:cubicBezTo>
                  <a:cubicBezTo>
                    <a:pt x="26353" y="400"/>
                    <a:pt x="26386" y="200"/>
                    <a:pt x="26420"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2425339" y="2630298"/>
              <a:ext cx="1436732" cy="1377828"/>
            </a:xfrm>
            <a:custGeom>
              <a:avLst/>
              <a:gdLst/>
              <a:ahLst/>
              <a:cxnLst/>
              <a:rect l="l" t="t" r="r" b="b"/>
              <a:pathLst>
                <a:path w="46367" h="44466" extrusionOk="0">
                  <a:moveTo>
                    <a:pt x="23185" y="7304"/>
                  </a:moveTo>
                  <a:cubicBezTo>
                    <a:pt x="30397" y="7304"/>
                    <a:pt x="36684" y="12752"/>
                    <a:pt x="37694" y="20249"/>
                  </a:cubicBezTo>
                  <a:cubicBezTo>
                    <a:pt x="38761" y="28388"/>
                    <a:pt x="33124" y="35927"/>
                    <a:pt x="25118" y="37027"/>
                  </a:cubicBezTo>
                  <a:cubicBezTo>
                    <a:pt x="24459" y="37118"/>
                    <a:pt x="23804" y="37163"/>
                    <a:pt x="23155" y="37163"/>
                  </a:cubicBezTo>
                  <a:cubicBezTo>
                    <a:pt x="15965" y="37163"/>
                    <a:pt x="9652" y="31715"/>
                    <a:pt x="8673" y="24218"/>
                  </a:cubicBezTo>
                  <a:cubicBezTo>
                    <a:pt x="7606" y="16046"/>
                    <a:pt x="13210" y="8540"/>
                    <a:pt x="21215" y="7440"/>
                  </a:cubicBezTo>
                  <a:cubicBezTo>
                    <a:pt x="21877" y="7349"/>
                    <a:pt x="22535" y="7304"/>
                    <a:pt x="23185" y="7304"/>
                  </a:cubicBezTo>
                  <a:close/>
                  <a:moveTo>
                    <a:pt x="23173" y="1"/>
                  </a:moveTo>
                  <a:cubicBezTo>
                    <a:pt x="22208" y="1"/>
                    <a:pt x="21231" y="66"/>
                    <a:pt x="20248" y="201"/>
                  </a:cubicBezTo>
                  <a:lnTo>
                    <a:pt x="20281" y="201"/>
                  </a:lnTo>
                  <a:cubicBezTo>
                    <a:pt x="8373" y="1836"/>
                    <a:pt x="0" y="13044"/>
                    <a:pt x="1601" y="25186"/>
                  </a:cubicBezTo>
                  <a:cubicBezTo>
                    <a:pt x="3071" y="36329"/>
                    <a:pt x="12435" y="44466"/>
                    <a:pt x="23170" y="44466"/>
                  </a:cubicBezTo>
                  <a:cubicBezTo>
                    <a:pt x="24133" y="44466"/>
                    <a:pt x="25106" y="44400"/>
                    <a:pt x="26086" y="44266"/>
                  </a:cubicBezTo>
                  <a:cubicBezTo>
                    <a:pt x="37994" y="42631"/>
                    <a:pt x="46367" y="31390"/>
                    <a:pt x="44766" y="19248"/>
                  </a:cubicBezTo>
                  <a:cubicBezTo>
                    <a:pt x="43297" y="8108"/>
                    <a:pt x="33909" y="1"/>
                    <a:pt x="23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795447" y="3453991"/>
              <a:ext cx="379363" cy="289503"/>
            </a:xfrm>
            <a:custGeom>
              <a:avLst/>
              <a:gdLst/>
              <a:ahLst/>
              <a:cxnLst/>
              <a:rect l="l" t="t" r="r" b="b"/>
              <a:pathLst>
                <a:path w="12243" h="9343" extrusionOk="0">
                  <a:moveTo>
                    <a:pt x="10067" y="1"/>
                  </a:moveTo>
                  <a:cubicBezTo>
                    <a:pt x="9005" y="1"/>
                    <a:pt x="4794" y="2319"/>
                    <a:pt x="4170" y="2538"/>
                  </a:cubicBezTo>
                  <a:cubicBezTo>
                    <a:pt x="3970" y="2604"/>
                    <a:pt x="200" y="4673"/>
                    <a:pt x="0" y="4739"/>
                  </a:cubicBezTo>
                  <a:cubicBezTo>
                    <a:pt x="601" y="6274"/>
                    <a:pt x="1168" y="7808"/>
                    <a:pt x="1735" y="9343"/>
                  </a:cubicBezTo>
                  <a:cubicBezTo>
                    <a:pt x="2068" y="9142"/>
                    <a:pt x="11442" y="5640"/>
                    <a:pt x="11742" y="5440"/>
                  </a:cubicBezTo>
                  <a:cubicBezTo>
                    <a:pt x="12242" y="5140"/>
                    <a:pt x="11508" y="4106"/>
                    <a:pt x="11675" y="3572"/>
                  </a:cubicBezTo>
                  <a:cubicBezTo>
                    <a:pt x="11975" y="2671"/>
                    <a:pt x="11008" y="503"/>
                    <a:pt x="10241" y="36"/>
                  </a:cubicBezTo>
                  <a:cubicBezTo>
                    <a:pt x="10200" y="12"/>
                    <a:pt x="10141" y="1"/>
                    <a:pt x="1006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720000" y="3575977"/>
              <a:ext cx="246030" cy="388844"/>
            </a:xfrm>
            <a:custGeom>
              <a:avLst/>
              <a:gdLst/>
              <a:ahLst/>
              <a:cxnLst/>
              <a:rect l="l" t="t" r="r" b="b"/>
              <a:pathLst>
                <a:path w="7940" h="12549" extrusionOk="0">
                  <a:moveTo>
                    <a:pt x="3641" y="1"/>
                  </a:moveTo>
                  <a:cubicBezTo>
                    <a:pt x="3639" y="1"/>
                    <a:pt x="3637" y="1"/>
                    <a:pt x="3636" y="2"/>
                  </a:cubicBezTo>
                  <a:cubicBezTo>
                    <a:pt x="2969" y="302"/>
                    <a:pt x="2335" y="602"/>
                    <a:pt x="1735" y="1002"/>
                  </a:cubicBezTo>
                  <a:cubicBezTo>
                    <a:pt x="1501" y="1136"/>
                    <a:pt x="0" y="1836"/>
                    <a:pt x="100" y="2170"/>
                  </a:cubicBezTo>
                  <a:cubicBezTo>
                    <a:pt x="1001" y="5506"/>
                    <a:pt x="2835" y="8875"/>
                    <a:pt x="5004" y="11510"/>
                  </a:cubicBezTo>
                  <a:cubicBezTo>
                    <a:pt x="5204" y="11743"/>
                    <a:pt x="5404" y="11977"/>
                    <a:pt x="5604" y="12177"/>
                  </a:cubicBezTo>
                  <a:cubicBezTo>
                    <a:pt x="5909" y="12391"/>
                    <a:pt x="6270" y="12548"/>
                    <a:pt x="6610" y="12548"/>
                  </a:cubicBezTo>
                  <a:cubicBezTo>
                    <a:pt x="6642" y="12548"/>
                    <a:pt x="6673" y="12547"/>
                    <a:pt x="6705" y="12544"/>
                  </a:cubicBezTo>
                  <a:cubicBezTo>
                    <a:pt x="7939" y="12411"/>
                    <a:pt x="7605" y="11176"/>
                    <a:pt x="7305" y="10376"/>
                  </a:cubicBezTo>
                  <a:cubicBezTo>
                    <a:pt x="6972" y="9509"/>
                    <a:pt x="6671" y="8608"/>
                    <a:pt x="6505" y="7707"/>
                  </a:cubicBezTo>
                  <a:cubicBezTo>
                    <a:pt x="6405" y="7174"/>
                    <a:pt x="6271" y="6540"/>
                    <a:pt x="6338" y="6006"/>
                  </a:cubicBezTo>
                  <a:cubicBezTo>
                    <a:pt x="6371" y="5672"/>
                    <a:pt x="6671" y="5205"/>
                    <a:pt x="6538" y="4872"/>
                  </a:cubicBezTo>
                  <a:cubicBezTo>
                    <a:pt x="6405" y="4572"/>
                    <a:pt x="6004" y="4405"/>
                    <a:pt x="5804" y="4138"/>
                  </a:cubicBezTo>
                  <a:cubicBezTo>
                    <a:pt x="5671" y="3905"/>
                    <a:pt x="5571" y="3471"/>
                    <a:pt x="5404" y="3171"/>
                  </a:cubicBezTo>
                  <a:cubicBezTo>
                    <a:pt x="5239" y="2907"/>
                    <a:pt x="3802" y="1"/>
                    <a:pt x="3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913248" y="2376256"/>
              <a:ext cx="868261" cy="1398774"/>
            </a:xfrm>
            <a:custGeom>
              <a:avLst/>
              <a:gdLst/>
              <a:ahLst/>
              <a:cxnLst/>
              <a:rect l="l" t="t" r="r" b="b"/>
              <a:pathLst>
                <a:path w="28021" h="45142" extrusionOk="0">
                  <a:moveTo>
                    <a:pt x="19440" y="1"/>
                  </a:moveTo>
                  <a:cubicBezTo>
                    <a:pt x="15581" y="1"/>
                    <a:pt x="11925" y="3894"/>
                    <a:pt x="10241" y="6999"/>
                  </a:cubicBezTo>
                  <a:cubicBezTo>
                    <a:pt x="8407" y="10368"/>
                    <a:pt x="9508" y="14371"/>
                    <a:pt x="10342" y="17907"/>
                  </a:cubicBezTo>
                  <a:cubicBezTo>
                    <a:pt x="11309" y="21976"/>
                    <a:pt x="12710" y="25946"/>
                    <a:pt x="14144" y="29882"/>
                  </a:cubicBezTo>
                  <a:cubicBezTo>
                    <a:pt x="10342" y="31483"/>
                    <a:pt x="6539" y="33118"/>
                    <a:pt x="2736" y="34719"/>
                  </a:cubicBezTo>
                  <a:cubicBezTo>
                    <a:pt x="1802" y="35119"/>
                    <a:pt x="901" y="35519"/>
                    <a:pt x="1" y="35886"/>
                  </a:cubicBezTo>
                  <a:cubicBezTo>
                    <a:pt x="359" y="36830"/>
                    <a:pt x="3670" y="45142"/>
                    <a:pt x="4698" y="45142"/>
                  </a:cubicBezTo>
                  <a:cubicBezTo>
                    <a:pt x="4724" y="45142"/>
                    <a:pt x="4748" y="45137"/>
                    <a:pt x="4771" y="45126"/>
                  </a:cubicBezTo>
                  <a:cubicBezTo>
                    <a:pt x="8974" y="43792"/>
                    <a:pt x="13344" y="42625"/>
                    <a:pt x="17447" y="41023"/>
                  </a:cubicBezTo>
                  <a:cubicBezTo>
                    <a:pt x="20249" y="39923"/>
                    <a:pt x="23885" y="39389"/>
                    <a:pt x="25986" y="36954"/>
                  </a:cubicBezTo>
                  <a:cubicBezTo>
                    <a:pt x="28021" y="34585"/>
                    <a:pt x="26553" y="29782"/>
                    <a:pt x="25953" y="27047"/>
                  </a:cubicBezTo>
                  <a:lnTo>
                    <a:pt x="24185" y="18707"/>
                  </a:lnTo>
                  <a:cubicBezTo>
                    <a:pt x="23718" y="16439"/>
                    <a:pt x="22617" y="13637"/>
                    <a:pt x="23051" y="11335"/>
                  </a:cubicBezTo>
                  <a:cubicBezTo>
                    <a:pt x="23684" y="8133"/>
                    <a:pt x="26286" y="3296"/>
                    <a:pt x="22550" y="928"/>
                  </a:cubicBezTo>
                  <a:cubicBezTo>
                    <a:pt x="21522" y="280"/>
                    <a:pt x="20474" y="1"/>
                    <a:pt x="194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2078068" y="1975037"/>
              <a:ext cx="301836" cy="434146"/>
            </a:xfrm>
            <a:custGeom>
              <a:avLst/>
              <a:gdLst/>
              <a:ahLst/>
              <a:cxnLst/>
              <a:rect l="l" t="t" r="r" b="b"/>
              <a:pathLst>
                <a:path w="9741" h="14011" extrusionOk="0">
                  <a:moveTo>
                    <a:pt x="2235" y="0"/>
                  </a:moveTo>
                  <a:cubicBezTo>
                    <a:pt x="1601" y="668"/>
                    <a:pt x="868" y="1268"/>
                    <a:pt x="401" y="2069"/>
                  </a:cubicBezTo>
                  <a:cubicBezTo>
                    <a:pt x="301" y="2235"/>
                    <a:pt x="234" y="2402"/>
                    <a:pt x="167" y="2569"/>
                  </a:cubicBezTo>
                  <a:cubicBezTo>
                    <a:pt x="34" y="3303"/>
                    <a:pt x="0" y="3970"/>
                    <a:pt x="34" y="4437"/>
                  </a:cubicBezTo>
                  <a:cubicBezTo>
                    <a:pt x="367" y="7973"/>
                    <a:pt x="1902" y="11375"/>
                    <a:pt x="4237" y="14010"/>
                  </a:cubicBezTo>
                  <a:cubicBezTo>
                    <a:pt x="6038" y="11475"/>
                    <a:pt x="7839" y="8940"/>
                    <a:pt x="9507" y="6338"/>
                  </a:cubicBezTo>
                  <a:lnTo>
                    <a:pt x="9741" y="5771"/>
                  </a:lnTo>
                  <a:cubicBezTo>
                    <a:pt x="9674" y="5704"/>
                    <a:pt x="9574" y="5604"/>
                    <a:pt x="9507" y="5538"/>
                  </a:cubicBezTo>
                  <a:cubicBezTo>
                    <a:pt x="9440" y="5471"/>
                    <a:pt x="9374" y="5404"/>
                    <a:pt x="9307" y="5338"/>
                  </a:cubicBezTo>
                  <a:cubicBezTo>
                    <a:pt x="8039" y="4170"/>
                    <a:pt x="6872" y="2869"/>
                    <a:pt x="5504" y="1835"/>
                  </a:cubicBezTo>
                  <a:cubicBezTo>
                    <a:pt x="4637" y="1201"/>
                    <a:pt x="3403" y="267"/>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1280163" y="1851099"/>
              <a:ext cx="988178" cy="856796"/>
            </a:xfrm>
            <a:custGeom>
              <a:avLst/>
              <a:gdLst/>
              <a:ahLst/>
              <a:cxnLst/>
              <a:rect l="l" t="t" r="r" b="b"/>
              <a:pathLst>
                <a:path w="31891" h="27651" extrusionOk="0">
                  <a:moveTo>
                    <a:pt x="19343" y="1"/>
                  </a:moveTo>
                  <a:cubicBezTo>
                    <a:pt x="18620" y="1"/>
                    <a:pt x="17916" y="81"/>
                    <a:pt x="17280" y="298"/>
                  </a:cubicBezTo>
                  <a:cubicBezTo>
                    <a:pt x="15645" y="865"/>
                    <a:pt x="14244" y="2032"/>
                    <a:pt x="13110" y="3367"/>
                  </a:cubicBezTo>
                  <a:cubicBezTo>
                    <a:pt x="12276" y="4367"/>
                    <a:pt x="11576" y="5468"/>
                    <a:pt x="10908" y="6569"/>
                  </a:cubicBezTo>
                  <a:cubicBezTo>
                    <a:pt x="9874" y="8170"/>
                    <a:pt x="8774" y="9704"/>
                    <a:pt x="7673" y="11239"/>
                  </a:cubicBezTo>
                  <a:cubicBezTo>
                    <a:pt x="6839" y="12406"/>
                    <a:pt x="6372" y="13741"/>
                    <a:pt x="5404" y="14775"/>
                  </a:cubicBezTo>
                  <a:cubicBezTo>
                    <a:pt x="4470" y="15775"/>
                    <a:pt x="3370" y="16576"/>
                    <a:pt x="2402" y="17510"/>
                  </a:cubicBezTo>
                  <a:cubicBezTo>
                    <a:pt x="2202" y="17677"/>
                    <a:pt x="1" y="20345"/>
                    <a:pt x="401" y="20479"/>
                  </a:cubicBezTo>
                  <a:cubicBezTo>
                    <a:pt x="5104" y="22247"/>
                    <a:pt x="9341" y="25282"/>
                    <a:pt x="14244" y="26316"/>
                  </a:cubicBezTo>
                  <a:cubicBezTo>
                    <a:pt x="14277" y="26350"/>
                    <a:pt x="14311" y="26350"/>
                    <a:pt x="14344" y="26350"/>
                  </a:cubicBezTo>
                  <a:cubicBezTo>
                    <a:pt x="15912" y="26683"/>
                    <a:pt x="17546" y="26817"/>
                    <a:pt x="18947" y="27551"/>
                  </a:cubicBezTo>
                  <a:cubicBezTo>
                    <a:pt x="19048" y="27584"/>
                    <a:pt x="19148" y="27651"/>
                    <a:pt x="19281" y="27651"/>
                  </a:cubicBezTo>
                  <a:cubicBezTo>
                    <a:pt x="19515" y="27651"/>
                    <a:pt x="19681" y="27417"/>
                    <a:pt x="19815" y="27217"/>
                  </a:cubicBezTo>
                  <a:cubicBezTo>
                    <a:pt x="21383" y="24548"/>
                    <a:pt x="23084" y="21980"/>
                    <a:pt x="24918" y="19512"/>
                  </a:cubicBezTo>
                  <a:cubicBezTo>
                    <a:pt x="26586" y="17243"/>
                    <a:pt x="28788" y="15208"/>
                    <a:pt x="30155" y="12773"/>
                  </a:cubicBezTo>
                  <a:cubicBezTo>
                    <a:pt x="31890" y="9671"/>
                    <a:pt x="31290" y="7269"/>
                    <a:pt x="29288" y="4501"/>
                  </a:cubicBezTo>
                  <a:cubicBezTo>
                    <a:pt x="28888" y="3934"/>
                    <a:pt x="28488" y="3367"/>
                    <a:pt x="27987" y="2866"/>
                  </a:cubicBezTo>
                  <a:cubicBezTo>
                    <a:pt x="26620" y="1465"/>
                    <a:pt x="24718" y="698"/>
                    <a:pt x="22784" y="398"/>
                  </a:cubicBezTo>
                  <a:cubicBezTo>
                    <a:pt x="21731" y="212"/>
                    <a:pt x="20514" y="1"/>
                    <a:pt x="19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1585048" y="2029012"/>
              <a:ext cx="885861" cy="1026043"/>
            </a:xfrm>
            <a:custGeom>
              <a:avLst/>
              <a:gdLst/>
              <a:ahLst/>
              <a:cxnLst/>
              <a:rect l="l" t="t" r="r" b="b"/>
              <a:pathLst>
                <a:path w="28589" h="33113" extrusionOk="0">
                  <a:moveTo>
                    <a:pt x="5177" y="0"/>
                  </a:moveTo>
                  <a:cubicBezTo>
                    <a:pt x="3975" y="0"/>
                    <a:pt x="2751" y="767"/>
                    <a:pt x="2036" y="1728"/>
                  </a:cubicBezTo>
                  <a:cubicBezTo>
                    <a:pt x="935" y="3229"/>
                    <a:pt x="568" y="5130"/>
                    <a:pt x="401" y="6965"/>
                  </a:cubicBezTo>
                  <a:cubicBezTo>
                    <a:pt x="1" y="10934"/>
                    <a:pt x="335" y="15004"/>
                    <a:pt x="1369" y="18840"/>
                  </a:cubicBezTo>
                  <a:cubicBezTo>
                    <a:pt x="1502" y="19307"/>
                    <a:pt x="1602" y="19740"/>
                    <a:pt x="1869" y="20107"/>
                  </a:cubicBezTo>
                  <a:cubicBezTo>
                    <a:pt x="2770" y="21442"/>
                    <a:pt x="4504" y="22509"/>
                    <a:pt x="5805" y="23376"/>
                  </a:cubicBezTo>
                  <a:cubicBezTo>
                    <a:pt x="7807" y="24777"/>
                    <a:pt x="10008" y="25878"/>
                    <a:pt x="12243" y="26912"/>
                  </a:cubicBezTo>
                  <a:cubicBezTo>
                    <a:pt x="14511" y="27980"/>
                    <a:pt x="16646" y="29147"/>
                    <a:pt x="19115" y="29581"/>
                  </a:cubicBezTo>
                  <a:cubicBezTo>
                    <a:pt x="19515" y="29648"/>
                    <a:pt x="19915" y="29714"/>
                    <a:pt x="20282" y="29848"/>
                  </a:cubicBezTo>
                  <a:cubicBezTo>
                    <a:pt x="20983" y="30115"/>
                    <a:pt x="21516" y="30682"/>
                    <a:pt x="22083" y="31149"/>
                  </a:cubicBezTo>
                  <a:lnTo>
                    <a:pt x="22117" y="31182"/>
                  </a:lnTo>
                  <a:cubicBezTo>
                    <a:pt x="23251" y="32187"/>
                    <a:pt x="24504" y="33112"/>
                    <a:pt x="25938" y="33112"/>
                  </a:cubicBezTo>
                  <a:cubicBezTo>
                    <a:pt x="26360" y="33112"/>
                    <a:pt x="26798" y="33032"/>
                    <a:pt x="27254" y="32850"/>
                  </a:cubicBezTo>
                  <a:cubicBezTo>
                    <a:pt x="27521" y="32750"/>
                    <a:pt x="27754" y="32616"/>
                    <a:pt x="27921" y="32450"/>
                  </a:cubicBezTo>
                  <a:cubicBezTo>
                    <a:pt x="28588" y="31749"/>
                    <a:pt x="28154" y="30882"/>
                    <a:pt x="27521" y="30148"/>
                  </a:cubicBezTo>
                  <a:lnTo>
                    <a:pt x="27521" y="30181"/>
                  </a:lnTo>
                  <a:cubicBezTo>
                    <a:pt x="27087" y="29681"/>
                    <a:pt x="26520" y="29281"/>
                    <a:pt x="26186" y="29047"/>
                  </a:cubicBezTo>
                  <a:cubicBezTo>
                    <a:pt x="26086" y="28947"/>
                    <a:pt x="25953" y="28880"/>
                    <a:pt x="25853" y="28814"/>
                  </a:cubicBezTo>
                  <a:lnTo>
                    <a:pt x="25853" y="28814"/>
                  </a:lnTo>
                  <a:cubicBezTo>
                    <a:pt x="26152" y="28831"/>
                    <a:pt x="26527" y="28961"/>
                    <a:pt x="26847" y="28961"/>
                  </a:cubicBezTo>
                  <a:cubicBezTo>
                    <a:pt x="27133" y="28961"/>
                    <a:pt x="27377" y="28858"/>
                    <a:pt x="27487" y="28480"/>
                  </a:cubicBezTo>
                  <a:cubicBezTo>
                    <a:pt x="27521" y="28413"/>
                    <a:pt x="27521" y="28313"/>
                    <a:pt x="27487" y="28247"/>
                  </a:cubicBezTo>
                  <a:cubicBezTo>
                    <a:pt x="27387" y="28046"/>
                    <a:pt x="26620" y="28013"/>
                    <a:pt x="26386" y="27913"/>
                  </a:cubicBezTo>
                  <a:cubicBezTo>
                    <a:pt x="25853" y="27746"/>
                    <a:pt x="25386" y="27546"/>
                    <a:pt x="24819" y="27413"/>
                  </a:cubicBezTo>
                  <a:cubicBezTo>
                    <a:pt x="24352" y="27313"/>
                    <a:pt x="23851" y="27246"/>
                    <a:pt x="23384" y="27146"/>
                  </a:cubicBezTo>
                  <a:cubicBezTo>
                    <a:pt x="19515" y="24577"/>
                    <a:pt x="15679" y="22009"/>
                    <a:pt x="11843" y="19440"/>
                  </a:cubicBezTo>
                  <a:cubicBezTo>
                    <a:pt x="11276" y="19040"/>
                    <a:pt x="10675" y="18640"/>
                    <a:pt x="10142" y="18173"/>
                  </a:cubicBezTo>
                  <a:cubicBezTo>
                    <a:pt x="10008" y="18073"/>
                    <a:pt x="9875" y="17939"/>
                    <a:pt x="9775" y="17772"/>
                  </a:cubicBezTo>
                  <a:cubicBezTo>
                    <a:pt x="9708" y="17606"/>
                    <a:pt x="9708" y="17405"/>
                    <a:pt x="9741" y="17205"/>
                  </a:cubicBezTo>
                  <a:cubicBezTo>
                    <a:pt x="9875" y="12502"/>
                    <a:pt x="9508" y="7899"/>
                    <a:pt x="8274" y="3329"/>
                  </a:cubicBezTo>
                  <a:cubicBezTo>
                    <a:pt x="8007" y="2328"/>
                    <a:pt x="7673" y="1294"/>
                    <a:pt x="6873" y="627"/>
                  </a:cubicBezTo>
                  <a:cubicBezTo>
                    <a:pt x="6355" y="186"/>
                    <a:pt x="5769" y="0"/>
                    <a:pt x="517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1566457" y="1857358"/>
              <a:ext cx="434146" cy="470648"/>
            </a:xfrm>
            <a:custGeom>
              <a:avLst/>
              <a:gdLst/>
              <a:ahLst/>
              <a:cxnLst/>
              <a:rect l="l" t="t" r="r" b="b"/>
              <a:pathLst>
                <a:path w="14011" h="15189" extrusionOk="0">
                  <a:moveTo>
                    <a:pt x="9282" y="1"/>
                  </a:moveTo>
                  <a:cubicBezTo>
                    <a:pt x="7594" y="1"/>
                    <a:pt x="5925" y="1059"/>
                    <a:pt x="4837" y="2397"/>
                  </a:cubicBezTo>
                  <a:cubicBezTo>
                    <a:pt x="3503" y="4065"/>
                    <a:pt x="2302" y="5266"/>
                    <a:pt x="1602" y="7368"/>
                  </a:cubicBezTo>
                  <a:cubicBezTo>
                    <a:pt x="1435" y="7901"/>
                    <a:pt x="1" y="13305"/>
                    <a:pt x="367" y="13439"/>
                  </a:cubicBezTo>
                  <a:cubicBezTo>
                    <a:pt x="3270" y="14406"/>
                    <a:pt x="6305" y="14973"/>
                    <a:pt x="9374" y="15106"/>
                  </a:cubicBezTo>
                  <a:cubicBezTo>
                    <a:pt x="9817" y="15128"/>
                    <a:pt x="10259" y="15189"/>
                    <a:pt x="10660" y="15189"/>
                  </a:cubicBezTo>
                  <a:cubicBezTo>
                    <a:pt x="10893" y="15189"/>
                    <a:pt x="11112" y="15168"/>
                    <a:pt x="11309" y="15106"/>
                  </a:cubicBezTo>
                  <a:cubicBezTo>
                    <a:pt x="11642" y="15006"/>
                    <a:pt x="11876" y="14806"/>
                    <a:pt x="12076" y="14473"/>
                  </a:cubicBezTo>
                  <a:cubicBezTo>
                    <a:pt x="12710" y="13405"/>
                    <a:pt x="12810" y="11504"/>
                    <a:pt x="13110" y="10303"/>
                  </a:cubicBezTo>
                  <a:cubicBezTo>
                    <a:pt x="13544" y="8402"/>
                    <a:pt x="14011" y="6434"/>
                    <a:pt x="13710" y="4499"/>
                  </a:cubicBezTo>
                  <a:cubicBezTo>
                    <a:pt x="13410" y="2531"/>
                    <a:pt x="12176" y="629"/>
                    <a:pt x="10275" y="129"/>
                  </a:cubicBezTo>
                  <a:cubicBezTo>
                    <a:pt x="9946" y="41"/>
                    <a:pt x="9614" y="1"/>
                    <a:pt x="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2044977" y="1739679"/>
              <a:ext cx="334929" cy="308993"/>
            </a:xfrm>
            <a:custGeom>
              <a:avLst/>
              <a:gdLst/>
              <a:ahLst/>
              <a:cxnLst/>
              <a:rect l="l" t="t" r="r" b="b"/>
              <a:pathLst>
                <a:path w="10809" h="9972" extrusionOk="0">
                  <a:moveTo>
                    <a:pt x="5713" y="1"/>
                  </a:moveTo>
                  <a:cubicBezTo>
                    <a:pt x="5629" y="1"/>
                    <a:pt x="5548" y="8"/>
                    <a:pt x="5471" y="24"/>
                  </a:cubicBezTo>
                  <a:cubicBezTo>
                    <a:pt x="4471" y="224"/>
                    <a:pt x="3904" y="1125"/>
                    <a:pt x="3503" y="1926"/>
                  </a:cubicBezTo>
                  <a:cubicBezTo>
                    <a:pt x="3270" y="2393"/>
                    <a:pt x="3070" y="2860"/>
                    <a:pt x="2870" y="3293"/>
                  </a:cubicBezTo>
                  <a:cubicBezTo>
                    <a:pt x="2303" y="4561"/>
                    <a:pt x="1535" y="6162"/>
                    <a:pt x="301" y="6929"/>
                  </a:cubicBezTo>
                  <a:cubicBezTo>
                    <a:pt x="234" y="6963"/>
                    <a:pt x="168" y="6996"/>
                    <a:pt x="101" y="7063"/>
                  </a:cubicBezTo>
                  <a:cubicBezTo>
                    <a:pt x="68" y="7063"/>
                    <a:pt x="34" y="7096"/>
                    <a:pt x="1" y="7129"/>
                  </a:cubicBezTo>
                  <a:cubicBezTo>
                    <a:pt x="1" y="7163"/>
                    <a:pt x="1" y="7196"/>
                    <a:pt x="34" y="7263"/>
                  </a:cubicBezTo>
                  <a:cubicBezTo>
                    <a:pt x="468" y="8197"/>
                    <a:pt x="1335" y="8831"/>
                    <a:pt x="2202" y="9364"/>
                  </a:cubicBezTo>
                  <a:cubicBezTo>
                    <a:pt x="2751" y="9678"/>
                    <a:pt x="3382" y="9971"/>
                    <a:pt x="3998" y="9971"/>
                  </a:cubicBezTo>
                  <a:cubicBezTo>
                    <a:pt x="4169" y="9971"/>
                    <a:pt x="4338" y="9949"/>
                    <a:pt x="4504" y="9898"/>
                  </a:cubicBezTo>
                  <a:cubicBezTo>
                    <a:pt x="4504" y="9298"/>
                    <a:pt x="4704" y="8797"/>
                    <a:pt x="5038" y="8297"/>
                  </a:cubicBezTo>
                  <a:cubicBezTo>
                    <a:pt x="5371" y="7830"/>
                    <a:pt x="5471" y="7830"/>
                    <a:pt x="6039" y="7797"/>
                  </a:cubicBezTo>
                  <a:cubicBezTo>
                    <a:pt x="6806" y="7730"/>
                    <a:pt x="7473" y="7263"/>
                    <a:pt x="7973" y="6696"/>
                  </a:cubicBezTo>
                  <a:cubicBezTo>
                    <a:pt x="8941" y="5662"/>
                    <a:pt x="9441" y="4327"/>
                    <a:pt x="10275" y="3193"/>
                  </a:cubicBezTo>
                  <a:cubicBezTo>
                    <a:pt x="10442" y="2993"/>
                    <a:pt x="10608" y="2793"/>
                    <a:pt x="10709" y="2526"/>
                  </a:cubicBezTo>
                  <a:cubicBezTo>
                    <a:pt x="10809" y="2259"/>
                    <a:pt x="10809" y="1992"/>
                    <a:pt x="10675" y="1759"/>
                  </a:cubicBezTo>
                  <a:cubicBezTo>
                    <a:pt x="10542" y="1559"/>
                    <a:pt x="10342" y="1425"/>
                    <a:pt x="10108" y="1325"/>
                  </a:cubicBezTo>
                  <a:cubicBezTo>
                    <a:pt x="9674" y="1125"/>
                    <a:pt x="9308" y="958"/>
                    <a:pt x="8841" y="892"/>
                  </a:cubicBezTo>
                  <a:cubicBezTo>
                    <a:pt x="8440" y="858"/>
                    <a:pt x="8040" y="758"/>
                    <a:pt x="7673" y="625"/>
                  </a:cubicBezTo>
                  <a:cubicBezTo>
                    <a:pt x="7116" y="390"/>
                    <a:pt x="6327" y="1"/>
                    <a:pt x="571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2124575" y="1686509"/>
              <a:ext cx="301836" cy="163390"/>
            </a:xfrm>
            <a:custGeom>
              <a:avLst/>
              <a:gdLst/>
              <a:ahLst/>
              <a:cxnLst/>
              <a:rect l="l" t="t" r="r" b="b"/>
              <a:pathLst>
                <a:path w="9741" h="5273" extrusionOk="0">
                  <a:moveTo>
                    <a:pt x="4092" y="1"/>
                  </a:moveTo>
                  <a:cubicBezTo>
                    <a:pt x="1566" y="1"/>
                    <a:pt x="377" y="2594"/>
                    <a:pt x="34" y="4809"/>
                  </a:cubicBezTo>
                  <a:cubicBezTo>
                    <a:pt x="34" y="4909"/>
                    <a:pt x="0" y="4976"/>
                    <a:pt x="34" y="5076"/>
                  </a:cubicBezTo>
                  <a:cubicBezTo>
                    <a:pt x="74" y="5217"/>
                    <a:pt x="212" y="5273"/>
                    <a:pt x="366" y="5273"/>
                  </a:cubicBezTo>
                  <a:cubicBezTo>
                    <a:pt x="467" y="5273"/>
                    <a:pt x="575" y="5249"/>
                    <a:pt x="668" y="5209"/>
                  </a:cubicBezTo>
                  <a:cubicBezTo>
                    <a:pt x="1034" y="4976"/>
                    <a:pt x="1368" y="4676"/>
                    <a:pt x="1668" y="4376"/>
                  </a:cubicBezTo>
                  <a:cubicBezTo>
                    <a:pt x="1851" y="4163"/>
                    <a:pt x="2061" y="3867"/>
                    <a:pt x="2375" y="3867"/>
                  </a:cubicBezTo>
                  <a:cubicBezTo>
                    <a:pt x="2405" y="3867"/>
                    <a:pt x="2436" y="3869"/>
                    <a:pt x="2469" y="3875"/>
                  </a:cubicBezTo>
                  <a:cubicBezTo>
                    <a:pt x="2702" y="3942"/>
                    <a:pt x="2869" y="4142"/>
                    <a:pt x="3069" y="4142"/>
                  </a:cubicBezTo>
                  <a:cubicBezTo>
                    <a:pt x="3092" y="4146"/>
                    <a:pt x="3114" y="4149"/>
                    <a:pt x="3136" y="4149"/>
                  </a:cubicBezTo>
                  <a:cubicBezTo>
                    <a:pt x="3280" y="4149"/>
                    <a:pt x="3416" y="4062"/>
                    <a:pt x="3503" y="3975"/>
                  </a:cubicBezTo>
                  <a:cubicBezTo>
                    <a:pt x="3636" y="3875"/>
                    <a:pt x="3703" y="3742"/>
                    <a:pt x="3836" y="3642"/>
                  </a:cubicBezTo>
                  <a:cubicBezTo>
                    <a:pt x="4093" y="3412"/>
                    <a:pt x="4329" y="3313"/>
                    <a:pt x="4555" y="3313"/>
                  </a:cubicBezTo>
                  <a:cubicBezTo>
                    <a:pt x="4887" y="3313"/>
                    <a:pt x="5201" y="3525"/>
                    <a:pt x="5538" y="3842"/>
                  </a:cubicBezTo>
                  <a:cubicBezTo>
                    <a:pt x="5938" y="4209"/>
                    <a:pt x="6372" y="4542"/>
                    <a:pt x="6839" y="4809"/>
                  </a:cubicBezTo>
                  <a:cubicBezTo>
                    <a:pt x="7137" y="4985"/>
                    <a:pt x="7473" y="5073"/>
                    <a:pt x="7808" y="5073"/>
                  </a:cubicBezTo>
                  <a:cubicBezTo>
                    <a:pt x="8298" y="5073"/>
                    <a:pt x="8784" y="4885"/>
                    <a:pt x="9140" y="4509"/>
                  </a:cubicBezTo>
                  <a:cubicBezTo>
                    <a:pt x="9607" y="4009"/>
                    <a:pt x="9741" y="3208"/>
                    <a:pt x="9507" y="2574"/>
                  </a:cubicBezTo>
                  <a:cubicBezTo>
                    <a:pt x="9407" y="2307"/>
                    <a:pt x="9240" y="2074"/>
                    <a:pt x="9040" y="1874"/>
                  </a:cubicBezTo>
                  <a:cubicBezTo>
                    <a:pt x="8840" y="1674"/>
                    <a:pt x="8607" y="1507"/>
                    <a:pt x="8373" y="1373"/>
                  </a:cubicBezTo>
                  <a:cubicBezTo>
                    <a:pt x="7873" y="1107"/>
                    <a:pt x="7339" y="906"/>
                    <a:pt x="6839" y="740"/>
                  </a:cubicBezTo>
                  <a:cubicBezTo>
                    <a:pt x="6105" y="473"/>
                    <a:pt x="5404" y="173"/>
                    <a:pt x="4637" y="39"/>
                  </a:cubicBezTo>
                  <a:cubicBezTo>
                    <a:pt x="4449" y="13"/>
                    <a:pt x="4267" y="1"/>
                    <a:pt x="4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2136009" y="1777883"/>
              <a:ext cx="81617" cy="68975"/>
            </a:xfrm>
            <a:custGeom>
              <a:avLst/>
              <a:gdLst/>
              <a:ahLst/>
              <a:cxnLst/>
              <a:rect l="l" t="t" r="r" b="b"/>
              <a:pathLst>
                <a:path w="2634" h="2226" extrusionOk="0">
                  <a:moveTo>
                    <a:pt x="1474" y="1"/>
                  </a:moveTo>
                  <a:cubicBezTo>
                    <a:pt x="1283" y="1"/>
                    <a:pt x="1082" y="42"/>
                    <a:pt x="899" y="126"/>
                  </a:cubicBezTo>
                  <a:cubicBezTo>
                    <a:pt x="1" y="665"/>
                    <a:pt x="258" y="2225"/>
                    <a:pt x="1334" y="2225"/>
                  </a:cubicBezTo>
                  <a:cubicBezTo>
                    <a:pt x="1456" y="2225"/>
                    <a:pt x="1590" y="2205"/>
                    <a:pt x="1733" y="2160"/>
                  </a:cubicBezTo>
                  <a:cubicBezTo>
                    <a:pt x="2233" y="1994"/>
                    <a:pt x="2567" y="1460"/>
                    <a:pt x="2600" y="1026"/>
                  </a:cubicBezTo>
                  <a:cubicBezTo>
                    <a:pt x="2634" y="693"/>
                    <a:pt x="2467" y="392"/>
                    <a:pt x="2000" y="126"/>
                  </a:cubicBezTo>
                  <a:cubicBezTo>
                    <a:pt x="1850" y="42"/>
                    <a:pt x="1666" y="1"/>
                    <a:pt x="14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1579904" y="2059997"/>
              <a:ext cx="71051" cy="220373"/>
            </a:xfrm>
            <a:custGeom>
              <a:avLst/>
              <a:gdLst/>
              <a:ahLst/>
              <a:cxnLst/>
              <a:rect l="l" t="t" r="r" b="b"/>
              <a:pathLst>
                <a:path w="2293" h="7112" extrusionOk="0">
                  <a:moveTo>
                    <a:pt x="2195" y="0"/>
                  </a:moveTo>
                  <a:cubicBezTo>
                    <a:pt x="2175" y="0"/>
                    <a:pt x="2154" y="8"/>
                    <a:pt x="2135" y="27"/>
                  </a:cubicBezTo>
                  <a:cubicBezTo>
                    <a:pt x="1935" y="261"/>
                    <a:pt x="1835" y="527"/>
                    <a:pt x="1701" y="761"/>
                  </a:cubicBezTo>
                  <a:cubicBezTo>
                    <a:pt x="1535" y="1061"/>
                    <a:pt x="1401" y="1328"/>
                    <a:pt x="1268" y="1628"/>
                  </a:cubicBezTo>
                  <a:cubicBezTo>
                    <a:pt x="1001" y="2162"/>
                    <a:pt x="767" y="2696"/>
                    <a:pt x="567" y="3263"/>
                  </a:cubicBezTo>
                  <a:cubicBezTo>
                    <a:pt x="400" y="3830"/>
                    <a:pt x="300" y="4430"/>
                    <a:pt x="200" y="5031"/>
                  </a:cubicBezTo>
                  <a:cubicBezTo>
                    <a:pt x="167" y="5364"/>
                    <a:pt x="134" y="5698"/>
                    <a:pt x="100" y="6031"/>
                  </a:cubicBezTo>
                  <a:cubicBezTo>
                    <a:pt x="67" y="6365"/>
                    <a:pt x="0" y="6698"/>
                    <a:pt x="0" y="7032"/>
                  </a:cubicBezTo>
                  <a:cubicBezTo>
                    <a:pt x="0" y="7087"/>
                    <a:pt x="41" y="7112"/>
                    <a:pt x="77" y="7112"/>
                  </a:cubicBezTo>
                  <a:cubicBezTo>
                    <a:pt x="107" y="7112"/>
                    <a:pt x="134" y="7095"/>
                    <a:pt x="134" y="7065"/>
                  </a:cubicBezTo>
                  <a:cubicBezTo>
                    <a:pt x="334" y="6498"/>
                    <a:pt x="334" y="5831"/>
                    <a:pt x="400" y="5231"/>
                  </a:cubicBezTo>
                  <a:cubicBezTo>
                    <a:pt x="501" y="4597"/>
                    <a:pt x="601" y="3963"/>
                    <a:pt x="801" y="3363"/>
                  </a:cubicBezTo>
                  <a:cubicBezTo>
                    <a:pt x="968" y="2796"/>
                    <a:pt x="1201" y="2229"/>
                    <a:pt x="1468" y="1695"/>
                  </a:cubicBezTo>
                  <a:cubicBezTo>
                    <a:pt x="1601" y="1428"/>
                    <a:pt x="1735" y="1161"/>
                    <a:pt x="1902" y="894"/>
                  </a:cubicBezTo>
                  <a:cubicBezTo>
                    <a:pt x="2035" y="627"/>
                    <a:pt x="2202" y="394"/>
                    <a:pt x="2268" y="127"/>
                  </a:cubicBezTo>
                  <a:cubicBezTo>
                    <a:pt x="2292" y="55"/>
                    <a:pt x="2247" y="0"/>
                    <a:pt x="2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1880668" y="2052158"/>
              <a:ext cx="41924" cy="277233"/>
            </a:xfrm>
            <a:custGeom>
              <a:avLst/>
              <a:gdLst/>
              <a:ahLst/>
              <a:cxnLst/>
              <a:rect l="l" t="t" r="r" b="b"/>
              <a:pathLst>
                <a:path w="1353" h="8947" extrusionOk="0">
                  <a:moveTo>
                    <a:pt x="1288" y="0"/>
                  </a:moveTo>
                  <a:cubicBezTo>
                    <a:pt x="1261" y="0"/>
                    <a:pt x="1234" y="17"/>
                    <a:pt x="1234" y="47"/>
                  </a:cubicBezTo>
                  <a:lnTo>
                    <a:pt x="1201" y="47"/>
                  </a:lnTo>
                  <a:cubicBezTo>
                    <a:pt x="934" y="1514"/>
                    <a:pt x="767" y="3015"/>
                    <a:pt x="567" y="4483"/>
                  </a:cubicBezTo>
                  <a:cubicBezTo>
                    <a:pt x="400" y="5951"/>
                    <a:pt x="200" y="7418"/>
                    <a:pt x="0" y="8853"/>
                  </a:cubicBezTo>
                  <a:cubicBezTo>
                    <a:pt x="0" y="8911"/>
                    <a:pt x="56" y="8947"/>
                    <a:pt x="104" y="8947"/>
                  </a:cubicBezTo>
                  <a:cubicBezTo>
                    <a:pt x="138" y="8947"/>
                    <a:pt x="167" y="8928"/>
                    <a:pt x="167" y="8886"/>
                  </a:cubicBezTo>
                  <a:cubicBezTo>
                    <a:pt x="400" y="7418"/>
                    <a:pt x="601" y="5917"/>
                    <a:pt x="801" y="4450"/>
                  </a:cubicBezTo>
                  <a:cubicBezTo>
                    <a:pt x="1001" y="2982"/>
                    <a:pt x="1234" y="1514"/>
                    <a:pt x="1334" y="80"/>
                  </a:cubicBezTo>
                  <a:cubicBezTo>
                    <a:pt x="1353" y="25"/>
                    <a:pt x="1321" y="0"/>
                    <a:pt x="1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2228961" y="1900364"/>
              <a:ext cx="41366" cy="39972"/>
            </a:xfrm>
            <a:custGeom>
              <a:avLst/>
              <a:gdLst/>
              <a:ahLst/>
              <a:cxnLst/>
              <a:rect l="l" t="t" r="r" b="b"/>
              <a:pathLst>
                <a:path w="1335" h="1290" extrusionOk="0">
                  <a:moveTo>
                    <a:pt x="71" y="0"/>
                  </a:moveTo>
                  <a:cubicBezTo>
                    <a:pt x="34" y="0"/>
                    <a:pt x="0" y="25"/>
                    <a:pt x="0" y="75"/>
                  </a:cubicBezTo>
                  <a:cubicBezTo>
                    <a:pt x="34" y="409"/>
                    <a:pt x="67" y="743"/>
                    <a:pt x="301" y="1009"/>
                  </a:cubicBezTo>
                  <a:cubicBezTo>
                    <a:pt x="401" y="1109"/>
                    <a:pt x="534" y="1210"/>
                    <a:pt x="668" y="1243"/>
                  </a:cubicBezTo>
                  <a:cubicBezTo>
                    <a:pt x="743" y="1273"/>
                    <a:pt x="831" y="1289"/>
                    <a:pt x="918" y="1289"/>
                  </a:cubicBezTo>
                  <a:cubicBezTo>
                    <a:pt x="1024" y="1289"/>
                    <a:pt x="1128" y="1265"/>
                    <a:pt x="1201" y="1210"/>
                  </a:cubicBezTo>
                  <a:cubicBezTo>
                    <a:pt x="1335" y="1076"/>
                    <a:pt x="1235" y="876"/>
                    <a:pt x="1068" y="876"/>
                  </a:cubicBezTo>
                  <a:lnTo>
                    <a:pt x="1101" y="909"/>
                  </a:lnTo>
                  <a:lnTo>
                    <a:pt x="968" y="909"/>
                  </a:lnTo>
                  <a:cubicBezTo>
                    <a:pt x="934" y="909"/>
                    <a:pt x="934" y="909"/>
                    <a:pt x="934" y="943"/>
                  </a:cubicBezTo>
                  <a:lnTo>
                    <a:pt x="801" y="943"/>
                  </a:lnTo>
                  <a:cubicBezTo>
                    <a:pt x="801" y="943"/>
                    <a:pt x="768" y="909"/>
                    <a:pt x="768" y="909"/>
                  </a:cubicBezTo>
                  <a:lnTo>
                    <a:pt x="701" y="909"/>
                  </a:lnTo>
                  <a:cubicBezTo>
                    <a:pt x="668" y="876"/>
                    <a:pt x="634" y="876"/>
                    <a:pt x="634" y="843"/>
                  </a:cubicBezTo>
                  <a:lnTo>
                    <a:pt x="601" y="843"/>
                  </a:lnTo>
                  <a:lnTo>
                    <a:pt x="568" y="809"/>
                  </a:lnTo>
                  <a:cubicBezTo>
                    <a:pt x="534" y="809"/>
                    <a:pt x="534" y="776"/>
                    <a:pt x="501" y="776"/>
                  </a:cubicBezTo>
                  <a:cubicBezTo>
                    <a:pt x="467" y="743"/>
                    <a:pt x="467" y="709"/>
                    <a:pt x="434" y="676"/>
                  </a:cubicBezTo>
                  <a:cubicBezTo>
                    <a:pt x="434" y="676"/>
                    <a:pt x="401" y="642"/>
                    <a:pt x="401" y="642"/>
                  </a:cubicBezTo>
                  <a:cubicBezTo>
                    <a:pt x="367" y="576"/>
                    <a:pt x="334" y="509"/>
                    <a:pt x="301" y="442"/>
                  </a:cubicBezTo>
                  <a:cubicBezTo>
                    <a:pt x="234" y="309"/>
                    <a:pt x="201" y="209"/>
                    <a:pt x="167" y="75"/>
                  </a:cubicBezTo>
                  <a:cubicBezTo>
                    <a:pt x="151" y="25"/>
                    <a:pt x="109" y="0"/>
                    <a:pt x="7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664646" y="2623079"/>
              <a:ext cx="31048" cy="53420"/>
            </a:xfrm>
            <a:custGeom>
              <a:avLst/>
              <a:gdLst/>
              <a:ahLst/>
              <a:cxnLst/>
              <a:rect l="l" t="t" r="r" b="b"/>
              <a:pathLst>
                <a:path w="1002" h="1724" extrusionOk="0">
                  <a:moveTo>
                    <a:pt x="201" y="0"/>
                  </a:moveTo>
                  <a:cubicBezTo>
                    <a:pt x="134" y="0"/>
                    <a:pt x="67" y="34"/>
                    <a:pt x="67" y="100"/>
                  </a:cubicBezTo>
                  <a:cubicBezTo>
                    <a:pt x="0" y="401"/>
                    <a:pt x="34" y="701"/>
                    <a:pt x="167" y="968"/>
                  </a:cubicBezTo>
                  <a:cubicBezTo>
                    <a:pt x="234" y="1101"/>
                    <a:pt x="301" y="1235"/>
                    <a:pt x="367" y="1368"/>
                  </a:cubicBezTo>
                  <a:cubicBezTo>
                    <a:pt x="467" y="1468"/>
                    <a:pt x="568" y="1635"/>
                    <a:pt x="734" y="1702"/>
                  </a:cubicBezTo>
                  <a:cubicBezTo>
                    <a:pt x="762" y="1715"/>
                    <a:pt x="790" y="1724"/>
                    <a:pt x="817" y="1724"/>
                  </a:cubicBezTo>
                  <a:cubicBezTo>
                    <a:pt x="856" y="1724"/>
                    <a:pt x="895" y="1707"/>
                    <a:pt x="934" y="1668"/>
                  </a:cubicBezTo>
                  <a:cubicBezTo>
                    <a:pt x="968" y="1602"/>
                    <a:pt x="1001" y="1535"/>
                    <a:pt x="968" y="1468"/>
                  </a:cubicBezTo>
                  <a:cubicBezTo>
                    <a:pt x="868" y="1368"/>
                    <a:pt x="768" y="1268"/>
                    <a:pt x="668" y="1168"/>
                  </a:cubicBezTo>
                  <a:cubicBezTo>
                    <a:pt x="601" y="1068"/>
                    <a:pt x="534" y="968"/>
                    <a:pt x="467" y="834"/>
                  </a:cubicBezTo>
                  <a:cubicBezTo>
                    <a:pt x="367" y="634"/>
                    <a:pt x="301" y="367"/>
                    <a:pt x="301" y="134"/>
                  </a:cubicBezTo>
                  <a:cubicBezTo>
                    <a:pt x="301" y="67"/>
                    <a:pt x="267" y="0"/>
                    <a:pt x="20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2171083" y="1947771"/>
              <a:ext cx="44186" cy="35758"/>
            </a:xfrm>
            <a:custGeom>
              <a:avLst/>
              <a:gdLst/>
              <a:ahLst/>
              <a:cxnLst/>
              <a:rect l="l" t="t" r="r" b="b"/>
              <a:pathLst>
                <a:path w="1426" h="1154" extrusionOk="0">
                  <a:moveTo>
                    <a:pt x="114" y="0"/>
                  </a:moveTo>
                  <a:cubicBezTo>
                    <a:pt x="101" y="0"/>
                    <a:pt x="85" y="4"/>
                    <a:pt x="67" y="13"/>
                  </a:cubicBezTo>
                  <a:cubicBezTo>
                    <a:pt x="0" y="46"/>
                    <a:pt x="0" y="113"/>
                    <a:pt x="34" y="180"/>
                  </a:cubicBezTo>
                  <a:cubicBezTo>
                    <a:pt x="167" y="413"/>
                    <a:pt x="367" y="614"/>
                    <a:pt x="568" y="780"/>
                  </a:cubicBezTo>
                  <a:cubicBezTo>
                    <a:pt x="801" y="947"/>
                    <a:pt x="1035" y="1114"/>
                    <a:pt x="1301" y="1147"/>
                  </a:cubicBezTo>
                  <a:cubicBezTo>
                    <a:pt x="1315" y="1152"/>
                    <a:pt x="1327" y="1154"/>
                    <a:pt x="1339" y="1154"/>
                  </a:cubicBezTo>
                  <a:cubicBezTo>
                    <a:pt x="1409" y="1154"/>
                    <a:pt x="1426" y="1071"/>
                    <a:pt x="1368" y="1014"/>
                  </a:cubicBezTo>
                  <a:cubicBezTo>
                    <a:pt x="1168" y="880"/>
                    <a:pt x="934" y="780"/>
                    <a:pt x="734" y="614"/>
                  </a:cubicBezTo>
                  <a:cubicBezTo>
                    <a:pt x="534" y="447"/>
                    <a:pt x="367" y="280"/>
                    <a:pt x="201" y="80"/>
                  </a:cubicBezTo>
                  <a:cubicBezTo>
                    <a:pt x="176" y="31"/>
                    <a:pt x="152" y="0"/>
                    <a:pt x="114"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883287" y="3787384"/>
              <a:ext cx="68262" cy="17073"/>
            </a:xfrm>
            <a:custGeom>
              <a:avLst/>
              <a:gdLst/>
              <a:ahLst/>
              <a:cxnLst/>
              <a:rect l="l" t="t" r="r" b="b"/>
              <a:pathLst>
                <a:path w="2203" h="551" extrusionOk="0">
                  <a:moveTo>
                    <a:pt x="1831" y="0"/>
                  </a:moveTo>
                  <a:cubicBezTo>
                    <a:pt x="1773" y="0"/>
                    <a:pt x="1717" y="7"/>
                    <a:pt x="1668" y="17"/>
                  </a:cubicBezTo>
                  <a:cubicBezTo>
                    <a:pt x="1468" y="17"/>
                    <a:pt x="1301" y="17"/>
                    <a:pt x="1101" y="50"/>
                  </a:cubicBezTo>
                  <a:cubicBezTo>
                    <a:pt x="768" y="117"/>
                    <a:pt x="401" y="184"/>
                    <a:pt x="101" y="351"/>
                  </a:cubicBezTo>
                  <a:cubicBezTo>
                    <a:pt x="0" y="384"/>
                    <a:pt x="34" y="551"/>
                    <a:pt x="134" y="551"/>
                  </a:cubicBezTo>
                  <a:cubicBezTo>
                    <a:pt x="501" y="517"/>
                    <a:pt x="834" y="451"/>
                    <a:pt x="1201" y="451"/>
                  </a:cubicBezTo>
                  <a:lnTo>
                    <a:pt x="1735" y="451"/>
                  </a:lnTo>
                  <a:cubicBezTo>
                    <a:pt x="1835" y="451"/>
                    <a:pt x="1935" y="451"/>
                    <a:pt x="2035" y="417"/>
                  </a:cubicBezTo>
                  <a:cubicBezTo>
                    <a:pt x="2102" y="384"/>
                    <a:pt x="2202" y="284"/>
                    <a:pt x="2169" y="184"/>
                  </a:cubicBezTo>
                  <a:cubicBezTo>
                    <a:pt x="2121" y="42"/>
                    <a:pt x="1973" y="0"/>
                    <a:pt x="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902931" y="3833272"/>
              <a:ext cx="49640" cy="20885"/>
            </a:xfrm>
            <a:custGeom>
              <a:avLst/>
              <a:gdLst/>
              <a:ahLst/>
              <a:cxnLst/>
              <a:rect l="l" t="t" r="r" b="b"/>
              <a:pathLst>
                <a:path w="1602" h="674" extrusionOk="0">
                  <a:moveTo>
                    <a:pt x="1304" y="1"/>
                  </a:moveTo>
                  <a:cubicBezTo>
                    <a:pt x="1212" y="1"/>
                    <a:pt x="1117" y="29"/>
                    <a:pt x="1034" y="70"/>
                  </a:cubicBezTo>
                  <a:cubicBezTo>
                    <a:pt x="934" y="104"/>
                    <a:pt x="834" y="137"/>
                    <a:pt x="734" y="137"/>
                  </a:cubicBezTo>
                  <a:cubicBezTo>
                    <a:pt x="534" y="204"/>
                    <a:pt x="300" y="237"/>
                    <a:pt x="134" y="337"/>
                  </a:cubicBezTo>
                  <a:cubicBezTo>
                    <a:pt x="0" y="437"/>
                    <a:pt x="34" y="604"/>
                    <a:pt x="167" y="637"/>
                  </a:cubicBezTo>
                  <a:cubicBezTo>
                    <a:pt x="256" y="663"/>
                    <a:pt x="345" y="674"/>
                    <a:pt x="435" y="674"/>
                  </a:cubicBezTo>
                  <a:cubicBezTo>
                    <a:pt x="579" y="674"/>
                    <a:pt x="723" y="645"/>
                    <a:pt x="868" y="604"/>
                  </a:cubicBezTo>
                  <a:cubicBezTo>
                    <a:pt x="968" y="604"/>
                    <a:pt x="1068" y="571"/>
                    <a:pt x="1168" y="537"/>
                  </a:cubicBezTo>
                  <a:cubicBezTo>
                    <a:pt x="1234" y="537"/>
                    <a:pt x="1268" y="537"/>
                    <a:pt x="1335" y="504"/>
                  </a:cubicBezTo>
                  <a:cubicBezTo>
                    <a:pt x="1435" y="471"/>
                    <a:pt x="1501" y="404"/>
                    <a:pt x="1535" y="304"/>
                  </a:cubicBezTo>
                  <a:cubicBezTo>
                    <a:pt x="1601" y="204"/>
                    <a:pt x="1535" y="104"/>
                    <a:pt x="1435" y="37"/>
                  </a:cubicBezTo>
                  <a:lnTo>
                    <a:pt x="1468" y="37"/>
                  </a:lnTo>
                  <a:cubicBezTo>
                    <a:pt x="1417" y="12"/>
                    <a:pt x="1361"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2350915" y="3709613"/>
              <a:ext cx="32071" cy="49547"/>
            </a:xfrm>
            <a:custGeom>
              <a:avLst/>
              <a:gdLst/>
              <a:ahLst/>
              <a:cxnLst/>
              <a:rect l="l" t="t" r="r" b="b"/>
              <a:pathLst>
                <a:path w="1035" h="1599" extrusionOk="0">
                  <a:moveTo>
                    <a:pt x="851" y="0"/>
                  </a:moveTo>
                  <a:cubicBezTo>
                    <a:pt x="818" y="0"/>
                    <a:pt x="784" y="8"/>
                    <a:pt x="768" y="25"/>
                  </a:cubicBezTo>
                  <a:cubicBezTo>
                    <a:pt x="601" y="225"/>
                    <a:pt x="468" y="425"/>
                    <a:pt x="368" y="659"/>
                  </a:cubicBezTo>
                  <a:cubicBezTo>
                    <a:pt x="301" y="759"/>
                    <a:pt x="234" y="859"/>
                    <a:pt x="167" y="959"/>
                  </a:cubicBezTo>
                  <a:cubicBezTo>
                    <a:pt x="101" y="1059"/>
                    <a:pt x="1" y="1193"/>
                    <a:pt x="1" y="1359"/>
                  </a:cubicBezTo>
                  <a:cubicBezTo>
                    <a:pt x="1" y="1426"/>
                    <a:pt x="67" y="1526"/>
                    <a:pt x="134" y="1560"/>
                  </a:cubicBezTo>
                  <a:cubicBezTo>
                    <a:pt x="173" y="1579"/>
                    <a:pt x="222" y="1598"/>
                    <a:pt x="270" y="1598"/>
                  </a:cubicBezTo>
                  <a:cubicBezTo>
                    <a:pt x="305" y="1598"/>
                    <a:pt x="339" y="1588"/>
                    <a:pt x="368" y="1560"/>
                  </a:cubicBezTo>
                  <a:cubicBezTo>
                    <a:pt x="434" y="1526"/>
                    <a:pt x="468" y="1493"/>
                    <a:pt x="501" y="1426"/>
                  </a:cubicBezTo>
                  <a:cubicBezTo>
                    <a:pt x="501" y="1393"/>
                    <a:pt x="534" y="1393"/>
                    <a:pt x="534" y="1359"/>
                  </a:cubicBezTo>
                  <a:cubicBezTo>
                    <a:pt x="568" y="1293"/>
                    <a:pt x="601" y="1259"/>
                    <a:pt x="601" y="1193"/>
                  </a:cubicBezTo>
                  <a:cubicBezTo>
                    <a:pt x="668" y="1093"/>
                    <a:pt x="701" y="993"/>
                    <a:pt x="768" y="892"/>
                  </a:cubicBezTo>
                  <a:cubicBezTo>
                    <a:pt x="868" y="659"/>
                    <a:pt x="1001" y="425"/>
                    <a:pt x="1035" y="192"/>
                  </a:cubicBezTo>
                  <a:cubicBezTo>
                    <a:pt x="1035" y="125"/>
                    <a:pt x="1001" y="59"/>
                    <a:pt x="968" y="25"/>
                  </a:cubicBezTo>
                  <a:lnTo>
                    <a:pt x="935" y="25"/>
                  </a:lnTo>
                  <a:cubicBezTo>
                    <a:pt x="918" y="8"/>
                    <a:pt x="885" y="0"/>
                    <a:pt x="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2401574" y="3723928"/>
              <a:ext cx="29654" cy="46417"/>
            </a:xfrm>
            <a:custGeom>
              <a:avLst/>
              <a:gdLst/>
              <a:ahLst/>
              <a:cxnLst/>
              <a:rect l="l" t="t" r="r" b="b"/>
              <a:pathLst>
                <a:path w="957" h="1498" extrusionOk="0">
                  <a:moveTo>
                    <a:pt x="798" y="1"/>
                  </a:moveTo>
                  <a:cubicBezTo>
                    <a:pt x="760" y="1"/>
                    <a:pt x="723" y="19"/>
                    <a:pt x="701" y="64"/>
                  </a:cubicBezTo>
                  <a:cubicBezTo>
                    <a:pt x="601" y="264"/>
                    <a:pt x="467" y="464"/>
                    <a:pt x="367" y="697"/>
                  </a:cubicBezTo>
                  <a:cubicBezTo>
                    <a:pt x="300" y="797"/>
                    <a:pt x="234" y="897"/>
                    <a:pt x="167" y="964"/>
                  </a:cubicBezTo>
                  <a:cubicBezTo>
                    <a:pt x="67" y="1098"/>
                    <a:pt x="0" y="1231"/>
                    <a:pt x="33" y="1398"/>
                  </a:cubicBezTo>
                  <a:cubicBezTo>
                    <a:pt x="33" y="1465"/>
                    <a:pt x="134" y="1498"/>
                    <a:pt x="200" y="1498"/>
                  </a:cubicBezTo>
                  <a:cubicBezTo>
                    <a:pt x="367" y="1465"/>
                    <a:pt x="467" y="1331"/>
                    <a:pt x="500" y="1198"/>
                  </a:cubicBezTo>
                  <a:cubicBezTo>
                    <a:pt x="567" y="1098"/>
                    <a:pt x="634" y="964"/>
                    <a:pt x="667" y="864"/>
                  </a:cubicBezTo>
                  <a:cubicBezTo>
                    <a:pt x="801" y="631"/>
                    <a:pt x="867" y="397"/>
                    <a:pt x="934" y="164"/>
                  </a:cubicBezTo>
                  <a:cubicBezTo>
                    <a:pt x="956" y="75"/>
                    <a:pt x="87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2031561" y="1952140"/>
              <a:ext cx="165404" cy="104392"/>
            </a:xfrm>
            <a:custGeom>
              <a:avLst/>
              <a:gdLst/>
              <a:ahLst/>
              <a:cxnLst/>
              <a:rect l="l" t="t" r="r" b="b"/>
              <a:pathLst>
                <a:path w="5338" h="3369" extrusionOk="0">
                  <a:moveTo>
                    <a:pt x="118" y="0"/>
                  </a:moveTo>
                  <a:cubicBezTo>
                    <a:pt x="101" y="0"/>
                    <a:pt x="85" y="2"/>
                    <a:pt x="67" y="6"/>
                  </a:cubicBezTo>
                  <a:cubicBezTo>
                    <a:pt x="34" y="6"/>
                    <a:pt x="0" y="39"/>
                    <a:pt x="34" y="72"/>
                  </a:cubicBezTo>
                  <a:cubicBezTo>
                    <a:pt x="100" y="172"/>
                    <a:pt x="167" y="239"/>
                    <a:pt x="200" y="339"/>
                  </a:cubicBezTo>
                  <a:cubicBezTo>
                    <a:pt x="267" y="473"/>
                    <a:pt x="300" y="606"/>
                    <a:pt x="334" y="739"/>
                  </a:cubicBezTo>
                  <a:cubicBezTo>
                    <a:pt x="434" y="973"/>
                    <a:pt x="567" y="1206"/>
                    <a:pt x="701" y="1407"/>
                  </a:cubicBezTo>
                  <a:cubicBezTo>
                    <a:pt x="1001" y="1807"/>
                    <a:pt x="1368" y="2174"/>
                    <a:pt x="1768" y="2474"/>
                  </a:cubicBezTo>
                  <a:cubicBezTo>
                    <a:pt x="2573" y="3020"/>
                    <a:pt x="3627" y="3369"/>
                    <a:pt x="4650" y="3369"/>
                  </a:cubicBezTo>
                  <a:cubicBezTo>
                    <a:pt x="4814" y="3369"/>
                    <a:pt x="4976" y="3360"/>
                    <a:pt x="5137" y="3341"/>
                  </a:cubicBezTo>
                  <a:cubicBezTo>
                    <a:pt x="5304" y="3308"/>
                    <a:pt x="5337" y="3041"/>
                    <a:pt x="5137" y="3041"/>
                  </a:cubicBezTo>
                  <a:lnTo>
                    <a:pt x="5104" y="3008"/>
                  </a:lnTo>
                  <a:cubicBezTo>
                    <a:pt x="4503" y="3008"/>
                    <a:pt x="3903" y="3008"/>
                    <a:pt x="3303" y="2841"/>
                  </a:cubicBezTo>
                  <a:cubicBezTo>
                    <a:pt x="2736" y="2674"/>
                    <a:pt x="2202" y="2407"/>
                    <a:pt x="1735" y="2040"/>
                  </a:cubicBezTo>
                  <a:cubicBezTo>
                    <a:pt x="1335" y="1740"/>
                    <a:pt x="1001" y="1340"/>
                    <a:pt x="734" y="906"/>
                  </a:cubicBezTo>
                  <a:cubicBezTo>
                    <a:pt x="601" y="673"/>
                    <a:pt x="534" y="439"/>
                    <a:pt x="401" y="239"/>
                  </a:cubicBezTo>
                  <a:cubicBezTo>
                    <a:pt x="341" y="120"/>
                    <a:pt x="254"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5" name="Google Shape;1565;p35"/>
            <p:cNvGrpSpPr/>
            <p:nvPr/>
          </p:nvGrpSpPr>
          <p:grpSpPr>
            <a:xfrm>
              <a:off x="774125" y="1465813"/>
              <a:ext cx="1973438" cy="2857813"/>
              <a:chOff x="774125" y="1465813"/>
              <a:chExt cx="1973438" cy="2857813"/>
            </a:xfrm>
          </p:grpSpPr>
          <p:sp>
            <p:nvSpPr>
              <p:cNvPr id="1566" name="Google Shape;1566;p35"/>
              <p:cNvSpPr/>
              <p:nvPr/>
            </p:nvSpPr>
            <p:spPr>
              <a:xfrm rot="1430105">
                <a:off x="1764068" y="3853726"/>
                <a:ext cx="151798" cy="268546"/>
              </a:xfrm>
              <a:custGeom>
                <a:avLst/>
                <a:gdLst/>
                <a:ahLst/>
                <a:cxnLst/>
                <a:rect l="l" t="t" r="r" b="b"/>
                <a:pathLst>
                  <a:path w="6072" h="10742" fill="none" extrusionOk="0">
                    <a:moveTo>
                      <a:pt x="901" y="10741"/>
                    </a:moveTo>
                    <a:lnTo>
                      <a:pt x="1" y="8339"/>
                    </a:lnTo>
                    <a:lnTo>
                      <a:pt x="2402" y="8139"/>
                    </a:lnTo>
                    <a:lnTo>
                      <a:pt x="1702" y="5537"/>
                    </a:lnTo>
                    <a:lnTo>
                      <a:pt x="4270" y="5437"/>
                    </a:lnTo>
                    <a:lnTo>
                      <a:pt x="3503" y="2869"/>
                    </a:lnTo>
                    <a:lnTo>
                      <a:pt x="6072" y="2602"/>
                    </a:lnTo>
                    <a:lnTo>
                      <a:pt x="5371" y="0"/>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2693338" y="1941750"/>
                <a:ext cx="54225" cy="109275"/>
              </a:xfrm>
              <a:custGeom>
                <a:avLst/>
                <a:gdLst/>
                <a:ahLst/>
                <a:cxnLst/>
                <a:rect l="l" t="t" r="r" b="b"/>
                <a:pathLst>
                  <a:path w="2169" h="4371" fill="none" extrusionOk="0">
                    <a:moveTo>
                      <a:pt x="0" y="0"/>
                    </a:moveTo>
                    <a:cubicBezTo>
                      <a:pt x="1201" y="0"/>
                      <a:pt x="2168" y="968"/>
                      <a:pt x="2168" y="2202"/>
                    </a:cubicBezTo>
                    <a:cubicBezTo>
                      <a:pt x="2168" y="3403"/>
                      <a:pt x="1201" y="4370"/>
                      <a:pt x="0" y="4370"/>
                    </a:cubicBez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1290400" y="1740725"/>
                <a:ext cx="124275" cy="201025"/>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774125" y="2355675"/>
                <a:ext cx="156825" cy="208500"/>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flipH="1">
                <a:off x="989175" y="3002088"/>
                <a:ext cx="54225" cy="54250"/>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flipH="1">
                <a:off x="2359888" y="4074250"/>
                <a:ext cx="150125" cy="204325"/>
              </a:xfrm>
              <a:custGeom>
                <a:avLst/>
                <a:gdLst/>
                <a:ahLst/>
                <a:cxnLst/>
                <a:rect l="l" t="t" r="r" b="b"/>
                <a:pathLst>
                  <a:path w="6005" h="8173" fill="none" extrusionOk="0">
                    <a:moveTo>
                      <a:pt x="6005" y="0"/>
                    </a:moveTo>
                    <a:lnTo>
                      <a:pt x="0" y="8173"/>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flipH="1">
                <a:off x="2434113" y="4245200"/>
                <a:ext cx="56725" cy="78425"/>
              </a:xfrm>
              <a:custGeom>
                <a:avLst/>
                <a:gdLst/>
                <a:ahLst/>
                <a:cxnLst/>
                <a:rect l="l" t="t" r="r" b="b"/>
                <a:pathLst>
                  <a:path w="2269" h="3137" fill="none" extrusionOk="0">
                    <a:moveTo>
                      <a:pt x="0" y="3136"/>
                    </a:moveTo>
                    <a:lnTo>
                      <a:pt x="2269"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flipH="1">
                <a:off x="1933313" y="1465813"/>
                <a:ext cx="81750" cy="80925"/>
              </a:xfrm>
              <a:custGeom>
                <a:avLst/>
                <a:gdLst/>
                <a:ahLst/>
                <a:cxnLst/>
                <a:rect l="l" t="t" r="r" b="b"/>
                <a:pathLst>
                  <a:path w="3270" h="3237" fill="none" extrusionOk="0">
                    <a:moveTo>
                      <a:pt x="2736" y="2569"/>
                    </a:moveTo>
                    <a:cubicBezTo>
                      <a:pt x="2202" y="3170"/>
                      <a:pt x="1302" y="3236"/>
                      <a:pt x="701" y="2703"/>
                    </a:cubicBezTo>
                    <a:cubicBezTo>
                      <a:pt x="68" y="2202"/>
                      <a:pt x="1" y="1268"/>
                      <a:pt x="535" y="668"/>
                    </a:cubicBezTo>
                    <a:cubicBezTo>
                      <a:pt x="1068" y="67"/>
                      <a:pt x="1969" y="1"/>
                      <a:pt x="2603" y="534"/>
                    </a:cubicBezTo>
                    <a:cubicBezTo>
                      <a:pt x="3203" y="1035"/>
                      <a:pt x="3270" y="1969"/>
                      <a:pt x="2736" y="2569"/>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4" name="Google Shape;1574;p35"/>
          <p:cNvSpPr txBox="1">
            <a:spLocks noGrp="1"/>
          </p:cNvSpPr>
          <p:nvPr>
            <p:ph type="title"/>
          </p:nvPr>
        </p:nvSpPr>
        <p:spPr>
          <a:xfrm>
            <a:off x="3564650" y="1465825"/>
            <a:ext cx="4755000" cy="285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POLITICAL FACTORS</a:t>
            </a:r>
            <a:endParaRPr dirty="0"/>
          </a:p>
        </p:txBody>
      </p:sp>
    </p:spTree>
    <p:extLst>
      <p:ext uri="{BB962C8B-B14F-4D97-AF65-F5344CB8AC3E}">
        <p14:creationId xmlns:p14="http://schemas.microsoft.com/office/powerpoint/2010/main" val="2783375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721112" y="808349"/>
            <a:ext cx="7367893" cy="3813717"/>
          </a:xfrm>
          <a:prstGeom prst="rect">
            <a:avLst/>
          </a:prstGeom>
        </p:spPr>
        <p:txBody>
          <a:bodyPr spcFirstLastPara="1" wrap="square" lIns="91425" tIns="91425" rIns="91425" bIns="91425" anchor="t" anchorCtr="0">
            <a:noAutofit/>
          </a:bodyPr>
          <a:lstStyle/>
          <a:p>
            <a:pPr algn="just"/>
            <a:r>
              <a:rPr lang="en-US" b="0" i="0" dirty="0">
                <a:solidFill>
                  <a:srgbClr val="424142"/>
                </a:solidFill>
                <a:effectLst/>
                <a:latin typeface="Georgia" panose="02040502050405020303" pitchFamily="18" charset="0"/>
              </a:rPr>
              <a:t>Political factors refer to government attitude, preference, policy initiative etc., regarding the distribution of enterprises. Government may enact separate legislations, rules and </a:t>
            </a:r>
            <a:r>
              <a:rPr lang="en-US" b="0" i="0" dirty="0" err="1">
                <a:solidFill>
                  <a:srgbClr val="424142"/>
                </a:solidFill>
                <a:effectLst/>
                <a:latin typeface="Georgia" panose="02040502050405020303" pitchFamily="18" charset="0"/>
              </a:rPr>
              <a:t>programmes</a:t>
            </a:r>
            <a:r>
              <a:rPr lang="en-US" b="0" i="0" dirty="0">
                <a:solidFill>
                  <a:srgbClr val="424142"/>
                </a:solidFill>
                <a:effectLst/>
                <a:latin typeface="Georgia" panose="02040502050405020303" pitchFamily="18" charset="0"/>
              </a:rPr>
              <a:t> to promote entrepreneurship. The government support may be in the form of interest free loans, provision of strategic raw materials, </a:t>
            </a:r>
            <a:r>
              <a:rPr lang="en-US" b="0" i="0" dirty="0" err="1">
                <a:solidFill>
                  <a:srgbClr val="424142"/>
                </a:solidFill>
                <a:effectLst/>
                <a:latin typeface="Georgia" panose="02040502050405020303" pitchFamily="18" charset="0"/>
              </a:rPr>
              <a:t>subsidised</a:t>
            </a:r>
            <a:r>
              <a:rPr lang="en-US" b="0" i="0" dirty="0">
                <a:solidFill>
                  <a:srgbClr val="424142"/>
                </a:solidFill>
                <a:effectLst/>
                <a:latin typeface="Georgia" panose="02040502050405020303" pitchFamily="18" charset="0"/>
              </a:rPr>
              <a:t> loans, liberal terms for granting loans, tax exemptions, </a:t>
            </a:r>
            <a:r>
              <a:rPr lang="en-US" b="0" i="0" dirty="0" err="1">
                <a:solidFill>
                  <a:srgbClr val="424142"/>
                </a:solidFill>
                <a:effectLst/>
                <a:latin typeface="Georgia" panose="02040502050405020303" pitchFamily="18" charset="0"/>
              </a:rPr>
              <a:t>favourable</a:t>
            </a:r>
            <a:r>
              <a:rPr lang="en-US" b="0" i="0" dirty="0">
                <a:solidFill>
                  <a:srgbClr val="424142"/>
                </a:solidFill>
                <a:effectLst/>
                <a:latin typeface="Georgia" panose="02040502050405020303" pitchFamily="18" charset="0"/>
              </a:rPr>
              <a:t> EXIM policy, provision of marketing etc., Today political factors play a significant role in determining entrepreneurship in any country.</a:t>
            </a:r>
          </a:p>
          <a:p>
            <a:pPr algn="just"/>
            <a:r>
              <a:rPr lang="en-US" b="0" i="0" dirty="0">
                <a:solidFill>
                  <a:srgbClr val="424142"/>
                </a:solidFill>
                <a:effectLst/>
                <a:latin typeface="Georgia" panose="02040502050405020303" pitchFamily="18" charset="0"/>
              </a:rPr>
              <a:t>The government may permit the setting-up of some enterprises in some regions and restrict their establishment in other regions. It may grant financial and other facilities to encourage entrepreneurship or may restrict its supply in other regions. Thus, entrepreneurship is largely affected by political factors also.</a:t>
            </a:r>
          </a:p>
          <a:p>
            <a:pPr marL="0" indent="0" algn="just">
              <a:spcAft>
                <a:spcPts val="1200"/>
              </a:spcAft>
              <a:buNone/>
            </a:pPr>
            <a:endParaRPr lang="en-IN" b="1" i="0" dirty="0">
              <a:effectLst/>
              <a:latin typeface="Georgia" panose="02040502050405020303" pitchFamily="18" charset="0"/>
            </a:endParaRPr>
          </a:p>
          <a:p>
            <a:pPr marL="0" lvl="0" indent="0" algn="just" rtl="0">
              <a:spcBef>
                <a:spcPts val="0"/>
              </a:spcBef>
              <a:spcAft>
                <a:spcPts val="1200"/>
              </a:spcAft>
              <a:buNone/>
            </a:pPr>
            <a:endParaRPr lang="en-US" b="0" i="0" dirty="0">
              <a:solidFill>
                <a:srgbClr val="373D3F"/>
              </a:solidFill>
              <a:effectLst/>
              <a:latin typeface="Lora" pitchFamily="2" charset="0"/>
            </a:endParaRPr>
          </a:p>
        </p:txBody>
      </p:sp>
      <p:sp>
        <p:nvSpPr>
          <p:cNvPr id="1580" name="Google Shape;1580;p36"/>
          <p:cNvSpPr txBox="1">
            <a:spLocks noGrp="1"/>
          </p:cNvSpPr>
          <p:nvPr>
            <p:ph type="title"/>
          </p:nvPr>
        </p:nvSpPr>
        <p:spPr>
          <a:xfrm>
            <a:off x="1791610" y="176176"/>
            <a:ext cx="4713268"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POLITICAL FACTORS</a:t>
            </a:r>
            <a:endParaRPr dirty="0"/>
          </a:p>
        </p:txBody>
      </p:sp>
    </p:spTree>
    <p:extLst>
      <p:ext uri="{BB962C8B-B14F-4D97-AF65-F5344CB8AC3E}">
        <p14:creationId xmlns:p14="http://schemas.microsoft.com/office/powerpoint/2010/main" val="4038920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35"/>
          <p:cNvSpPr/>
          <p:nvPr/>
        </p:nvSpPr>
        <p:spPr>
          <a:xfrm rot="-5400000" flipH="1">
            <a:off x="5577475" y="-672125"/>
            <a:ext cx="1344600" cy="57885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36" name="Google Shape;1536;p35"/>
          <p:cNvSpPr/>
          <p:nvPr/>
        </p:nvSpPr>
        <p:spPr>
          <a:xfrm rot="-5400000" flipH="1">
            <a:off x="5577475" y="853925"/>
            <a:ext cx="1344600" cy="57885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37" name="Google Shape;1537;p35"/>
          <p:cNvSpPr/>
          <p:nvPr/>
        </p:nvSpPr>
        <p:spPr>
          <a:xfrm rot="1737649">
            <a:off x="4816423" y="456554"/>
            <a:ext cx="409107" cy="358947"/>
          </a:xfrm>
          <a:custGeom>
            <a:avLst/>
            <a:gdLst/>
            <a:ahLst/>
            <a:cxnLst/>
            <a:rect l="l" t="t" r="r" b="b"/>
            <a:pathLst>
              <a:path w="11076" h="9718" extrusionOk="0">
                <a:moveTo>
                  <a:pt x="5537" y="1"/>
                </a:moveTo>
                <a:cubicBezTo>
                  <a:pt x="4646" y="1"/>
                  <a:pt x="3744" y="245"/>
                  <a:pt x="2936" y="756"/>
                </a:cubicBezTo>
                <a:cubicBezTo>
                  <a:pt x="668" y="2191"/>
                  <a:pt x="1" y="5193"/>
                  <a:pt x="1435" y="7461"/>
                </a:cubicBezTo>
                <a:cubicBezTo>
                  <a:pt x="2358" y="8921"/>
                  <a:pt x="3931" y="9718"/>
                  <a:pt x="5539" y="9718"/>
                </a:cubicBezTo>
                <a:cubicBezTo>
                  <a:pt x="6430" y="9718"/>
                  <a:pt x="7331" y="9473"/>
                  <a:pt x="8140" y="8962"/>
                </a:cubicBezTo>
                <a:cubicBezTo>
                  <a:pt x="10408" y="7528"/>
                  <a:pt x="11075" y="4526"/>
                  <a:pt x="9641" y="2257"/>
                </a:cubicBezTo>
                <a:cubicBezTo>
                  <a:pt x="8718" y="798"/>
                  <a:pt x="7145" y="1"/>
                  <a:pt x="5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5"/>
          <p:cNvGrpSpPr/>
          <p:nvPr/>
        </p:nvGrpSpPr>
        <p:grpSpPr>
          <a:xfrm>
            <a:off x="878825" y="1607138"/>
            <a:ext cx="3304293" cy="2857813"/>
            <a:chOff x="720000" y="1465813"/>
            <a:chExt cx="3304293" cy="2857813"/>
          </a:xfrm>
        </p:grpSpPr>
        <p:sp>
          <p:nvSpPr>
            <p:cNvPr id="1539" name="Google Shape;1539;p35"/>
            <p:cNvSpPr/>
            <p:nvPr/>
          </p:nvSpPr>
          <p:spPr>
            <a:xfrm>
              <a:off x="2125598" y="3503380"/>
              <a:ext cx="180928" cy="247300"/>
            </a:xfrm>
            <a:custGeom>
              <a:avLst/>
              <a:gdLst/>
              <a:ahLst/>
              <a:cxnLst/>
              <a:rect l="l" t="t" r="r" b="b"/>
              <a:pathLst>
                <a:path w="5839" h="7981" extrusionOk="0">
                  <a:moveTo>
                    <a:pt x="3863" y="1"/>
                  </a:moveTo>
                  <a:cubicBezTo>
                    <a:pt x="3504" y="1"/>
                    <a:pt x="3131" y="94"/>
                    <a:pt x="2803" y="210"/>
                  </a:cubicBezTo>
                  <a:cubicBezTo>
                    <a:pt x="2303" y="370"/>
                    <a:pt x="1861" y="400"/>
                    <a:pt x="1485" y="400"/>
                  </a:cubicBezTo>
                  <a:cubicBezTo>
                    <a:pt x="1265" y="400"/>
                    <a:pt x="1068" y="390"/>
                    <a:pt x="894" y="390"/>
                  </a:cubicBezTo>
                  <a:cubicBezTo>
                    <a:pt x="315" y="390"/>
                    <a:pt x="1" y="502"/>
                    <a:pt x="1" y="1477"/>
                  </a:cubicBezTo>
                  <a:cubicBezTo>
                    <a:pt x="1" y="1844"/>
                    <a:pt x="935" y="7448"/>
                    <a:pt x="935" y="7815"/>
                  </a:cubicBezTo>
                  <a:cubicBezTo>
                    <a:pt x="2006" y="7929"/>
                    <a:pt x="3155" y="7981"/>
                    <a:pt x="4287" y="7981"/>
                  </a:cubicBezTo>
                  <a:cubicBezTo>
                    <a:pt x="4811" y="7981"/>
                    <a:pt x="5331" y="7970"/>
                    <a:pt x="5838" y="7949"/>
                  </a:cubicBezTo>
                  <a:cubicBezTo>
                    <a:pt x="5838" y="7749"/>
                    <a:pt x="5438" y="3979"/>
                    <a:pt x="5438" y="3746"/>
                  </a:cubicBezTo>
                  <a:cubicBezTo>
                    <a:pt x="5471" y="2979"/>
                    <a:pt x="5505" y="2178"/>
                    <a:pt x="5338" y="1411"/>
                  </a:cubicBezTo>
                  <a:cubicBezTo>
                    <a:pt x="5238" y="944"/>
                    <a:pt x="5004" y="443"/>
                    <a:pt x="4604" y="177"/>
                  </a:cubicBezTo>
                  <a:cubicBezTo>
                    <a:pt x="4379" y="50"/>
                    <a:pt x="4125" y="1"/>
                    <a:pt x="386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2138022" y="3699016"/>
              <a:ext cx="422774" cy="147277"/>
            </a:xfrm>
            <a:custGeom>
              <a:avLst/>
              <a:gdLst/>
              <a:ahLst/>
              <a:cxnLst/>
              <a:rect l="l" t="t" r="r" b="b"/>
              <a:pathLst>
                <a:path w="13644" h="4753" extrusionOk="0">
                  <a:moveTo>
                    <a:pt x="4647" y="0"/>
                  </a:moveTo>
                  <a:cubicBezTo>
                    <a:pt x="3559" y="0"/>
                    <a:pt x="1945" y="100"/>
                    <a:pt x="990" y="100"/>
                  </a:cubicBezTo>
                  <a:cubicBezTo>
                    <a:pt x="513" y="100"/>
                    <a:pt x="200" y="75"/>
                    <a:pt x="200" y="0"/>
                  </a:cubicBezTo>
                  <a:lnTo>
                    <a:pt x="200" y="0"/>
                  </a:lnTo>
                  <a:cubicBezTo>
                    <a:pt x="200" y="1201"/>
                    <a:pt x="0" y="2502"/>
                    <a:pt x="267" y="3670"/>
                  </a:cubicBezTo>
                  <a:cubicBezTo>
                    <a:pt x="334" y="3836"/>
                    <a:pt x="367" y="4036"/>
                    <a:pt x="500" y="4170"/>
                  </a:cubicBezTo>
                  <a:cubicBezTo>
                    <a:pt x="752" y="4440"/>
                    <a:pt x="1236" y="4496"/>
                    <a:pt x="1729" y="4496"/>
                  </a:cubicBezTo>
                  <a:cubicBezTo>
                    <a:pt x="2084" y="4496"/>
                    <a:pt x="2443" y="4467"/>
                    <a:pt x="2722" y="4467"/>
                  </a:cubicBezTo>
                  <a:cubicBezTo>
                    <a:pt x="2774" y="4467"/>
                    <a:pt x="2823" y="4468"/>
                    <a:pt x="2869" y="4470"/>
                  </a:cubicBezTo>
                  <a:cubicBezTo>
                    <a:pt x="4036" y="4537"/>
                    <a:pt x="5204" y="4637"/>
                    <a:pt x="6371" y="4704"/>
                  </a:cubicBezTo>
                  <a:cubicBezTo>
                    <a:pt x="7094" y="4734"/>
                    <a:pt x="7817" y="4752"/>
                    <a:pt x="8538" y="4752"/>
                  </a:cubicBezTo>
                  <a:cubicBezTo>
                    <a:pt x="10182" y="4752"/>
                    <a:pt x="11821" y="4658"/>
                    <a:pt x="13443" y="4403"/>
                  </a:cubicBezTo>
                  <a:cubicBezTo>
                    <a:pt x="13643" y="4403"/>
                    <a:pt x="12542" y="3169"/>
                    <a:pt x="12442" y="3102"/>
                  </a:cubicBezTo>
                  <a:cubicBezTo>
                    <a:pt x="12042" y="2736"/>
                    <a:pt x="11708" y="2469"/>
                    <a:pt x="11208" y="2235"/>
                  </a:cubicBezTo>
                  <a:cubicBezTo>
                    <a:pt x="10941" y="2102"/>
                    <a:pt x="10641" y="2002"/>
                    <a:pt x="10374" y="1902"/>
                  </a:cubicBezTo>
                  <a:lnTo>
                    <a:pt x="10374" y="1868"/>
                  </a:lnTo>
                  <a:cubicBezTo>
                    <a:pt x="9907" y="1701"/>
                    <a:pt x="9440" y="1535"/>
                    <a:pt x="8940" y="1401"/>
                  </a:cubicBezTo>
                  <a:cubicBezTo>
                    <a:pt x="8006" y="1201"/>
                    <a:pt x="6972" y="1168"/>
                    <a:pt x="6238" y="534"/>
                  </a:cubicBezTo>
                  <a:cubicBezTo>
                    <a:pt x="6071" y="401"/>
                    <a:pt x="5938" y="200"/>
                    <a:pt x="5737" y="100"/>
                  </a:cubicBezTo>
                  <a:cubicBezTo>
                    <a:pt x="5604" y="25"/>
                    <a:pt x="5191" y="0"/>
                    <a:pt x="46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1422783" y="2405505"/>
              <a:ext cx="1043983" cy="1215430"/>
            </a:xfrm>
            <a:custGeom>
              <a:avLst/>
              <a:gdLst/>
              <a:ahLst/>
              <a:cxnLst/>
              <a:rect l="l" t="t" r="r" b="b"/>
              <a:pathLst>
                <a:path w="33692" h="39225" extrusionOk="0">
                  <a:moveTo>
                    <a:pt x="7396" y="0"/>
                  </a:moveTo>
                  <a:cubicBezTo>
                    <a:pt x="5681" y="0"/>
                    <a:pt x="3956" y="387"/>
                    <a:pt x="2403" y="1118"/>
                  </a:cubicBezTo>
                  <a:cubicBezTo>
                    <a:pt x="1469" y="1585"/>
                    <a:pt x="234" y="2052"/>
                    <a:pt x="134" y="3153"/>
                  </a:cubicBezTo>
                  <a:lnTo>
                    <a:pt x="101" y="3153"/>
                  </a:lnTo>
                  <a:cubicBezTo>
                    <a:pt x="1" y="4054"/>
                    <a:pt x="735" y="5088"/>
                    <a:pt x="1002" y="5922"/>
                  </a:cubicBezTo>
                  <a:cubicBezTo>
                    <a:pt x="1535" y="7690"/>
                    <a:pt x="2202" y="9424"/>
                    <a:pt x="3036" y="11092"/>
                  </a:cubicBezTo>
                  <a:cubicBezTo>
                    <a:pt x="3737" y="12426"/>
                    <a:pt x="4471" y="14194"/>
                    <a:pt x="5872" y="14961"/>
                  </a:cubicBezTo>
                  <a:cubicBezTo>
                    <a:pt x="8374" y="16362"/>
                    <a:pt x="11176" y="16963"/>
                    <a:pt x="14011" y="17196"/>
                  </a:cubicBezTo>
                  <a:cubicBezTo>
                    <a:pt x="14535" y="17245"/>
                    <a:pt x="15052" y="17261"/>
                    <a:pt x="15564" y="17261"/>
                  </a:cubicBezTo>
                  <a:cubicBezTo>
                    <a:pt x="16767" y="17261"/>
                    <a:pt x="17949" y="17168"/>
                    <a:pt x="19151" y="17168"/>
                  </a:cubicBezTo>
                  <a:cubicBezTo>
                    <a:pt x="19916" y="17168"/>
                    <a:pt x="20690" y="17206"/>
                    <a:pt x="21483" y="17330"/>
                  </a:cubicBezTo>
                  <a:cubicBezTo>
                    <a:pt x="21616" y="17330"/>
                    <a:pt x="21750" y="17363"/>
                    <a:pt x="21816" y="17463"/>
                  </a:cubicBezTo>
                  <a:cubicBezTo>
                    <a:pt x="21917" y="17563"/>
                    <a:pt x="21917" y="17697"/>
                    <a:pt x="21917" y="17830"/>
                  </a:cubicBezTo>
                  <a:cubicBezTo>
                    <a:pt x="21616" y="22567"/>
                    <a:pt x="21349" y="27270"/>
                    <a:pt x="21083" y="32007"/>
                  </a:cubicBezTo>
                  <a:cubicBezTo>
                    <a:pt x="21016" y="33241"/>
                    <a:pt x="20115" y="37211"/>
                    <a:pt x="21016" y="38145"/>
                  </a:cubicBezTo>
                  <a:cubicBezTo>
                    <a:pt x="21650" y="38812"/>
                    <a:pt x="27787" y="38979"/>
                    <a:pt x="28955" y="39212"/>
                  </a:cubicBezTo>
                  <a:cubicBezTo>
                    <a:pt x="28998" y="39221"/>
                    <a:pt x="29041" y="39225"/>
                    <a:pt x="29082" y="39225"/>
                  </a:cubicBezTo>
                  <a:cubicBezTo>
                    <a:pt x="29362" y="39225"/>
                    <a:pt x="29597" y="39036"/>
                    <a:pt x="29655" y="38745"/>
                  </a:cubicBezTo>
                  <a:lnTo>
                    <a:pt x="32157" y="23434"/>
                  </a:lnTo>
                  <a:cubicBezTo>
                    <a:pt x="32691" y="20232"/>
                    <a:pt x="33692" y="16229"/>
                    <a:pt x="33191" y="13027"/>
                  </a:cubicBezTo>
                  <a:cubicBezTo>
                    <a:pt x="32224" y="6756"/>
                    <a:pt x="22817" y="5088"/>
                    <a:pt x="17814" y="3453"/>
                  </a:cubicBezTo>
                  <a:cubicBezTo>
                    <a:pt x="15045" y="2553"/>
                    <a:pt x="12610" y="885"/>
                    <a:pt x="9741" y="251"/>
                  </a:cubicBezTo>
                  <a:cubicBezTo>
                    <a:pt x="8973" y="83"/>
                    <a:pt x="8186" y="0"/>
                    <a:pt x="73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2154537" y="2106876"/>
              <a:ext cx="964380" cy="713300"/>
            </a:xfrm>
            <a:custGeom>
              <a:avLst/>
              <a:gdLst/>
              <a:ahLst/>
              <a:cxnLst/>
              <a:rect l="l" t="t" r="r" b="b"/>
              <a:pathLst>
                <a:path w="31123" h="23020" extrusionOk="0">
                  <a:moveTo>
                    <a:pt x="3087" y="1"/>
                  </a:moveTo>
                  <a:cubicBezTo>
                    <a:pt x="2548" y="1"/>
                    <a:pt x="1986" y="109"/>
                    <a:pt x="1402" y="349"/>
                  </a:cubicBezTo>
                  <a:cubicBezTo>
                    <a:pt x="168" y="882"/>
                    <a:pt x="1" y="2050"/>
                    <a:pt x="67" y="3317"/>
                  </a:cubicBezTo>
                  <a:cubicBezTo>
                    <a:pt x="234" y="6286"/>
                    <a:pt x="2169" y="8621"/>
                    <a:pt x="4070" y="10790"/>
                  </a:cubicBezTo>
                  <a:cubicBezTo>
                    <a:pt x="5338" y="12257"/>
                    <a:pt x="6706" y="13658"/>
                    <a:pt x="8240" y="14826"/>
                  </a:cubicBezTo>
                  <a:cubicBezTo>
                    <a:pt x="10475" y="16460"/>
                    <a:pt x="13010" y="17594"/>
                    <a:pt x="15512" y="18729"/>
                  </a:cubicBezTo>
                  <a:cubicBezTo>
                    <a:pt x="16379" y="19129"/>
                    <a:pt x="17280" y="19496"/>
                    <a:pt x="18247" y="19729"/>
                  </a:cubicBezTo>
                  <a:cubicBezTo>
                    <a:pt x="19148" y="19963"/>
                    <a:pt x="20215" y="19996"/>
                    <a:pt x="21316" y="20063"/>
                  </a:cubicBezTo>
                  <a:cubicBezTo>
                    <a:pt x="22784" y="20130"/>
                    <a:pt x="24251" y="20296"/>
                    <a:pt x="25319" y="21130"/>
                  </a:cubicBezTo>
                  <a:cubicBezTo>
                    <a:pt x="25619" y="21397"/>
                    <a:pt x="26019" y="21564"/>
                    <a:pt x="26386" y="21731"/>
                  </a:cubicBezTo>
                  <a:cubicBezTo>
                    <a:pt x="27587" y="22231"/>
                    <a:pt x="28821" y="22731"/>
                    <a:pt x="30122" y="22965"/>
                  </a:cubicBezTo>
                  <a:cubicBezTo>
                    <a:pt x="30230" y="22996"/>
                    <a:pt x="30353" y="23020"/>
                    <a:pt x="30477" y="23020"/>
                  </a:cubicBezTo>
                  <a:cubicBezTo>
                    <a:pt x="30620" y="23020"/>
                    <a:pt x="30764" y="22988"/>
                    <a:pt x="30889" y="22898"/>
                  </a:cubicBezTo>
                  <a:cubicBezTo>
                    <a:pt x="31090" y="22731"/>
                    <a:pt x="31123" y="22398"/>
                    <a:pt x="31123" y="22131"/>
                  </a:cubicBezTo>
                  <a:cubicBezTo>
                    <a:pt x="30990" y="20496"/>
                    <a:pt x="29655" y="19629"/>
                    <a:pt x="28288" y="19062"/>
                  </a:cubicBezTo>
                  <a:cubicBezTo>
                    <a:pt x="26720" y="18362"/>
                    <a:pt x="25185" y="17494"/>
                    <a:pt x="23718" y="16594"/>
                  </a:cubicBezTo>
                  <a:cubicBezTo>
                    <a:pt x="20716" y="14826"/>
                    <a:pt x="17813" y="12858"/>
                    <a:pt x="14544" y="11623"/>
                  </a:cubicBezTo>
                  <a:cubicBezTo>
                    <a:pt x="14244" y="11523"/>
                    <a:pt x="13911" y="11390"/>
                    <a:pt x="13677" y="11156"/>
                  </a:cubicBezTo>
                  <a:cubicBezTo>
                    <a:pt x="13477" y="10990"/>
                    <a:pt x="13344" y="10756"/>
                    <a:pt x="13210" y="10556"/>
                  </a:cubicBezTo>
                  <a:cubicBezTo>
                    <a:pt x="12676" y="9622"/>
                    <a:pt x="12009" y="8721"/>
                    <a:pt x="11376" y="7821"/>
                  </a:cubicBezTo>
                  <a:cubicBezTo>
                    <a:pt x="9481" y="5197"/>
                    <a:pt x="6822" y="1"/>
                    <a:pt x="308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2262021" y="2419479"/>
              <a:ext cx="1762272" cy="1799517"/>
            </a:xfrm>
            <a:custGeom>
              <a:avLst/>
              <a:gdLst/>
              <a:ahLst/>
              <a:cxnLst/>
              <a:rect l="l" t="t" r="r" b="b"/>
              <a:pathLst>
                <a:path w="56873" h="58075" extrusionOk="0">
                  <a:moveTo>
                    <a:pt x="28469" y="9443"/>
                  </a:moveTo>
                  <a:cubicBezTo>
                    <a:pt x="29104" y="9443"/>
                    <a:pt x="29744" y="9475"/>
                    <a:pt x="30389" y="9540"/>
                  </a:cubicBezTo>
                  <a:cubicBezTo>
                    <a:pt x="40930" y="10641"/>
                    <a:pt x="48602" y="20248"/>
                    <a:pt x="47535" y="30989"/>
                  </a:cubicBezTo>
                  <a:cubicBezTo>
                    <a:pt x="46535" y="41054"/>
                    <a:pt x="38211" y="48571"/>
                    <a:pt x="28494" y="48571"/>
                  </a:cubicBezTo>
                  <a:cubicBezTo>
                    <a:pt x="27841" y="48571"/>
                    <a:pt x="27183" y="48537"/>
                    <a:pt x="26520" y="48468"/>
                  </a:cubicBezTo>
                  <a:cubicBezTo>
                    <a:pt x="15979" y="47367"/>
                    <a:pt x="8307" y="37794"/>
                    <a:pt x="9374" y="27053"/>
                  </a:cubicBezTo>
                  <a:cubicBezTo>
                    <a:pt x="10376" y="16969"/>
                    <a:pt x="18728" y="9443"/>
                    <a:pt x="28469" y="9443"/>
                  </a:cubicBezTo>
                  <a:close/>
                  <a:moveTo>
                    <a:pt x="26420" y="0"/>
                  </a:moveTo>
                  <a:cubicBezTo>
                    <a:pt x="24552" y="133"/>
                    <a:pt x="22717" y="467"/>
                    <a:pt x="20949" y="967"/>
                  </a:cubicBezTo>
                  <a:cubicBezTo>
                    <a:pt x="21049" y="1134"/>
                    <a:pt x="21149" y="1301"/>
                    <a:pt x="21249" y="1501"/>
                  </a:cubicBezTo>
                  <a:cubicBezTo>
                    <a:pt x="22317" y="3903"/>
                    <a:pt x="21249" y="6738"/>
                    <a:pt x="18881" y="7839"/>
                  </a:cubicBezTo>
                  <a:cubicBezTo>
                    <a:pt x="18255" y="8130"/>
                    <a:pt x="17601" y="8267"/>
                    <a:pt x="16958" y="8267"/>
                  </a:cubicBezTo>
                  <a:cubicBezTo>
                    <a:pt x="15168" y="8267"/>
                    <a:pt x="13462" y="7204"/>
                    <a:pt x="12677" y="5437"/>
                  </a:cubicBezTo>
                  <a:cubicBezTo>
                    <a:pt x="12610" y="5270"/>
                    <a:pt x="12543" y="5104"/>
                    <a:pt x="12510" y="4904"/>
                  </a:cubicBezTo>
                  <a:cubicBezTo>
                    <a:pt x="10975" y="5971"/>
                    <a:pt x="9541" y="7172"/>
                    <a:pt x="8240" y="8506"/>
                  </a:cubicBezTo>
                  <a:cubicBezTo>
                    <a:pt x="8407" y="8606"/>
                    <a:pt x="8574" y="8673"/>
                    <a:pt x="8707" y="8773"/>
                  </a:cubicBezTo>
                  <a:cubicBezTo>
                    <a:pt x="10809" y="10341"/>
                    <a:pt x="11309" y="13343"/>
                    <a:pt x="9775" y="15478"/>
                  </a:cubicBezTo>
                  <a:cubicBezTo>
                    <a:pt x="8866" y="16789"/>
                    <a:pt x="7433" y="17479"/>
                    <a:pt x="5970" y="17479"/>
                  </a:cubicBezTo>
                  <a:cubicBezTo>
                    <a:pt x="5015" y="17479"/>
                    <a:pt x="4047" y="17185"/>
                    <a:pt x="3203" y="16579"/>
                  </a:cubicBezTo>
                  <a:cubicBezTo>
                    <a:pt x="3070" y="16478"/>
                    <a:pt x="2970" y="16345"/>
                    <a:pt x="2836" y="16245"/>
                  </a:cubicBezTo>
                  <a:cubicBezTo>
                    <a:pt x="2036" y="17913"/>
                    <a:pt x="1402" y="19681"/>
                    <a:pt x="902" y="21515"/>
                  </a:cubicBezTo>
                  <a:cubicBezTo>
                    <a:pt x="1035" y="21515"/>
                    <a:pt x="1154" y="21501"/>
                    <a:pt x="1267" y="21501"/>
                  </a:cubicBezTo>
                  <a:cubicBezTo>
                    <a:pt x="1324" y="21501"/>
                    <a:pt x="1380" y="21504"/>
                    <a:pt x="1435" y="21515"/>
                  </a:cubicBezTo>
                  <a:cubicBezTo>
                    <a:pt x="4004" y="21782"/>
                    <a:pt x="5905" y="24117"/>
                    <a:pt x="5638" y="26752"/>
                  </a:cubicBezTo>
                  <a:cubicBezTo>
                    <a:pt x="5388" y="29253"/>
                    <a:pt x="3351" y="31081"/>
                    <a:pt x="954" y="31081"/>
                  </a:cubicBezTo>
                  <a:cubicBezTo>
                    <a:pt x="794" y="31081"/>
                    <a:pt x="631" y="31072"/>
                    <a:pt x="468" y="31056"/>
                  </a:cubicBezTo>
                  <a:cubicBezTo>
                    <a:pt x="301" y="31056"/>
                    <a:pt x="168" y="30989"/>
                    <a:pt x="1" y="30955"/>
                  </a:cubicBezTo>
                  <a:lnTo>
                    <a:pt x="1" y="30955"/>
                  </a:lnTo>
                  <a:cubicBezTo>
                    <a:pt x="134" y="32857"/>
                    <a:pt x="435" y="34725"/>
                    <a:pt x="902" y="36493"/>
                  </a:cubicBezTo>
                  <a:cubicBezTo>
                    <a:pt x="1035" y="36426"/>
                    <a:pt x="1202" y="36326"/>
                    <a:pt x="1335" y="36226"/>
                  </a:cubicBezTo>
                  <a:cubicBezTo>
                    <a:pt x="1958" y="35945"/>
                    <a:pt x="2611" y="35812"/>
                    <a:pt x="3254" y="35812"/>
                  </a:cubicBezTo>
                  <a:cubicBezTo>
                    <a:pt x="5057" y="35812"/>
                    <a:pt x="6786" y="36858"/>
                    <a:pt x="7573" y="38628"/>
                  </a:cubicBezTo>
                  <a:cubicBezTo>
                    <a:pt x="8640" y="41063"/>
                    <a:pt x="7573" y="43898"/>
                    <a:pt x="5205" y="44999"/>
                  </a:cubicBezTo>
                  <a:cubicBezTo>
                    <a:pt x="5038" y="45066"/>
                    <a:pt x="4871" y="45099"/>
                    <a:pt x="4704" y="45166"/>
                  </a:cubicBezTo>
                  <a:cubicBezTo>
                    <a:pt x="5738" y="46733"/>
                    <a:pt x="6906" y="48201"/>
                    <a:pt x="8207" y="49535"/>
                  </a:cubicBezTo>
                  <a:cubicBezTo>
                    <a:pt x="8307" y="49369"/>
                    <a:pt x="8374" y="49202"/>
                    <a:pt x="8507" y="49035"/>
                  </a:cubicBezTo>
                  <a:cubicBezTo>
                    <a:pt x="9415" y="47723"/>
                    <a:pt x="10848" y="47034"/>
                    <a:pt x="12304" y="47034"/>
                  </a:cubicBezTo>
                  <a:cubicBezTo>
                    <a:pt x="13254" y="47034"/>
                    <a:pt x="14215" y="47328"/>
                    <a:pt x="15045" y="47934"/>
                  </a:cubicBezTo>
                  <a:cubicBezTo>
                    <a:pt x="17180" y="49502"/>
                    <a:pt x="17647" y="52504"/>
                    <a:pt x="16112" y="54639"/>
                  </a:cubicBezTo>
                  <a:cubicBezTo>
                    <a:pt x="16012" y="54806"/>
                    <a:pt x="15879" y="54939"/>
                    <a:pt x="15745" y="55073"/>
                  </a:cubicBezTo>
                  <a:cubicBezTo>
                    <a:pt x="17380" y="55907"/>
                    <a:pt x="19115" y="56574"/>
                    <a:pt x="20949" y="57108"/>
                  </a:cubicBezTo>
                  <a:cubicBezTo>
                    <a:pt x="20949" y="56874"/>
                    <a:pt x="20916" y="56674"/>
                    <a:pt x="20949" y="56474"/>
                  </a:cubicBezTo>
                  <a:cubicBezTo>
                    <a:pt x="21200" y="54002"/>
                    <a:pt x="23240" y="52146"/>
                    <a:pt x="25640" y="52146"/>
                  </a:cubicBezTo>
                  <a:cubicBezTo>
                    <a:pt x="25799" y="52146"/>
                    <a:pt x="25958" y="52154"/>
                    <a:pt x="26120" y="52171"/>
                  </a:cubicBezTo>
                  <a:cubicBezTo>
                    <a:pt x="28688" y="52438"/>
                    <a:pt x="30556" y="54806"/>
                    <a:pt x="30323" y="57441"/>
                  </a:cubicBezTo>
                  <a:cubicBezTo>
                    <a:pt x="30289" y="57641"/>
                    <a:pt x="30222" y="57841"/>
                    <a:pt x="30189" y="58075"/>
                  </a:cubicBezTo>
                  <a:cubicBezTo>
                    <a:pt x="31857" y="57975"/>
                    <a:pt x="33458" y="57708"/>
                    <a:pt x="35059" y="57308"/>
                  </a:cubicBezTo>
                  <a:cubicBezTo>
                    <a:pt x="35393" y="57241"/>
                    <a:pt x="35526" y="56874"/>
                    <a:pt x="35393" y="56574"/>
                  </a:cubicBezTo>
                  <a:cubicBezTo>
                    <a:pt x="35393" y="56574"/>
                    <a:pt x="35393" y="56540"/>
                    <a:pt x="35393" y="56540"/>
                  </a:cubicBezTo>
                  <a:cubicBezTo>
                    <a:pt x="34325" y="54105"/>
                    <a:pt x="35359" y="51270"/>
                    <a:pt x="37728" y="50203"/>
                  </a:cubicBezTo>
                  <a:cubicBezTo>
                    <a:pt x="38360" y="49909"/>
                    <a:pt x="39023" y="49769"/>
                    <a:pt x="39676" y="49769"/>
                  </a:cubicBezTo>
                  <a:cubicBezTo>
                    <a:pt x="41469" y="49769"/>
                    <a:pt x="43183" y="50819"/>
                    <a:pt x="43966" y="52604"/>
                  </a:cubicBezTo>
                  <a:cubicBezTo>
                    <a:pt x="44056" y="52831"/>
                    <a:pt x="44270" y="52965"/>
                    <a:pt x="44482" y="52965"/>
                  </a:cubicBezTo>
                  <a:cubicBezTo>
                    <a:pt x="44581" y="52965"/>
                    <a:pt x="44681" y="52935"/>
                    <a:pt x="44766" y="52871"/>
                  </a:cubicBezTo>
                  <a:cubicBezTo>
                    <a:pt x="45934" y="52037"/>
                    <a:pt x="47034" y="51103"/>
                    <a:pt x="48069" y="50103"/>
                  </a:cubicBezTo>
                  <a:cubicBezTo>
                    <a:pt x="48302" y="49869"/>
                    <a:pt x="48269" y="49469"/>
                    <a:pt x="48002" y="49302"/>
                  </a:cubicBezTo>
                  <a:cubicBezTo>
                    <a:pt x="47968" y="49269"/>
                    <a:pt x="47935" y="49269"/>
                    <a:pt x="47902" y="49235"/>
                  </a:cubicBezTo>
                  <a:cubicBezTo>
                    <a:pt x="45800" y="47667"/>
                    <a:pt x="45333" y="44699"/>
                    <a:pt x="46868" y="42530"/>
                  </a:cubicBezTo>
                  <a:cubicBezTo>
                    <a:pt x="47780" y="41233"/>
                    <a:pt x="49222" y="40539"/>
                    <a:pt x="50685" y="40539"/>
                  </a:cubicBezTo>
                  <a:cubicBezTo>
                    <a:pt x="51629" y="40539"/>
                    <a:pt x="52582" y="40828"/>
                    <a:pt x="53406" y="41430"/>
                  </a:cubicBezTo>
                  <a:lnTo>
                    <a:pt x="53472" y="41496"/>
                  </a:lnTo>
                  <a:cubicBezTo>
                    <a:pt x="53567" y="41567"/>
                    <a:pt x="53678" y="41600"/>
                    <a:pt x="53788" y="41600"/>
                  </a:cubicBezTo>
                  <a:cubicBezTo>
                    <a:pt x="53989" y="41600"/>
                    <a:pt x="54187" y="41490"/>
                    <a:pt x="54273" y="41296"/>
                  </a:cubicBezTo>
                  <a:cubicBezTo>
                    <a:pt x="54873" y="39995"/>
                    <a:pt x="55407" y="38628"/>
                    <a:pt x="55807" y="37193"/>
                  </a:cubicBezTo>
                  <a:cubicBezTo>
                    <a:pt x="55874" y="36860"/>
                    <a:pt x="55641" y="36560"/>
                    <a:pt x="55307" y="36526"/>
                  </a:cubicBezTo>
                  <a:lnTo>
                    <a:pt x="55207" y="36526"/>
                  </a:lnTo>
                  <a:cubicBezTo>
                    <a:pt x="52605" y="36259"/>
                    <a:pt x="50737" y="33891"/>
                    <a:pt x="51004" y="31256"/>
                  </a:cubicBezTo>
                  <a:cubicBezTo>
                    <a:pt x="51254" y="28784"/>
                    <a:pt x="53295" y="26928"/>
                    <a:pt x="55667" y="26928"/>
                  </a:cubicBezTo>
                  <a:cubicBezTo>
                    <a:pt x="55824" y="26928"/>
                    <a:pt x="55982" y="26936"/>
                    <a:pt x="56141" y="26953"/>
                  </a:cubicBezTo>
                  <a:cubicBezTo>
                    <a:pt x="56174" y="26953"/>
                    <a:pt x="56208" y="26986"/>
                    <a:pt x="56208" y="26986"/>
                  </a:cubicBezTo>
                  <a:cubicBezTo>
                    <a:pt x="56229" y="26988"/>
                    <a:pt x="56249" y="26989"/>
                    <a:pt x="56270" y="26989"/>
                  </a:cubicBezTo>
                  <a:cubicBezTo>
                    <a:pt x="56608" y="26989"/>
                    <a:pt x="56873" y="26734"/>
                    <a:pt x="56841" y="26419"/>
                  </a:cubicBezTo>
                  <a:cubicBezTo>
                    <a:pt x="56708" y="24951"/>
                    <a:pt x="56475" y="23483"/>
                    <a:pt x="56141" y="22082"/>
                  </a:cubicBezTo>
                  <a:cubicBezTo>
                    <a:pt x="56068" y="21838"/>
                    <a:pt x="55851" y="21683"/>
                    <a:pt x="55623" y="21683"/>
                  </a:cubicBezTo>
                  <a:cubicBezTo>
                    <a:pt x="55539" y="21683"/>
                    <a:pt x="55454" y="21704"/>
                    <a:pt x="55374" y="21749"/>
                  </a:cubicBezTo>
                  <a:cubicBezTo>
                    <a:pt x="55340" y="21749"/>
                    <a:pt x="55307" y="21782"/>
                    <a:pt x="55274" y="21782"/>
                  </a:cubicBezTo>
                  <a:cubicBezTo>
                    <a:pt x="54641" y="22076"/>
                    <a:pt x="53980" y="22216"/>
                    <a:pt x="53331" y="22216"/>
                  </a:cubicBezTo>
                  <a:cubicBezTo>
                    <a:pt x="51548" y="22216"/>
                    <a:pt x="49852" y="21165"/>
                    <a:pt x="49069" y="19381"/>
                  </a:cubicBezTo>
                  <a:cubicBezTo>
                    <a:pt x="48002" y="16979"/>
                    <a:pt x="49069" y="14110"/>
                    <a:pt x="51438" y="13043"/>
                  </a:cubicBezTo>
                  <a:cubicBezTo>
                    <a:pt x="51438" y="13043"/>
                    <a:pt x="51471" y="13009"/>
                    <a:pt x="51471" y="13009"/>
                  </a:cubicBezTo>
                  <a:cubicBezTo>
                    <a:pt x="51771" y="12876"/>
                    <a:pt x="51905" y="12509"/>
                    <a:pt x="51704" y="12209"/>
                  </a:cubicBezTo>
                  <a:cubicBezTo>
                    <a:pt x="50904" y="11041"/>
                    <a:pt x="49970" y="9907"/>
                    <a:pt x="49003" y="8873"/>
                  </a:cubicBezTo>
                  <a:cubicBezTo>
                    <a:pt x="48900" y="8756"/>
                    <a:pt x="48766" y="8703"/>
                    <a:pt x="48630" y="8703"/>
                  </a:cubicBezTo>
                  <a:cubicBezTo>
                    <a:pt x="48457" y="8703"/>
                    <a:pt x="48281" y="8790"/>
                    <a:pt x="48169" y="8940"/>
                  </a:cubicBezTo>
                  <a:cubicBezTo>
                    <a:pt x="48169" y="8973"/>
                    <a:pt x="48135" y="8973"/>
                    <a:pt x="48135" y="9006"/>
                  </a:cubicBezTo>
                  <a:cubicBezTo>
                    <a:pt x="47228" y="10297"/>
                    <a:pt x="45784" y="10990"/>
                    <a:pt x="44319" y="10990"/>
                  </a:cubicBezTo>
                  <a:cubicBezTo>
                    <a:pt x="43361" y="10990"/>
                    <a:pt x="42395" y="10694"/>
                    <a:pt x="41564" y="10074"/>
                  </a:cubicBezTo>
                  <a:cubicBezTo>
                    <a:pt x="39462" y="8539"/>
                    <a:pt x="38995" y="5537"/>
                    <a:pt x="40496" y="3369"/>
                  </a:cubicBezTo>
                  <a:cubicBezTo>
                    <a:pt x="40697" y="3102"/>
                    <a:pt x="40630" y="2702"/>
                    <a:pt x="40330" y="2569"/>
                  </a:cubicBezTo>
                  <a:cubicBezTo>
                    <a:pt x="39062" y="1968"/>
                    <a:pt x="37728" y="1468"/>
                    <a:pt x="36360" y="1067"/>
                  </a:cubicBezTo>
                  <a:cubicBezTo>
                    <a:pt x="36312" y="1053"/>
                    <a:pt x="36264" y="1046"/>
                    <a:pt x="36218" y="1046"/>
                  </a:cubicBezTo>
                  <a:cubicBezTo>
                    <a:pt x="35945" y="1046"/>
                    <a:pt x="35722" y="1283"/>
                    <a:pt x="35693" y="1568"/>
                  </a:cubicBezTo>
                  <a:cubicBezTo>
                    <a:pt x="35443" y="4040"/>
                    <a:pt x="33402" y="5895"/>
                    <a:pt x="31002" y="5895"/>
                  </a:cubicBezTo>
                  <a:cubicBezTo>
                    <a:pt x="30844" y="5895"/>
                    <a:pt x="30684" y="5887"/>
                    <a:pt x="30523" y="5871"/>
                  </a:cubicBezTo>
                  <a:cubicBezTo>
                    <a:pt x="27954" y="5604"/>
                    <a:pt x="26053" y="3236"/>
                    <a:pt x="26320" y="600"/>
                  </a:cubicBezTo>
                  <a:cubicBezTo>
                    <a:pt x="26353" y="400"/>
                    <a:pt x="26386" y="200"/>
                    <a:pt x="26420"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2425339" y="2630298"/>
              <a:ext cx="1436732" cy="1377828"/>
            </a:xfrm>
            <a:custGeom>
              <a:avLst/>
              <a:gdLst/>
              <a:ahLst/>
              <a:cxnLst/>
              <a:rect l="l" t="t" r="r" b="b"/>
              <a:pathLst>
                <a:path w="46367" h="44466" extrusionOk="0">
                  <a:moveTo>
                    <a:pt x="23185" y="7304"/>
                  </a:moveTo>
                  <a:cubicBezTo>
                    <a:pt x="30397" y="7304"/>
                    <a:pt x="36684" y="12752"/>
                    <a:pt x="37694" y="20249"/>
                  </a:cubicBezTo>
                  <a:cubicBezTo>
                    <a:pt x="38761" y="28388"/>
                    <a:pt x="33124" y="35927"/>
                    <a:pt x="25118" y="37027"/>
                  </a:cubicBezTo>
                  <a:cubicBezTo>
                    <a:pt x="24459" y="37118"/>
                    <a:pt x="23804" y="37163"/>
                    <a:pt x="23155" y="37163"/>
                  </a:cubicBezTo>
                  <a:cubicBezTo>
                    <a:pt x="15965" y="37163"/>
                    <a:pt x="9652" y="31715"/>
                    <a:pt x="8673" y="24218"/>
                  </a:cubicBezTo>
                  <a:cubicBezTo>
                    <a:pt x="7606" y="16046"/>
                    <a:pt x="13210" y="8540"/>
                    <a:pt x="21215" y="7440"/>
                  </a:cubicBezTo>
                  <a:cubicBezTo>
                    <a:pt x="21877" y="7349"/>
                    <a:pt x="22535" y="7304"/>
                    <a:pt x="23185" y="7304"/>
                  </a:cubicBezTo>
                  <a:close/>
                  <a:moveTo>
                    <a:pt x="23173" y="1"/>
                  </a:moveTo>
                  <a:cubicBezTo>
                    <a:pt x="22208" y="1"/>
                    <a:pt x="21231" y="66"/>
                    <a:pt x="20248" y="201"/>
                  </a:cubicBezTo>
                  <a:lnTo>
                    <a:pt x="20281" y="201"/>
                  </a:lnTo>
                  <a:cubicBezTo>
                    <a:pt x="8373" y="1836"/>
                    <a:pt x="0" y="13044"/>
                    <a:pt x="1601" y="25186"/>
                  </a:cubicBezTo>
                  <a:cubicBezTo>
                    <a:pt x="3071" y="36329"/>
                    <a:pt x="12435" y="44466"/>
                    <a:pt x="23170" y="44466"/>
                  </a:cubicBezTo>
                  <a:cubicBezTo>
                    <a:pt x="24133" y="44466"/>
                    <a:pt x="25106" y="44400"/>
                    <a:pt x="26086" y="44266"/>
                  </a:cubicBezTo>
                  <a:cubicBezTo>
                    <a:pt x="37994" y="42631"/>
                    <a:pt x="46367" y="31390"/>
                    <a:pt x="44766" y="19248"/>
                  </a:cubicBezTo>
                  <a:cubicBezTo>
                    <a:pt x="43297" y="8108"/>
                    <a:pt x="33909" y="1"/>
                    <a:pt x="23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795447" y="3453991"/>
              <a:ext cx="379363" cy="289503"/>
            </a:xfrm>
            <a:custGeom>
              <a:avLst/>
              <a:gdLst/>
              <a:ahLst/>
              <a:cxnLst/>
              <a:rect l="l" t="t" r="r" b="b"/>
              <a:pathLst>
                <a:path w="12243" h="9343" extrusionOk="0">
                  <a:moveTo>
                    <a:pt x="10067" y="1"/>
                  </a:moveTo>
                  <a:cubicBezTo>
                    <a:pt x="9005" y="1"/>
                    <a:pt x="4794" y="2319"/>
                    <a:pt x="4170" y="2538"/>
                  </a:cubicBezTo>
                  <a:cubicBezTo>
                    <a:pt x="3970" y="2604"/>
                    <a:pt x="200" y="4673"/>
                    <a:pt x="0" y="4739"/>
                  </a:cubicBezTo>
                  <a:cubicBezTo>
                    <a:pt x="601" y="6274"/>
                    <a:pt x="1168" y="7808"/>
                    <a:pt x="1735" y="9343"/>
                  </a:cubicBezTo>
                  <a:cubicBezTo>
                    <a:pt x="2068" y="9142"/>
                    <a:pt x="11442" y="5640"/>
                    <a:pt x="11742" y="5440"/>
                  </a:cubicBezTo>
                  <a:cubicBezTo>
                    <a:pt x="12242" y="5140"/>
                    <a:pt x="11508" y="4106"/>
                    <a:pt x="11675" y="3572"/>
                  </a:cubicBezTo>
                  <a:cubicBezTo>
                    <a:pt x="11975" y="2671"/>
                    <a:pt x="11008" y="503"/>
                    <a:pt x="10241" y="36"/>
                  </a:cubicBezTo>
                  <a:cubicBezTo>
                    <a:pt x="10200" y="12"/>
                    <a:pt x="10141" y="1"/>
                    <a:pt x="1006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720000" y="3575977"/>
              <a:ext cx="246030" cy="388844"/>
            </a:xfrm>
            <a:custGeom>
              <a:avLst/>
              <a:gdLst/>
              <a:ahLst/>
              <a:cxnLst/>
              <a:rect l="l" t="t" r="r" b="b"/>
              <a:pathLst>
                <a:path w="7940" h="12549" extrusionOk="0">
                  <a:moveTo>
                    <a:pt x="3641" y="1"/>
                  </a:moveTo>
                  <a:cubicBezTo>
                    <a:pt x="3639" y="1"/>
                    <a:pt x="3637" y="1"/>
                    <a:pt x="3636" y="2"/>
                  </a:cubicBezTo>
                  <a:cubicBezTo>
                    <a:pt x="2969" y="302"/>
                    <a:pt x="2335" y="602"/>
                    <a:pt x="1735" y="1002"/>
                  </a:cubicBezTo>
                  <a:cubicBezTo>
                    <a:pt x="1501" y="1136"/>
                    <a:pt x="0" y="1836"/>
                    <a:pt x="100" y="2170"/>
                  </a:cubicBezTo>
                  <a:cubicBezTo>
                    <a:pt x="1001" y="5506"/>
                    <a:pt x="2835" y="8875"/>
                    <a:pt x="5004" y="11510"/>
                  </a:cubicBezTo>
                  <a:cubicBezTo>
                    <a:pt x="5204" y="11743"/>
                    <a:pt x="5404" y="11977"/>
                    <a:pt x="5604" y="12177"/>
                  </a:cubicBezTo>
                  <a:cubicBezTo>
                    <a:pt x="5909" y="12391"/>
                    <a:pt x="6270" y="12548"/>
                    <a:pt x="6610" y="12548"/>
                  </a:cubicBezTo>
                  <a:cubicBezTo>
                    <a:pt x="6642" y="12548"/>
                    <a:pt x="6673" y="12547"/>
                    <a:pt x="6705" y="12544"/>
                  </a:cubicBezTo>
                  <a:cubicBezTo>
                    <a:pt x="7939" y="12411"/>
                    <a:pt x="7605" y="11176"/>
                    <a:pt x="7305" y="10376"/>
                  </a:cubicBezTo>
                  <a:cubicBezTo>
                    <a:pt x="6972" y="9509"/>
                    <a:pt x="6671" y="8608"/>
                    <a:pt x="6505" y="7707"/>
                  </a:cubicBezTo>
                  <a:cubicBezTo>
                    <a:pt x="6405" y="7174"/>
                    <a:pt x="6271" y="6540"/>
                    <a:pt x="6338" y="6006"/>
                  </a:cubicBezTo>
                  <a:cubicBezTo>
                    <a:pt x="6371" y="5672"/>
                    <a:pt x="6671" y="5205"/>
                    <a:pt x="6538" y="4872"/>
                  </a:cubicBezTo>
                  <a:cubicBezTo>
                    <a:pt x="6405" y="4572"/>
                    <a:pt x="6004" y="4405"/>
                    <a:pt x="5804" y="4138"/>
                  </a:cubicBezTo>
                  <a:cubicBezTo>
                    <a:pt x="5671" y="3905"/>
                    <a:pt x="5571" y="3471"/>
                    <a:pt x="5404" y="3171"/>
                  </a:cubicBezTo>
                  <a:cubicBezTo>
                    <a:pt x="5239" y="2907"/>
                    <a:pt x="3802" y="1"/>
                    <a:pt x="3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913248" y="2376256"/>
              <a:ext cx="868261" cy="1398774"/>
            </a:xfrm>
            <a:custGeom>
              <a:avLst/>
              <a:gdLst/>
              <a:ahLst/>
              <a:cxnLst/>
              <a:rect l="l" t="t" r="r" b="b"/>
              <a:pathLst>
                <a:path w="28021" h="45142" extrusionOk="0">
                  <a:moveTo>
                    <a:pt x="19440" y="1"/>
                  </a:moveTo>
                  <a:cubicBezTo>
                    <a:pt x="15581" y="1"/>
                    <a:pt x="11925" y="3894"/>
                    <a:pt x="10241" y="6999"/>
                  </a:cubicBezTo>
                  <a:cubicBezTo>
                    <a:pt x="8407" y="10368"/>
                    <a:pt x="9508" y="14371"/>
                    <a:pt x="10342" y="17907"/>
                  </a:cubicBezTo>
                  <a:cubicBezTo>
                    <a:pt x="11309" y="21976"/>
                    <a:pt x="12710" y="25946"/>
                    <a:pt x="14144" y="29882"/>
                  </a:cubicBezTo>
                  <a:cubicBezTo>
                    <a:pt x="10342" y="31483"/>
                    <a:pt x="6539" y="33118"/>
                    <a:pt x="2736" y="34719"/>
                  </a:cubicBezTo>
                  <a:cubicBezTo>
                    <a:pt x="1802" y="35119"/>
                    <a:pt x="901" y="35519"/>
                    <a:pt x="1" y="35886"/>
                  </a:cubicBezTo>
                  <a:cubicBezTo>
                    <a:pt x="359" y="36830"/>
                    <a:pt x="3670" y="45142"/>
                    <a:pt x="4698" y="45142"/>
                  </a:cubicBezTo>
                  <a:cubicBezTo>
                    <a:pt x="4724" y="45142"/>
                    <a:pt x="4748" y="45137"/>
                    <a:pt x="4771" y="45126"/>
                  </a:cubicBezTo>
                  <a:cubicBezTo>
                    <a:pt x="8974" y="43792"/>
                    <a:pt x="13344" y="42625"/>
                    <a:pt x="17447" y="41023"/>
                  </a:cubicBezTo>
                  <a:cubicBezTo>
                    <a:pt x="20249" y="39923"/>
                    <a:pt x="23885" y="39389"/>
                    <a:pt x="25986" y="36954"/>
                  </a:cubicBezTo>
                  <a:cubicBezTo>
                    <a:pt x="28021" y="34585"/>
                    <a:pt x="26553" y="29782"/>
                    <a:pt x="25953" y="27047"/>
                  </a:cubicBezTo>
                  <a:lnTo>
                    <a:pt x="24185" y="18707"/>
                  </a:lnTo>
                  <a:cubicBezTo>
                    <a:pt x="23718" y="16439"/>
                    <a:pt x="22617" y="13637"/>
                    <a:pt x="23051" y="11335"/>
                  </a:cubicBezTo>
                  <a:cubicBezTo>
                    <a:pt x="23684" y="8133"/>
                    <a:pt x="26286" y="3296"/>
                    <a:pt x="22550" y="928"/>
                  </a:cubicBezTo>
                  <a:cubicBezTo>
                    <a:pt x="21522" y="280"/>
                    <a:pt x="20474" y="1"/>
                    <a:pt x="194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2078068" y="1975037"/>
              <a:ext cx="301836" cy="434146"/>
            </a:xfrm>
            <a:custGeom>
              <a:avLst/>
              <a:gdLst/>
              <a:ahLst/>
              <a:cxnLst/>
              <a:rect l="l" t="t" r="r" b="b"/>
              <a:pathLst>
                <a:path w="9741" h="14011" extrusionOk="0">
                  <a:moveTo>
                    <a:pt x="2235" y="0"/>
                  </a:moveTo>
                  <a:cubicBezTo>
                    <a:pt x="1601" y="668"/>
                    <a:pt x="868" y="1268"/>
                    <a:pt x="401" y="2069"/>
                  </a:cubicBezTo>
                  <a:cubicBezTo>
                    <a:pt x="301" y="2235"/>
                    <a:pt x="234" y="2402"/>
                    <a:pt x="167" y="2569"/>
                  </a:cubicBezTo>
                  <a:cubicBezTo>
                    <a:pt x="34" y="3303"/>
                    <a:pt x="0" y="3970"/>
                    <a:pt x="34" y="4437"/>
                  </a:cubicBezTo>
                  <a:cubicBezTo>
                    <a:pt x="367" y="7973"/>
                    <a:pt x="1902" y="11375"/>
                    <a:pt x="4237" y="14010"/>
                  </a:cubicBezTo>
                  <a:cubicBezTo>
                    <a:pt x="6038" y="11475"/>
                    <a:pt x="7839" y="8940"/>
                    <a:pt x="9507" y="6338"/>
                  </a:cubicBezTo>
                  <a:lnTo>
                    <a:pt x="9741" y="5771"/>
                  </a:lnTo>
                  <a:cubicBezTo>
                    <a:pt x="9674" y="5704"/>
                    <a:pt x="9574" y="5604"/>
                    <a:pt x="9507" y="5538"/>
                  </a:cubicBezTo>
                  <a:cubicBezTo>
                    <a:pt x="9440" y="5471"/>
                    <a:pt x="9374" y="5404"/>
                    <a:pt x="9307" y="5338"/>
                  </a:cubicBezTo>
                  <a:cubicBezTo>
                    <a:pt x="8039" y="4170"/>
                    <a:pt x="6872" y="2869"/>
                    <a:pt x="5504" y="1835"/>
                  </a:cubicBezTo>
                  <a:cubicBezTo>
                    <a:pt x="4637" y="1201"/>
                    <a:pt x="3403" y="267"/>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1280163" y="1851099"/>
              <a:ext cx="988178" cy="856796"/>
            </a:xfrm>
            <a:custGeom>
              <a:avLst/>
              <a:gdLst/>
              <a:ahLst/>
              <a:cxnLst/>
              <a:rect l="l" t="t" r="r" b="b"/>
              <a:pathLst>
                <a:path w="31891" h="27651" extrusionOk="0">
                  <a:moveTo>
                    <a:pt x="19343" y="1"/>
                  </a:moveTo>
                  <a:cubicBezTo>
                    <a:pt x="18620" y="1"/>
                    <a:pt x="17916" y="81"/>
                    <a:pt x="17280" y="298"/>
                  </a:cubicBezTo>
                  <a:cubicBezTo>
                    <a:pt x="15645" y="865"/>
                    <a:pt x="14244" y="2032"/>
                    <a:pt x="13110" y="3367"/>
                  </a:cubicBezTo>
                  <a:cubicBezTo>
                    <a:pt x="12276" y="4367"/>
                    <a:pt x="11576" y="5468"/>
                    <a:pt x="10908" y="6569"/>
                  </a:cubicBezTo>
                  <a:cubicBezTo>
                    <a:pt x="9874" y="8170"/>
                    <a:pt x="8774" y="9704"/>
                    <a:pt x="7673" y="11239"/>
                  </a:cubicBezTo>
                  <a:cubicBezTo>
                    <a:pt x="6839" y="12406"/>
                    <a:pt x="6372" y="13741"/>
                    <a:pt x="5404" y="14775"/>
                  </a:cubicBezTo>
                  <a:cubicBezTo>
                    <a:pt x="4470" y="15775"/>
                    <a:pt x="3370" y="16576"/>
                    <a:pt x="2402" y="17510"/>
                  </a:cubicBezTo>
                  <a:cubicBezTo>
                    <a:pt x="2202" y="17677"/>
                    <a:pt x="1" y="20345"/>
                    <a:pt x="401" y="20479"/>
                  </a:cubicBezTo>
                  <a:cubicBezTo>
                    <a:pt x="5104" y="22247"/>
                    <a:pt x="9341" y="25282"/>
                    <a:pt x="14244" y="26316"/>
                  </a:cubicBezTo>
                  <a:cubicBezTo>
                    <a:pt x="14277" y="26350"/>
                    <a:pt x="14311" y="26350"/>
                    <a:pt x="14344" y="26350"/>
                  </a:cubicBezTo>
                  <a:cubicBezTo>
                    <a:pt x="15912" y="26683"/>
                    <a:pt x="17546" y="26817"/>
                    <a:pt x="18947" y="27551"/>
                  </a:cubicBezTo>
                  <a:cubicBezTo>
                    <a:pt x="19048" y="27584"/>
                    <a:pt x="19148" y="27651"/>
                    <a:pt x="19281" y="27651"/>
                  </a:cubicBezTo>
                  <a:cubicBezTo>
                    <a:pt x="19515" y="27651"/>
                    <a:pt x="19681" y="27417"/>
                    <a:pt x="19815" y="27217"/>
                  </a:cubicBezTo>
                  <a:cubicBezTo>
                    <a:pt x="21383" y="24548"/>
                    <a:pt x="23084" y="21980"/>
                    <a:pt x="24918" y="19512"/>
                  </a:cubicBezTo>
                  <a:cubicBezTo>
                    <a:pt x="26586" y="17243"/>
                    <a:pt x="28788" y="15208"/>
                    <a:pt x="30155" y="12773"/>
                  </a:cubicBezTo>
                  <a:cubicBezTo>
                    <a:pt x="31890" y="9671"/>
                    <a:pt x="31290" y="7269"/>
                    <a:pt x="29288" y="4501"/>
                  </a:cubicBezTo>
                  <a:cubicBezTo>
                    <a:pt x="28888" y="3934"/>
                    <a:pt x="28488" y="3367"/>
                    <a:pt x="27987" y="2866"/>
                  </a:cubicBezTo>
                  <a:cubicBezTo>
                    <a:pt x="26620" y="1465"/>
                    <a:pt x="24718" y="698"/>
                    <a:pt x="22784" y="398"/>
                  </a:cubicBezTo>
                  <a:cubicBezTo>
                    <a:pt x="21731" y="212"/>
                    <a:pt x="20514" y="1"/>
                    <a:pt x="19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1585048" y="2029012"/>
              <a:ext cx="885861" cy="1026043"/>
            </a:xfrm>
            <a:custGeom>
              <a:avLst/>
              <a:gdLst/>
              <a:ahLst/>
              <a:cxnLst/>
              <a:rect l="l" t="t" r="r" b="b"/>
              <a:pathLst>
                <a:path w="28589" h="33113" extrusionOk="0">
                  <a:moveTo>
                    <a:pt x="5177" y="0"/>
                  </a:moveTo>
                  <a:cubicBezTo>
                    <a:pt x="3975" y="0"/>
                    <a:pt x="2751" y="767"/>
                    <a:pt x="2036" y="1728"/>
                  </a:cubicBezTo>
                  <a:cubicBezTo>
                    <a:pt x="935" y="3229"/>
                    <a:pt x="568" y="5130"/>
                    <a:pt x="401" y="6965"/>
                  </a:cubicBezTo>
                  <a:cubicBezTo>
                    <a:pt x="1" y="10934"/>
                    <a:pt x="335" y="15004"/>
                    <a:pt x="1369" y="18840"/>
                  </a:cubicBezTo>
                  <a:cubicBezTo>
                    <a:pt x="1502" y="19307"/>
                    <a:pt x="1602" y="19740"/>
                    <a:pt x="1869" y="20107"/>
                  </a:cubicBezTo>
                  <a:cubicBezTo>
                    <a:pt x="2770" y="21442"/>
                    <a:pt x="4504" y="22509"/>
                    <a:pt x="5805" y="23376"/>
                  </a:cubicBezTo>
                  <a:cubicBezTo>
                    <a:pt x="7807" y="24777"/>
                    <a:pt x="10008" y="25878"/>
                    <a:pt x="12243" y="26912"/>
                  </a:cubicBezTo>
                  <a:cubicBezTo>
                    <a:pt x="14511" y="27980"/>
                    <a:pt x="16646" y="29147"/>
                    <a:pt x="19115" y="29581"/>
                  </a:cubicBezTo>
                  <a:cubicBezTo>
                    <a:pt x="19515" y="29648"/>
                    <a:pt x="19915" y="29714"/>
                    <a:pt x="20282" y="29848"/>
                  </a:cubicBezTo>
                  <a:cubicBezTo>
                    <a:pt x="20983" y="30115"/>
                    <a:pt x="21516" y="30682"/>
                    <a:pt x="22083" y="31149"/>
                  </a:cubicBezTo>
                  <a:lnTo>
                    <a:pt x="22117" y="31182"/>
                  </a:lnTo>
                  <a:cubicBezTo>
                    <a:pt x="23251" y="32187"/>
                    <a:pt x="24504" y="33112"/>
                    <a:pt x="25938" y="33112"/>
                  </a:cubicBezTo>
                  <a:cubicBezTo>
                    <a:pt x="26360" y="33112"/>
                    <a:pt x="26798" y="33032"/>
                    <a:pt x="27254" y="32850"/>
                  </a:cubicBezTo>
                  <a:cubicBezTo>
                    <a:pt x="27521" y="32750"/>
                    <a:pt x="27754" y="32616"/>
                    <a:pt x="27921" y="32450"/>
                  </a:cubicBezTo>
                  <a:cubicBezTo>
                    <a:pt x="28588" y="31749"/>
                    <a:pt x="28154" y="30882"/>
                    <a:pt x="27521" y="30148"/>
                  </a:cubicBezTo>
                  <a:lnTo>
                    <a:pt x="27521" y="30181"/>
                  </a:lnTo>
                  <a:cubicBezTo>
                    <a:pt x="27087" y="29681"/>
                    <a:pt x="26520" y="29281"/>
                    <a:pt x="26186" y="29047"/>
                  </a:cubicBezTo>
                  <a:cubicBezTo>
                    <a:pt x="26086" y="28947"/>
                    <a:pt x="25953" y="28880"/>
                    <a:pt x="25853" y="28814"/>
                  </a:cubicBezTo>
                  <a:lnTo>
                    <a:pt x="25853" y="28814"/>
                  </a:lnTo>
                  <a:cubicBezTo>
                    <a:pt x="26152" y="28831"/>
                    <a:pt x="26527" y="28961"/>
                    <a:pt x="26847" y="28961"/>
                  </a:cubicBezTo>
                  <a:cubicBezTo>
                    <a:pt x="27133" y="28961"/>
                    <a:pt x="27377" y="28858"/>
                    <a:pt x="27487" y="28480"/>
                  </a:cubicBezTo>
                  <a:cubicBezTo>
                    <a:pt x="27521" y="28413"/>
                    <a:pt x="27521" y="28313"/>
                    <a:pt x="27487" y="28247"/>
                  </a:cubicBezTo>
                  <a:cubicBezTo>
                    <a:pt x="27387" y="28046"/>
                    <a:pt x="26620" y="28013"/>
                    <a:pt x="26386" y="27913"/>
                  </a:cubicBezTo>
                  <a:cubicBezTo>
                    <a:pt x="25853" y="27746"/>
                    <a:pt x="25386" y="27546"/>
                    <a:pt x="24819" y="27413"/>
                  </a:cubicBezTo>
                  <a:cubicBezTo>
                    <a:pt x="24352" y="27313"/>
                    <a:pt x="23851" y="27246"/>
                    <a:pt x="23384" y="27146"/>
                  </a:cubicBezTo>
                  <a:cubicBezTo>
                    <a:pt x="19515" y="24577"/>
                    <a:pt x="15679" y="22009"/>
                    <a:pt x="11843" y="19440"/>
                  </a:cubicBezTo>
                  <a:cubicBezTo>
                    <a:pt x="11276" y="19040"/>
                    <a:pt x="10675" y="18640"/>
                    <a:pt x="10142" y="18173"/>
                  </a:cubicBezTo>
                  <a:cubicBezTo>
                    <a:pt x="10008" y="18073"/>
                    <a:pt x="9875" y="17939"/>
                    <a:pt x="9775" y="17772"/>
                  </a:cubicBezTo>
                  <a:cubicBezTo>
                    <a:pt x="9708" y="17606"/>
                    <a:pt x="9708" y="17405"/>
                    <a:pt x="9741" y="17205"/>
                  </a:cubicBezTo>
                  <a:cubicBezTo>
                    <a:pt x="9875" y="12502"/>
                    <a:pt x="9508" y="7899"/>
                    <a:pt x="8274" y="3329"/>
                  </a:cubicBezTo>
                  <a:cubicBezTo>
                    <a:pt x="8007" y="2328"/>
                    <a:pt x="7673" y="1294"/>
                    <a:pt x="6873" y="627"/>
                  </a:cubicBezTo>
                  <a:cubicBezTo>
                    <a:pt x="6355" y="186"/>
                    <a:pt x="5769" y="0"/>
                    <a:pt x="517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1566457" y="1857358"/>
              <a:ext cx="434146" cy="470648"/>
            </a:xfrm>
            <a:custGeom>
              <a:avLst/>
              <a:gdLst/>
              <a:ahLst/>
              <a:cxnLst/>
              <a:rect l="l" t="t" r="r" b="b"/>
              <a:pathLst>
                <a:path w="14011" h="15189" extrusionOk="0">
                  <a:moveTo>
                    <a:pt x="9282" y="1"/>
                  </a:moveTo>
                  <a:cubicBezTo>
                    <a:pt x="7594" y="1"/>
                    <a:pt x="5925" y="1059"/>
                    <a:pt x="4837" y="2397"/>
                  </a:cubicBezTo>
                  <a:cubicBezTo>
                    <a:pt x="3503" y="4065"/>
                    <a:pt x="2302" y="5266"/>
                    <a:pt x="1602" y="7368"/>
                  </a:cubicBezTo>
                  <a:cubicBezTo>
                    <a:pt x="1435" y="7901"/>
                    <a:pt x="1" y="13305"/>
                    <a:pt x="367" y="13439"/>
                  </a:cubicBezTo>
                  <a:cubicBezTo>
                    <a:pt x="3270" y="14406"/>
                    <a:pt x="6305" y="14973"/>
                    <a:pt x="9374" y="15106"/>
                  </a:cubicBezTo>
                  <a:cubicBezTo>
                    <a:pt x="9817" y="15128"/>
                    <a:pt x="10259" y="15189"/>
                    <a:pt x="10660" y="15189"/>
                  </a:cubicBezTo>
                  <a:cubicBezTo>
                    <a:pt x="10893" y="15189"/>
                    <a:pt x="11112" y="15168"/>
                    <a:pt x="11309" y="15106"/>
                  </a:cubicBezTo>
                  <a:cubicBezTo>
                    <a:pt x="11642" y="15006"/>
                    <a:pt x="11876" y="14806"/>
                    <a:pt x="12076" y="14473"/>
                  </a:cubicBezTo>
                  <a:cubicBezTo>
                    <a:pt x="12710" y="13405"/>
                    <a:pt x="12810" y="11504"/>
                    <a:pt x="13110" y="10303"/>
                  </a:cubicBezTo>
                  <a:cubicBezTo>
                    <a:pt x="13544" y="8402"/>
                    <a:pt x="14011" y="6434"/>
                    <a:pt x="13710" y="4499"/>
                  </a:cubicBezTo>
                  <a:cubicBezTo>
                    <a:pt x="13410" y="2531"/>
                    <a:pt x="12176" y="629"/>
                    <a:pt x="10275" y="129"/>
                  </a:cubicBezTo>
                  <a:cubicBezTo>
                    <a:pt x="9946" y="41"/>
                    <a:pt x="9614" y="1"/>
                    <a:pt x="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2044977" y="1739679"/>
              <a:ext cx="334929" cy="308993"/>
            </a:xfrm>
            <a:custGeom>
              <a:avLst/>
              <a:gdLst/>
              <a:ahLst/>
              <a:cxnLst/>
              <a:rect l="l" t="t" r="r" b="b"/>
              <a:pathLst>
                <a:path w="10809" h="9972" extrusionOk="0">
                  <a:moveTo>
                    <a:pt x="5713" y="1"/>
                  </a:moveTo>
                  <a:cubicBezTo>
                    <a:pt x="5629" y="1"/>
                    <a:pt x="5548" y="8"/>
                    <a:pt x="5471" y="24"/>
                  </a:cubicBezTo>
                  <a:cubicBezTo>
                    <a:pt x="4471" y="224"/>
                    <a:pt x="3904" y="1125"/>
                    <a:pt x="3503" y="1926"/>
                  </a:cubicBezTo>
                  <a:cubicBezTo>
                    <a:pt x="3270" y="2393"/>
                    <a:pt x="3070" y="2860"/>
                    <a:pt x="2870" y="3293"/>
                  </a:cubicBezTo>
                  <a:cubicBezTo>
                    <a:pt x="2303" y="4561"/>
                    <a:pt x="1535" y="6162"/>
                    <a:pt x="301" y="6929"/>
                  </a:cubicBezTo>
                  <a:cubicBezTo>
                    <a:pt x="234" y="6963"/>
                    <a:pt x="168" y="6996"/>
                    <a:pt x="101" y="7063"/>
                  </a:cubicBezTo>
                  <a:cubicBezTo>
                    <a:pt x="68" y="7063"/>
                    <a:pt x="34" y="7096"/>
                    <a:pt x="1" y="7129"/>
                  </a:cubicBezTo>
                  <a:cubicBezTo>
                    <a:pt x="1" y="7163"/>
                    <a:pt x="1" y="7196"/>
                    <a:pt x="34" y="7263"/>
                  </a:cubicBezTo>
                  <a:cubicBezTo>
                    <a:pt x="468" y="8197"/>
                    <a:pt x="1335" y="8831"/>
                    <a:pt x="2202" y="9364"/>
                  </a:cubicBezTo>
                  <a:cubicBezTo>
                    <a:pt x="2751" y="9678"/>
                    <a:pt x="3382" y="9971"/>
                    <a:pt x="3998" y="9971"/>
                  </a:cubicBezTo>
                  <a:cubicBezTo>
                    <a:pt x="4169" y="9971"/>
                    <a:pt x="4338" y="9949"/>
                    <a:pt x="4504" y="9898"/>
                  </a:cubicBezTo>
                  <a:cubicBezTo>
                    <a:pt x="4504" y="9298"/>
                    <a:pt x="4704" y="8797"/>
                    <a:pt x="5038" y="8297"/>
                  </a:cubicBezTo>
                  <a:cubicBezTo>
                    <a:pt x="5371" y="7830"/>
                    <a:pt x="5471" y="7830"/>
                    <a:pt x="6039" y="7797"/>
                  </a:cubicBezTo>
                  <a:cubicBezTo>
                    <a:pt x="6806" y="7730"/>
                    <a:pt x="7473" y="7263"/>
                    <a:pt x="7973" y="6696"/>
                  </a:cubicBezTo>
                  <a:cubicBezTo>
                    <a:pt x="8941" y="5662"/>
                    <a:pt x="9441" y="4327"/>
                    <a:pt x="10275" y="3193"/>
                  </a:cubicBezTo>
                  <a:cubicBezTo>
                    <a:pt x="10442" y="2993"/>
                    <a:pt x="10608" y="2793"/>
                    <a:pt x="10709" y="2526"/>
                  </a:cubicBezTo>
                  <a:cubicBezTo>
                    <a:pt x="10809" y="2259"/>
                    <a:pt x="10809" y="1992"/>
                    <a:pt x="10675" y="1759"/>
                  </a:cubicBezTo>
                  <a:cubicBezTo>
                    <a:pt x="10542" y="1559"/>
                    <a:pt x="10342" y="1425"/>
                    <a:pt x="10108" y="1325"/>
                  </a:cubicBezTo>
                  <a:cubicBezTo>
                    <a:pt x="9674" y="1125"/>
                    <a:pt x="9308" y="958"/>
                    <a:pt x="8841" y="892"/>
                  </a:cubicBezTo>
                  <a:cubicBezTo>
                    <a:pt x="8440" y="858"/>
                    <a:pt x="8040" y="758"/>
                    <a:pt x="7673" y="625"/>
                  </a:cubicBezTo>
                  <a:cubicBezTo>
                    <a:pt x="7116" y="390"/>
                    <a:pt x="6327" y="1"/>
                    <a:pt x="571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2124575" y="1686509"/>
              <a:ext cx="301836" cy="163390"/>
            </a:xfrm>
            <a:custGeom>
              <a:avLst/>
              <a:gdLst/>
              <a:ahLst/>
              <a:cxnLst/>
              <a:rect l="l" t="t" r="r" b="b"/>
              <a:pathLst>
                <a:path w="9741" h="5273" extrusionOk="0">
                  <a:moveTo>
                    <a:pt x="4092" y="1"/>
                  </a:moveTo>
                  <a:cubicBezTo>
                    <a:pt x="1566" y="1"/>
                    <a:pt x="377" y="2594"/>
                    <a:pt x="34" y="4809"/>
                  </a:cubicBezTo>
                  <a:cubicBezTo>
                    <a:pt x="34" y="4909"/>
                    <a:pt x="0" y="4976"/>
                    <a:pt x="34" y="5076"/>
                  </a:cubicBezTo>
                  <a:cubicBezTo>
                    <a:pt x="74" y="5217"/>
                    <a:pt x="212" y="5273"/>
                    <a:pt x="366" y="5273"/>
                  </a:cubicBezTo>
                  <a:cubicBezTo>
                    <a:pt x="467" y="5273"/>
                    <a:pt x="575" y="5249"/>
                    <a:pt x="668" y="5209"/>
                  </a:cubicBezTo>
                  <a:cubicBezTo>
                    <a:pt x="1034" y="4976"/>
                    <a:pt x="1368" y="4676"/>
                    <a:pt x="1668" y="4376"/>
                  </a:cubicBezTo>
                  <a:cubicBezTo>
                    <a:pt x="1851" y="4163"/>
                    <a:pt x="2061" y="3867"/>
                    <a:pt x="2375" y="3867"/>
                  </a:cubicBezTo>
                  <a:cubicBezTo>
                    <a:pt x="2405" y="3867"/>
                    <a:pt x="2436" y="3869"/>
                    <a:pt x="2469" y="3875"/>
                  </a:cubicBezTo>
                  <a:cubicBezTo>
                    <a:pt x="2702" y="3942"/>
                    <a:pt x="2869" y="4142"/>
                    <a:pt x="3069" y="4142"/>
                  </a:cubicBezTo>
                  <a:cubicBezTo>
                    <a:pt x="3092" y="4146"/>
                    <a:pt x="3114" y="4149"/>
                    <a:pt x="3136" y="4149"/>
                  </a:cubicBezTo>
                  <a:cubicBezTo>
                    <a:pt x="3280" y="4149"/>
                    <a:pt x="3416" y="4062"/>
                    <a:pt x="3503" y="3975"/>
                  </a:cubicBezTo>
                  <a:cubicBezTo>
                    <a:pt x="3636" y="3875"/>
                    <a:pt x="3703" y="3742"/>
                    <a:pt x="3836" y="3642"/>
                  </a:cubicBezTo>
                  <a:cubicBezTo>
                    <a:pt x="4093" y="3412"/>
                    <a:pt x="4329" y="3313"/>
                    <a:pt x="4555" y="3313"/>
                  </a:cubicBezTo>
                  <a:cubicBezTo>
                    <a:pt x="4887" y="3313"/>
                    <a:pt x="5201" y="3525"/>
                    <a:pt x="5538" y="3842"/>
                  </a:cubicBezTo>
                  <a:cubicBezTo>
                    <a:pt x="5938" y="4209"/>
                    <a:pt x="6372" y="4542"/>
                    <a:pt x="6839" y="4809"/>
                  </a:cubicBezTo>
                  <a:cubicBezTo>
                    <a:pt x="7137" y="4985"/>
                    <a:pt x="7473" y="5073"/>
                    <a:pt x="7808" y="5073"/>
                  </a:cubicBezTo>
                  <a:cubicBezTo>
                    <a:pt x="8298" y="5073"/>
                    <a:pt x="8784" y="4885"/>
                    <a:pt x="9140" y="4509"/>
                  </a:cubicBezTo>
                  <a:cubicBezTo>
                    <a:pt x="9607" y="4009"/>
                    <a:pt x="9741" y="3208"/>
                    <a:pt x="9507" y="2574"/>
                  </a:cubicBezTo>
                  <a:cubicBezTo>
                    <a:pt x="9407" y="2307"/>
                    <a:pt x="9240" y="2074"/>
                    <a:pt x="9040" y="1874"/>
                  </a:cubicBezTo>
                  <a:cubicBezTo>
                    <a:pt x="8840" y="1674"/>
                    <a:pt x="8607" y="1507"/>
                    <a:pt x="8373" y="1373"/>
                  </a:cubicBezTo>
                  <a:cubicBezTo>
                    <a:pt x="7873" y="1107"/>
                    <a:pt x="7339" y="906"/>
                    <a:pt x="6839" y="740"/>
                  </a:cubicBezTo>
                  <a:cubicBezTo>
                    <a:pt x="6105" y="473"/>
                    <a:pt x="5404" y="173"/>
                    <a:pt x="4637" y="39"/>
                  </a:cubicBezTo>
                  <a:cubicBezTo>
                    <a:pt x="4449" y="13"/>
                    <a:pt x="4267" y="1"/>
                    <a:pt x="4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2136009" y="1777883"/>
              <a:ext cx="81617" cy="68975"/>
            </a:xfrm>
            <a:custGeom>
              <a:avLst/>
              <a:gdLst/>
              <a:ahLst/>
              <a:cxnLst/>
              <a:rect l="l" t="t" r="r" b="b"/>
              <a:pathLst>
                <a:path w="2634" h="2226" extrusionOk="0">
                  <a:moveTo>
                    <a:pt x="1474" y="1"/>
                  </a:moveTo>
                  <a:cubicBezTo>
                    <a:pt x="1283" y="1"/>
                    <a:pt x="1082" y="42"/>
                    <a:pt x="899" y="126"/>
                  </a:cubicBezTo>
                  <a:cubicBezTo>
                    <a:pt x="1" y="665"/>
                    <a:pt x="258" y="2225"/>
                    <a:pt x="1334" y="2225"/>
                  </a:cubicBezTo>
                  <a:cubicBezTo>
                    <a:pt x="1456" y="2225"/>
                    <a:pt x="1590" y="2205"/>
                    <a:pt x="1733" y="2160"/>
                  </a:cubicBezTo>
                  <a:cubicBezTo>
                    <a:pt x="2233" y="1994"/>
                    <a:pt x="2567" y="1460"/>
                    <a:pt x="2600" y="1026"/>
                  </a:cubicBezTo>
                  <a:cubicBezTo>
                    <a:pt x="2634" y="693"/>
                    <a:pt x="2467" y="392"/>
                    <a:pt x="2000" y="126"/>
                  </a:cubicBezTo>
                  <a:cubicBezTo>
                    <a:pt x="1850" y="42"/>
                    <a:pt x="1666" y="1"/>
                    <a:pt x="14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1579904" y="2059997"/>
              <a:ext cx="71051" cy="220373"/>
            </a:xfrm>
            <a:custGeom>
              <a:avLst/>
              <a:gdLst/>
              <a:ahLst/>
              <a:cxnLst/>
              <a:rect l="l" t="t" r="r" b="b"/>
              <a:pathLst>
                <a:path w="2293" h="7112" extrusionOk="0">
                  <a:moveTo>
                    <a:pt x="2195" y="0"/>
                  </a:moveTo>
                  <a:cubicBezTo>
                    <a:pt x="2175" y="0"/>
                    <a:pt x="2154" y="8"/>
                    <a:pt x="2135" y="27"/>
                  </a:cubicBezTo>
                  <a:cubicBezTo>
                    <a:pt x="1935" y="261"/>
                    <a:pt x="1835" y="527"/>
                    <a:pt x="1701" y="761"/>
                  </a:cubicBezTo>
                  <a:cubicBezTo>
                    <a:pt x="1535" y="1061"/>
                    <a:pt x="1401" y="1328"/>
                    <a:pt x="1268" y="1628"/>
                  </a:cubicBezTo>
                  <a:cubicBezTo>
                    <a:pt x="1001" y="2162"/>
                    <a:pt x="767" y="2696"/>
                    <a:pt x="567" y="3263"/>
                  </a:cubicBezTo>
                  <a:cubicBezTo>
                    <a:pt x="400" y="3830"/>
                    <a:pt x="300" y="4430"/>
                    <a:pt x="200" y="5031"/>
                  </a:cubicBezTo>
                  <a:cubicBezTo>
                    <a:pt x="167" y="5364"/>
                    <a:pt x="134" y="5698"/>
                    <a:pt x="100" y="6031"/>
                  </a:cubicBezTo>
                  <a:cubicBezTo>
                    <a:pt x="67" y="6365"/>
                    <a:pt x="0" y="6698"/>
                    <a:pt x="0" y="7032"/>
                  </a:cubicBezTo>
                  <a:cubicBezTo>
                    <a:pt x="0" y="7087"/>
                    <a:pt x="41" y="7112"/>
                    <a:pt x="77" y="7112"/>
                  </a:cubicBezTo>
                  <a:cubicBezTo>
                    <a:pt x="107" y="7112"/>
                    <a:pt x="134" y="7095"/>
                    <a:pt x="134" y="7065"/>
                  </a:cubicBezTo>
                  <a:cubicBezTo>
                    <a:pt x="334" y="6498"/>
                    <a:pt x="334" y="5831"/>
                    <a:pt x="400" y="5231"/>
                  </a:cubicBezTo>
                  <a:cubicBezTo>
                    <a:pt x="501" y="4597"/>
                    <a:pt x="601" y="3963"/>
                    <a:pt x="801" y="3363"/>
                  </a:cubicBezTo>
                  <a:cubicBezTo>
                    <a:pt x="968" y="2796"/>
                    <a:pt x="1201" y="2229"/>
                    <a:pt x="1468" y="1695"/>
                  </a:cubicBezTo>
                  <a:cubicBezTo>
                    <a:pt x="1601" y="1428"/>
                    <a:pt x="1735" y="1161"/>
                    <a:pt x="1902" y="894"/>
                  </a:cubicBezTo>
                  <a:cubicBezTo>
                    <a:pt x="2035" y="627"/>
                    <a:pt x="2202" y="394"/>
                    <a:pt x="2268" y="127"/>
                  </a:cubicBezTo>
                  <a:cubicBezTo>
                    <a:pt x="2292" y="55"/>
                    <a:pt x="2247" y="0"/>
                    <a:pt x="2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1880668" y="2052158"/>
              <a:ext cx="41924" cy="277233"/>
            </a:xfrm>
            <a:custGeom>
              <a:avLst/>
              <a:gdLst/>
              <a:ahLst/>
              <a:cxnLst/>
              <a:rect l="l" t="t" r="r" b="b"/>
              <a:pathLst>
                <a:path w="1353" h="8947" extrusionOk="0">
                  <a:moveTo>
                    <a:pt x="1288" y="0"/>
                  </a:moveTo>
                  <a:cubicBezTo>
                    <a:pt x="1261" y="0"/>
                    <a:pt x="1234" y="17"/>
                    <a:pt x="1234" y="47"/>
                  </a:cubicBezTo>
                  <a:lnTo>
                    <a:pt x="1201" y="47"/>
                  </a:lnTo>
                  <a:cubicBezTo>
                    <a:pt x="934" y="1514"/>
                    <a:pt x="767" y="3015"/>
                    <a:pt x="567" y="4483"/>
                  </a:cubicBezTo>
                  <a:cubicBezTo>
                    <a:pt x="400" y="5951"/>
                    <a:pt x="200" y="7418"/>
                    <a:pt x="0" y="8853"/>
                  </a:cubicBezTo>
                  <a:cubicBezTo>
                    <a:pt x="0" y="8911"/>
                    <a:pt x="56" y="8947"/>
                    <a:pt x="104" y="8947"/>
                  </a:cubicBezTo>
                  <a:cubicBezTo>
                    <a:pt x="138" y="8947"/>
                    <a:pt x="167" y="8928"/>
                    <a:pt x="167" y="8886"/>
                  </a:cubicBezTo>
                  <a:cubicBezTo>
                    <a:pt x="400" y="7418"/>
                    <a:pt x="601" y="5917"/>
                    <a:pt x="801" y="4450"/>
                  </a:cubicBezTo>
                  <a:cubicBezTo>
                    <a:pt x="1001" y="2982"/>
                    <a:pt x="1234" y="1514"/>
                    <a:pt x="1334" y="80"/>
                  </a:cubicBezTo>
                  <a:cubicBezTo>
                    <a:pt x="1353" y="25"/>
                    <a:pt x="1321" y="0"/>
                    <a:pt x="1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2228961" y="1900364"/>
              <a:ext cx="41366" cy="39972"/>
            </a:xfrm>
            <a:custGeom>
              <a:avLst/>
              <a:gdLst/>
              <a:ahLst/>
              <a:cxnLst/>
              <a:rect l="l" t="t" r="r" b="b"/>
              <a:pathLst>
                <a:path w="1335" h="1290" extrusionOk="0">
                  <a:moveTo>
                    <a:pt x="71" y="0"/>
                  </a:moveTo>
                  <a:cubicBezTo>
                    <a:pt x="34" y="0"/>
                    <a:pt x="0" y="25"/>
                    <a:pt x="0" y="75"/>
                  </a:cubicBezTo>
                  <a:cubicBezTo>
                    <a:pt x="34" y="409"/>
                    <a:pt x="67" y="743"/>
                    <a:pt x="301" y="1009"/>
                  </a:cubicBezTo>
                  <a:cubicBezTo>
                    <a:pt x="401" y="1109"/>
                    <a:pt x="534" y="1210"/>
                    <a:pt x="668" y="1243"/>
                  </a:cubicBezTo>
                  <a:cubicBezTo>
                    <a:pt x="743" y="1273"/>
                    <a:pt x="831" y="1289"/>
                    <a:pt x="918" y="1289"/>
                  </a:cubicBezTo>
                  <a:cubicBezTo>
                    <a:pt x="1024" y="1289"/>
                    <a:pt x="1128" y="1265"/>
                    <a:pt x="1201" y="1210"/>
                  </a:cubicBezTo>
                  <a:cubicBezTo>
                    <a:pt x="1335" y="1076"/>
                    <a:pt x="1235" y="876"/>
                    <a:pt x="1068" y="876"/>
                  </a:cubicBezTo>
                  <a:lnTo>
                    <a:pt x="1101" y="909"/>
                  </a:lnTo>
                  <a:lnTo>
                    <a:pt x="968" y="909"/>
                  </a:lnTo>
                  <a:cubicBezTo>
                    <a:pt x="934" y="909"/>
                    <a:pt x="934" y="909"/>
                    <a:pt x="934" y="943"/>
                  </a:cubicBezTo>
                  <a:lnTo>
                    <a:pt x="801" y="943"/>
                  </a:lnTo>
                  <a:cubicBezTo>
                    <a:pt x="801" y="943"/>
                    <a:pt x="768" y="909"/>
                    <a:pt x="768" y="909"/>
                  </a:cubicBezTo>
                  <a:lnTo>
                    <a:pt x="701" y="909"/>
                  </a:lnTo>
                  <a:cubicBezTo>
                    <a:pt x="668" y="876"/>
                    <a:pt x="634" y="876"/>
                    <a:pt x="634" y="843"/>
                  </a:cubicBezTo>
                  <a:lnTo>
                    <a:pt x="601" y="843"/>
                  </a:lnTo>
                  <a:lnTo>
                    <a:pt x="568" y="809"/>
                  </a:lnTo>
                  <a:cubicBezTo>
                    <a:pt x="534" y="809"/>
                    <a:pt x="534" y="776"/>
                    <a:pt x="501" y="776"/>
                  </a:cubicBezTo>
                  <a:cubicBezTo>
                    <a:pt x="467" y="743"/>
                    <a:pt x="467" y="709"/>
                    <a:pt x="434" y="676"/>
                  </a:cubicBezTo>
                  <a:cubicBezTo>
                    <a:pt x="434" y="676"/>
                    <a:pt x="401" y="642"/>
                    <a:pt x="401" y="642"/>
                  </a:cubicBezTo>
                  <a:cubicBezTo>
                    <a:pt x="367" y="576"/>
                    <a:pt x="334" y="509"/>
                    <a:pt x="301" y="442"/>
                  </a:cubicBezTo>
                  <a:cubicBezTo>
                    <a:pt x="234" y="309"/>
                    <a:pt x="201" y="209"/>
                    <a:pt x="167" y="75"/>
                  </a:cubicBezTo>
                  <a:cubicBezTo>
                    <a:pt x="151" y="25"/>
                    <a:pt x="109" y="0"/>
                    <a:pt x="7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664646" y="2623079"/>
              <a:ext cx="31048" cy="53420"/>
            </a:xfrm>
            <a:custGeom>
              <a:avLst/>
              <a:gdLst/>
              <a:ahLst/>
              <a:cxnLst/>
              <a:rect l="l" t="t" r="r" b="b"/>
              <a:pathLst>
                <a:path w="1002" h="1724" extrusionOk="0">
                  <a:moveTo>
                    <a:pt x="201" y="0"/>
                  </a:moveTo>
                  <a:cubicBezTo>
                    <a:pt x="134" y="0"/>
                    <a:pt x="67" y="34"/>
                    <a:pt x="67" y="100"/>
                  </a:cubicBezTo>
                  <a:cubicBezTo>
                    <a:pt x="0" y="401"/>
                    <a:pt x="34" y="701"/>
                    <a:pt x="167" y="968"/>
                  </a:cubicBezTo>
                  <a:cubicBezTo>
                    <a:pt x="234" y="1101"/>
                    <a:pt x="301" y="1235"/>
                    <a:pt x="367" y="1368"/>
                  </a:cubicBezTo>
                  <a:cubicBezTo>
                    <a:pt x="467" y="1468"/>
                    <a:pt x="568" y="1635"/>
                    <a:pt x="734" y="1702"/>
                  </a:cubicBezTo>
                  <a:cubicBezTo>
                    <a:pt x="762" y="1715"/>
                    <a:pt x="790" y="1724"/>
                    <a:pt x="817" y="1724"/>
                  </a:cubicBezTo>
                  <a:cubicBezTo>
                    <a:pt x="856" y="1724"/>
                    <a:pt x="895" y="1707"/>
                    <a:pt x="934" y="1668"/>
                  </a:cubicBezTo>
                  <a:cubicBezTo>
                    <a:pt x="968" y="1602"/>
                    <a:pt x="1001" y="1535"/>
                    <a:pt x="968" y="1468"/>
                  </a:cubicBezTo>
                  <a:cubicBezTo>
                    <a:pt x="868" y="1368"/>
                    <a:pt x="768" y="1268"/>
                    <a:pt x="668" y="1168"/>
                  </a:cubicBezTo>
                  <a:cubicBezTo>
                    <a:pt x="601" y="1068"/>
                    <a:pt x="534" y="968"/>
                    <a:pt x="467" y="834"/>
                  </a:cubicBezTo>
                  <a:cubicBezTo>
                    <a:pt x="367" y="634"/>
                    <a:pt x="301" y="367"/>
                    <a:pt x="301" y="134"/>
                  </a:cubicBezTo>
                  <a:cubicBezTo>
                    <a:pt x="301" y="67"/>
                    <a:pt x="267" y="0"/>
                    <a:pt x="20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2171083" y="1947771"/>
              <a:ext cx="44186" cy="35758"/>
            </a:xfrm>
            <a:custGeom>
              <a:avLst/>
              <a:gdLst/>
              <a:ahLst/>
              <a:cxnLst/>
              <a:rect l="l" t="t" r="r" b="b"/>
              <a:pathLst>
                <a:path w="1426" h="1154" extrusionOk="0">
                  <a:moveTo>
                    <a:pt x="114" y="0"/>
                  </a:moveTo>
                  <a:cubicBezTo>
                    <a:pt x="101" y="0"/>
                    <a:pt x="85" y="4"/>
                    <a:pt x="67" y="13"/>
                  </a:cubicBezTo>
                  <a:cubicBezTo>
                    <a:pt x="0" y="46"/>
                    <a:pt x="0" y="113"/>
                    <a:pt x="34" y="180"/>
                  </a:cubicBezTo>
                  <a:cubicBezTo>
                    <a:pt x="167" y="413"/>
                    <a:pt x="367" y="614"/>
                    <a:pt x="568" y="780"/>
                  </a:cubicBezTo>
                  <a:cubicBezTo>
                    <a:pt x="801" y="947"/>
                    <a:pt x="1035" y="1114"/>
                    <a:pt x="1301" y="1147"/>
                  </a:cubicBezTo>
                  <a:cubicBezTo>
                    <a:pt x="1315" y="1152"/>
                    <a:pt x="1327" y="1154"/>
                    <a:pt x="1339" y="1154"/>
                  </a:cubicBezTo>
                  <a:cubicBezTo>
                    <a:pt x="1409" y="1154"/>
                    <a:pt x="1426" y="1071"/>
                    <a:pt x="1368" y="1014"/>
                  </a:cubicBezTo>
                  <a:cubicBezTo>
                    <a:pt x="1168" y="880"/>
                    <a:pt x="934" y="780"/>
                    <a:pt x="734" y="614"/>
                  </a:cubicBezTo>
                  <a:cubicBezTo>
                    <a:pt x="534" y="447"/>
                    <a:pt x="367" y="280"/>
                    <a:pt x="201" y="80"/>
                  </a:cubicBezTo>
                  <a:cubicBezTo>
                    <a:pt x="176" y="31"/>
                    <a:pt x="152" y="0"/>
                    <a:pt x="114"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883287" y="3787384"/>
              <a:ext cx="68262" cy="17073"/>
            </a:xfrm>
            <a:custGeom>
              <a:avLst/>
              <a:gdLst/>
              <a:ahLst/>
              <a:cxnLst/>
              <a:rect l="l" t="t" r="r" b="b"/>
              <a:pathLst>
                <a:path w="2203" h="551" extrusionOk="0">
                  <a:moveTo>
                    <a:pt x="1831" y="0"/>
                  </a:moveTo>
                  <a:cubicBezTo>
                    <a:pt x="1773" y="0"/>
                    <a:pt x="1717" y="7"/>
                    <a:pt x="1668" y="17"/>
                  </a:cubicBezTo>
                  <a:cubicBezTo>
                    <a:pt x="1468" y="17"/>
                    <a:pt x="1301" y="17"/>
                    <a:pt x="1101" y="50"/>
                  </a:cubicBezTo>
                  <a:cubicBezTo>
                    <a:pt x="768" y="117"/>
                    <a:pt x="401" y="184"/>
                    <a:pt x="101" y="351"/>
                  </a:cubicBezTo>
                  <a:cubicBezTo>
                    <a:pt x="0" y="384"/>
                    <a:pt x="34" y="551"/>
                    <a:pt x="134" y="551"/>
                  </a:cubicBezTo>
                  <a:cubicBezTo>
                    <a:pt x="501" y="517"/>
                    <a:pt x="834" y="451"/>
                    <a:pt x="1201" y="451"/>
                  </a:cubicBezTo>
                  <a:lnTo>
                    <a:pt x="1735" y="451"/>
                  </a:lnTo>
                  <a:cubicBezTo>
                    <a:pt x="1835" y="451"/>
                    <a:pt x="1935" y="451"/>
                    <a:pt x="2035" y="417"/>
                  </a:cubicBezTo>
                  <a:cubicBezTo>
                    <a:pt x="2102" y="384"/>
                    <a:pt x="2202" y="284"/>
                    <a:pt x="2169" y="184"/>
                  </a:cubicBezTo>
                  <a:cubicBezTo>
                    <a:pt x="2121" y="42"/>
                    <a:pt x="1973" y="0"/>
                    <a:pt x="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902931" y="3833272"/>
              <a:ext cx="49640" cy="20885"/>
            </a:xfrm>
            <a:custGeom>
              <a:avLst/>
              <a:gdLst/>
              <a:ahLst/>
              <a:cxnLst/>
              <a:rect l="l" t="t" r="r" b="b"/>
              <a:pathLst>
                <a:path w="1602" h="674" extrusionOk="0">
                  <a:moveTo>
                    <a:pt x="1304" y="1"/>
                  </a:moveTo>
                  <a:cubicBezTo>
                    <a:pt x="1212" y="1"/>
                    <a:pt x="1117" y="29"/>
                    <a:pt x="1034" y="70"/>
                  </a:cubicBezTo>
                  <a:cubicBezTo>
                    <a:pt x="934" y="104"/>
                    <a:pt x="834" y="137"/>
                    <a:pt x="734" y="137"/>
                  </a:cubicBezTo>
                  <a:cubicBezTo>
                    <a:pt x="534" y="204"/>
                    <a:pt x="300" y="237"/>
                    <a:pt x="134" y="337"/>
                  </a:cubicBezTo>
                  <a:cubicBezTo>
                    <a:pt x="0" y="437"/>
                    <a:pt x="34" y="604"/>
                    <a:pt x="167" y="637"/>
                  </a:cubicBezTo>
                  <a:cubicBezTo>
                    <a:pt x="256" y="663"/>
                    <a:pt x="345" y="674"/>
                    <a:pt x="435" y="674"/>
                  </a:cubicBezTo>
                  <a:cubicBezTo>
                    <a:pt x="579" y="674"/>
                    <a:pt x="723" y="645"/>
                    <a:pt x="868" y="604"/>
                  </a:cubicBezTo>
                  <a:cubicBezTo>
                    <a:pt x="968" y="604"/>
                    <a:pt x="1068" y="571"/>
                    <a:pt x="1168" y="537"/>
                  </a:cubicBezTo>
                  <a:cubicBezTo>
                    <a:pt x="1234" y="537"/>
                    <a:pt x="1268" y="537"/>
                    <a:pt x="1335" y="504"/>
                  </a:cubicBezTo>
                  <a:cubicBezTo>
                    <a:pt x="1435" y="471"/>
                    <a:pt x="1501" y="404"/>
                    <a:pt x="1535" y="304"/>
                  </a:cubicBezTo>
                  <a:cubicBezTo>
                    <a:pt x="1601" y="204"/>
                    <a:pt x="1535" y="104"/>
                    <a:pt x="1435" y="37"/>
                  </a:cubicBezTo>
                  <a:lnTo>
                    <a:pt x="1468" y="37"/>
                  </a:lnTo>
                  <a:cubicBezTo>
                    <a:pt x="1417" y="12"/>
                    <a:pt x="1361"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2350915" y="3709613"/>
              <a:ext cx="32071" cy="49547"/>
            </a:xfrm>
            <a:custGeom>
              <a:avLst/>
              <a:gdLst/>
              <a:ahLst/>
              <a:cxnLst/>
              <a:rect l="l" t="t" r="r" b="b"/>
              <a:pathLst>
                <a:path w="1035" h="1599" extrusionOk="0">
                  <a:moveTo>
                    <a:pt x="851" y="0"/>
                  </a:moveTo>
                  <a:cubicBezTo>
                    <a:pt x="818" y="0"/>
                    <a:pt x="784" y="8"/>
                    <a:pt x="768" y="25"/>
                  </a:cubicBezTo>
                  <a:cubicBezTo>
                    <a:pt x="601" y="225"/>
                    <a:pt x="468" y="425"/>
                    <a:pt x="368" y="659"/>
                  </a:cubicBezTo>
                  <a:cubicBezTo>
                    <a:pt x="301" y="759"/>
                    <a:pt x="234" y="859"/>
                    <a:pt x="167" y="959"/>
                  </a:cubicBezTo>
                  <a:cubicBezTo>
                    <a:pt x="101" y="1059"/>
                    <a:pt x="1" y="1193"/>
                    <a:pt x="1" y="1359"/>
                  </a:cubicBezTo>
                  <a:cubicBezTo>
                    <a:pt x="1" y="1426"/>
                    <a:pt x="67" y="1526"/>
                    <a:pt x="134" y="1560"/>
                  </a:cubicBezTo>
                  <a:cubicBezTo>
                    <a:pt x="173" y="1579"/>
                    <a:pt x="222" y="1598"/>
                    <a:pt x="270" y="1598"/>
                  </a:cubicBezTo>
                  <a:cubicBezTo>
                    <a:pt x="305" y="1598"/>
                    <a:pt x="339" y="1588"/>
                    <a:pt x="368" y="1560"/>
                  </a:cubicBezTo>
                  <a:cubicBezTo>
                    <a:pt x="434" y="1526"/>
                    <a:pt x="468" y="1493"/>
                    <a:pt x="501" y="1426"/>
                  </a:cubicBezTo>
                  <a:cubicBezTo>
                    <a:pt x="501" y="1393"/>
                    <a:pt x="534" y="1393"/>
                    <a:pt x="534" y="1359"/>
                  </a:cubicBezTo>
                  <a:cubicBezTo>
                    <a:pt x="568" y="1293"/>
                    <a:pt x="601" y="1259"/>
                    <a:pt x="601" y="1193"/>
                  </a:cubicBezTo>
                  <a:cubicBezTo>
                    <a:pt x="668" y="1093"/>
                    <a:pt x="701" y="993"/>
                    <a:pt x="768" y="892"/>
                  </a:cubicBezTo>
                  <a:cubicBezTo>
                    <a:pt x="868" y="659"/>
                    <a:pt x="1001" y="425"/>
                    <a:pt x="1035" y="192"/>
                  </a:cubicBezTo>
                  <a:cubicBezTo>
                    <a:pt x="1035" y="125"/>
                    <a:pt x="1001" y="59"/>
                    <a:pt x="968" y="25"/>
                  </a:cubicBezTo>
                  <a:lnTo>
                    <a:pt x="935" y="25"/>
                  </a:lnTo>
                  <a:cubicBezTo>
                    <a:pt x="918" y="8"/>
                    <a:pt x="885" y="0"/>
                    <a:pt x="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2401574" y="3723928"/>
              <a:ext cx="29654" cy="46417"/>
            </a:xfrm>
            <a:custGeom>
              <a:avLst/>
              <a:gdLst/>
              <a:ahLst/>
              <a:cxnLst/>
              <a:rect l="l" t="t" r="r" b="b"/>
              <a:pathLst>
                <a:path w="957" h="1498" extrusionOk="0">
                  <a:moveTo>
                    <a:pt x="798" y="1"/>
                  </a:moveTo>
                  <a:cubicBezTo>
                    <a:pt x="760" y="1"/>
                    <a:pt x="723" y="19"/>
                    <a:pt x="701" y="64"/>
                  </a:cubicBezTo>
                  <a:cubicBezTo>
                    <a:pt x="601" y="264"/>
                    <a:pt x="467" y="464"/>
                    <a:pt x="367" y="697"/>
                  </a:cubicBezTo>
                  <a:cubicBezTo>
                    <a:pt x="300" y="797"/>
                    <a:pt x="234" y="897"/>
                    <a:pt x="167" y="964"/>
                  </a:cubicBezTo>
                  <a:cubicBezTo>
                    <a:pt x="67" y="1098"/>
                    <a:pt x="0" y="1231"/>
                    <a:pt x="33" y="1398"/>
                  </a:cubicBezTo>
                  <a:cubicBezTo>
                    <a:pt x="33" y="1465"/>
                    <a:pt x="134" y="1498"/>
                    <a:pt x="200" y="1498"/>
                  </a:cubicBezTo>
                  <a:cubicBezTo>
                    <a:pt x="367" y="1465"/>
                    <a:pt x="467" y="1331"/>
                    <a:pt x="500" y="1198"/>
                  </a:cubicBezTo>
                  <a:cubicBezTo>
                    <a:pt x="567" y="1098"/>
                    <a:pt x="634" y="964"/>
                    <a:pt x="667" y="864"/>
                  </a:cubicBezTo>
                  <a:cubicBezTo>
                    <a:pt x="801" y="631"/>
                    <a:pt x="867" y="397"/>
                    <a:pt x="934" y="164"/>
                  </a:cubicBezTo>
                  <a:cubicBezTo>
                    <a:pt x="956" y="75"/>
                    <a:pt x="87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2031561" y="1952140"/>
              <a:ext cx="165404" cy="104392"/>
            </a:xfrm>
            <a:custGeom>
              <a:avLst/>
              <a:gdLst/>
              <a:ahLst/>
              <a:cxnLst/>
              <a:rect l="l" t="t" r="r" b="b"/>
              <a:pathLst>
                <a:path w="5338" h="3369" extrusionOk="0">
                  <a:moveTo>
                    <a:pt x="118" y="0"/>
                  </a:moveTo>
                  <a:cubicBezTo>
                    <a:pt x="101" y="0"/>
                    <a:pt x="85" y="2"/>
                    <a:pt x="67" y="6"/>
                  </a:cubicBezTo>
                  <a:cubicBezTo>
                    <a:pt x="34" y="6"/>
                    <a:pt x="0" y="39"/>
                    <a:pt x="34" y="72"/>
                  </a:cubicBezTo>
                  <a:cubicBezTo>
                    <a:pt x="100" y="172"/>
                    <a:pt x="167" y="239"/>
                    <a:pt x="200" y="339"/>
                  </a:cubicBezTo>
                  <a:cubicBezTo>
                    <a:pt x="267" y="473"/>
                    <a:pt x="300" y="606"/>
                    <a:pt x="334" y="739"/>
                  </a:cubicBezTo>
                  <a:cubicBezTo>
                    <a:pt x="434" y="973"/>
                    <a:pt x="567" y="1206"/>
                    <a:pt x="701" y="1407"/>
                  </a:cubicBezTo>
                  <a:cubicBezTo>
                    <a:pt x="1001" y="1807"/>
                    <a:pt x="1368" y="2174"/>
                    <a:pt x="1768" y="2474"/>
                  </a:cubicBezTo>
                  <a:cubicBezTo>
                    <a:pt x="2573" y="3020"/>
                    <a:pt x="3627" y="3369"/>
                    <a:pt x="4650" y="3369"/>
                  </a:cubicBezTo>
                  <a:cubicBezTo>
                    <a:pt x="4814" y="3369"/>
                    <a:pt x="4976" y="3360"/>
                    <a:pt x="5137" y="3341"/>
                  </a:cubicBezTo>
                  <a:cubicBezTo>
                    <a:pt x="5304" y="3308"/>
                    <a:pt x="5337" y="3041"/>
                    <a:pt x="5137" y="3041"/>
                  </a:cubicBezTo>
                  <a:lnTo>
                    <a:pt x="5104" y="3008"/>
                  </a:lnTo>
                  <a:cubicBezTo>
                    <a:pt x="4503" y="3008"/>
                    <a:pt x="3903" y="3008"/>
                    <a:pt x="3303" y="2841"/>
                  </a:cubicBezTo>
                  <a:cubicBezTo>
                    <a:pt x="2736" y="2674"/>
                    <a:pt x="2202" y="2407"/>
                    <a:pt x="1735" y="2040"/>
                  </a:cubicBezTo>
                  <a:cubicBezTo>
                    <a:pt x="1335" y="1740"/>
                    <a:pt x="1001" y="1340"/>
                    <a:pt x="734" y="906"/>
                  </a:cubicBezTo>
                  <a:cubicBezTo>
                    <a:pt x="601" y="673"/>
                    <a:pt x="534" y="439"/>
                    <a:pt x="401" y="239"/>
                  </a:cubicBezTo>
                  <a:cubicBezTo>
                    <a:pt x="341" y="120"/>
                    <a:pt x="254"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5" name="Google Shape;1565;p35"/>
            <p:cNvGrpSpPr/>
            <p:nvPr/>
          </p:nvGrpSpPr>
          <p:grpSpPr>
            <a:xfrm>
              <a:off x="774125" y="1465813"/>
              <a:ext cx="1973438" cy="2857813"/>
              <a:chOff x="774125" y="1465813"/>
              <a:chExt cx="1973438" cy="2857813"/>
            </a:xfrm>
          </p:grpSpPr>
          <p:sp>
            <p:nvSpPr>
              <p:cNvPr id="1566" name="Google Shape;1566;p35"/>
              <p:cNvSpPr/>
              <p:nvPr/>
            </p:nvSpPr>
            <p:spPr>
              <a:xfrm rot="1430105">
                <a:off x="1764068" y="3853726"/>
                <a:ext cx="151798" cy="268546"/>
              </a:xfrm>
              <a:custGeom>
                <a:avLst/>
                <a:gdLst/>
                <a:ahLst/>
                <a:cxnLst/>
                <a:rect l="l" t="t" r="r" b="b"/>
                <a:pathLst>
                  <a:path w="6072" h="10742" fill="none" extrusionOk="0">
                    <a:moveTo>
                      <a:pt x="901" y="10741"/>
                    </a:moveTo>
                    <a:lnTo>
                      <a:pt x="1" y="8339"/>
                    </a:lnTo>
                    <a:lnTo>
                      <a:pt x="2402" y="8139"/>
                    </a:lnTo>
                    <a:lnTo>
                      <a:pt x="1702" y="5537"/>
                    </a:lnTo>
                    <a:lnTo>
                      <a:pt x="4270" y="5437"/>
                    </a:lnTo>
                    <a:lnTo>
                      <a:pt x="3503" y="2869"/>
                    </a:lnTo>
                    <a:lnTo>
                      <a:pt x="6072" y="2602"/>
                    </a:lnTo>
                    <a:lnTo>
                      <a:pt x="5371" y="0"/>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2693338" y="1941750"/>
                <a:ext cx="54225" cy="109275"/>
              </a:xfrm>
              <a:custGeom>
                <a:avLst/>
                <a:gdLst/>
                <a:ahLst/>
                <a:cxnLst/>
                <a:rect l="l" t="t" r="r" b="b"/>
                <a:pathLst>
                  <a:path w="2169" h="4371" fill="none" extrusionOk="0">
                    <a:moveTo>
                      <a:pt x="0" y="0"/>
                    </a:moveTo>
                    <a:cubicBezTo>
                      <a:pt x="1201" y="0"/>
                      <a:pt x="2168" y="968"/>
                      <a:pt x="2168" y="2202"/>
                    </a:cubicBezTo>
                    <a:cubicBezTo>
                      <a:pt x="2168" y="3403"/>
                      <a:pt x="1201" y="4370"/>
                      <a:pt x="0" y="4370"/>
                    </a:cubicBez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1290400" y="1740725"/>
                <a:ext cx="124275" cy="201025"/>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774125" y="2355675"/>
                <a:ext cx="156825" cy="208500"/>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flipH="1">
                <a:off x="989175" y="3002088"/>
                <a:ext cx="54225" cy="54250"/>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flipH="1">
                <a:off x="2359888" y="4074250"/>
                <a:ext cx="150125" cy="204325"/>
              </a:xfrm>
              <a:custGeom>
                <a:avLst/>
                <a:gdLst/>
                <a:ahLst/>
                <a:cxnLst/>
                <a:rect l="l" t="t" r="r" b="b"/>
                <a:pathLst>
                  <a:path w="6005" h="8173" fill="none" extrusionOk="0">
                    <a:moveTo>
                      <a:pt x="6005" y="0"/>
                    </a:moveTo>
                    <a:lnTo>
                      <a:pt x="0" y="8173"/>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flipH="1">
                <a:off x="2434113" y="4245200"/>
                <a:ext cx="56725" cy="78425"/>
              </a:xfrm>
              <a:custGeom>
                <a:avLst/>
                <a:gdLst/>
                <a:ahLst/>
                <a:cxnLst/>
                <a:rect l="l" t="t" r="r" b="b"/>
                <a:pathLst>
                  <a:path w="2269" h="3137" fill="none" extrusionOk="0">
                    <a:moveTo>
                      <a:pt x="0" y="3136"/>
                    </a:moveTo>
                    <a:lnTo>
                      <a:pt x="2269"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flipH="1">
                <a:off x="1933313" y="1465813"/>
                <a:ext cx="81750" cy="80925"/>
              </a:xfrm>
              <a:custGeom>
                <a:avLst/>
                <a:gdLst/>
                <a:ahLst/>
                <a:cxnLst/>
                <a:rect l="l" t="t" r="r" b="b"/>
                <a:pathLst>
                  <a:path w="3270" h="3237" fill="none" extrusionOk="0">
                    <a:moveTo>
                      <a:pt x="2736" y="2569"/>
                    </a:moveTo>
                    <a:cubicBezTo>
                      <a:pt x="2202" y="3170"/>
                      <a:pt x="1302" y="3236"/>
                      <a:pt x="701" y="2703"/>
                    </a:cubicBezTo>
                    <a:cubicBezTo>
                      <a:pt x="68" y="2202"/>
                      <a:pt x="1" y="1268"/>
                      <a:pt x="535" y="668"/>
                    </a:cubicBezTo>
                    <a:cubicBezTo>
                      <a:pt x="1068" y="67"/>
                      <a:pt x="1969" y="1"/>
                      <a:pt x="2603" y="534"/>
                    </a:cubicBezTo>
                    <a:cubicBezTo>
                      <a:pt x="3203" y="1035"/>
                      <a:pt x="3270" y="1969"/>
                      <a:pt x="2736" y="2569"/>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4" name="Google Shape;1574;p35"/>
          <p:cNvSpPr txBox="1">
            <a:spLocks noGrp="1"/>
          </p:cNvSpPr>
          <p:nvPr>
            <p:ph type="title"/>
          </p:nvPr>
        </p:nvSpPr>
        <p:spPr>
          <a:xfrm>
            <a:off x="3564650" y="1465825"/>
            <a:ext cx="4755000" cy="285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OTHER FACTORS</a:t>
            </a:r>
            <a:endParaRPr dirty="0"/>
          </a:p>
        </p:txBody>
      </p:sp>
    </p:spTree>
    <p:extLst>
      <p:ext uri="{BB962C8B-B14F-4D97-AF65-F5344CB8AC3E}">
        <p14:creationId xmlns:p14="http://schemas.microsoft.com/office/powerpoint/2010/main" val="103485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721112" y="808349"/>
            <a:ext cx="7367893" cy="3813717"/>
          </a:xfrm>
          <a:prstGeom prst="rect">
            <a:avLst/>
          </a:prstGeom>
        </p:spPr>
        <p:txBody>
          <a:bodyPr spcFirstLastPara="1" wrap="square" lIns="91425" tIns="91425" rIns="91425" bIns="91425" anchor="t" anchorCtr="0">
            <a:noAutofit/>
          </a:bodyPr>
          <a:lstStyle/>
          <a:p>
            <a:pPr marL="0" indent="0" algn="just">
              <a:spcAft>
                <a:spcPts val="1200"/>
              </a:spcAft>
              <a:buNone/>
            </a:pPr>
            <a:r>
              <a:rPr lang="en-US" b="1" i="0" dirty="0">
                <a:solidFill>
                  <a:srgbClr val="373D3F"/>
                </a:solidFill>
                <a:effectLst/>
                <a:latin typeface="Lora" pitchFamily="2" charset="0"/>
              </a:rPr>
              <a:t>Infrastructural Development: </a:t>
            </a:r>
            <a:r>
              <a:rPr lang="en-US" b="0" i="0" dirty="0">
                <a:solidFill>
                  <a:srgbClr val="373D3F"/>
                </a:solidFill>
                <a:effectLst/>
                <a:latin typeface="Lora" pitchFamily="2" charset="0"/>
              </a:rPr>
              <a:t>Ultimate goal of development is to provide the benefits to the last citizen of the country. Most of the times, economic factors are </a:t>
            </a:r>
            <a:r>
              <a:rPr lang="en-US" b="0" i="0" dirty="0" err="1">
                <a:solidFill>
                  <a:srgbClr val="373D3F"/>
                </a:solidFill>
                <a:effectLst/>
                <a:latin typeface="Lora" pitchFamily="2" charset="0"/>
              </a:rPr>
              <a:t>favourable</a:t>
            </a:r>
            <a:r>
              <a:rPr lang="en-US" b="0" i="0" dirty="0">
                <a:solidFill>
                  <a:srgbClr val="373D3F"/>
                </a:solidFill>
                <a:effectLst/>
                <a:latin typeface="Lora" pitchFamily="2" charset="0"/>
              </a:rPr>
              <a:t> for entrepreneurship, society also adapts the environment, and government policies are also attractive but poor infrastructure for the business negatively influences the psychology of the entrepreneur.</a:t>
            </a:r>
          </a:p>
          <a:p>
            <a:pPr marL="0" indent="0" algn="just">
              <a:spcAft>
                <a:spcPts val="1200"/>
              </a:spcAft>
              <a:buNone/>
            </a:pPr>
            <a:r>
              <a:rPr lang="en-US" b="1" i="0" dirty="0">
                <a:solidFill>
                  <a:srgbClr val="373D3F"/>
                </a:solidFill>
                <a:effectLst/>
                <a:latin typeface="Lora" pitchFamily="2" charset="0"/>
              </a:rPr>
              <a:t>Environmental Scanning: </a:t>
            </a:r>
            <a:r>
              <a:rPr lang="en-US" b="0" i="0" dirty="0">
                <a:solidFill>
                  <a:srgbClr val="373D3F"/>
                </a:solidFill>
                <a:effectLst/>
                <a:latin typeface="Lora" pitchFamily="2" charset="0"/>
              </a:rPr>
              <a:t>Another factor that affects the development of entrepreneurship is integrated approach of environmental analysis. Key to growth of entrepreneurship is effective analysis or careful research of surrounding environment. Environmental scanning gives the idea of enterprise’s strengths &amp; weaknesses and opportunities and threats posed by environment. It gives  the clear idea about the target and beneficiary  customers,  their  activities,  needs,  and shopping habits. Most of the times, entrepreneurs fail due to poor analysis of environment which results in slow growth of entrepreneurship.</a:t>
            </a:r>
          </a:p>
        </p:txBody>
      </p:sp>
      <p:sp>
        <p:nvSpPr>
          <p:cNvPr id="1580" name="Google Shape;1580;p36"/>
          <p:cNvSpPr txBox="1">
            <a:spLocks noGrp="1"/>
          </p:cNvSpPr>
          <p:nvPr>
            <p:ph type="title"/>
          </p:nvPr>
        </p:nvSpPr>
        <p:spPr>
          <a:xfrm>
            <a:off x="1791610" y="176176"/>
            <a:ext cx="4713268"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OTHER FACTORS</a:t>
            </a:r>
            <a:endParaRPr dirty="0"/>
          </a:p>
        </p:txBody>
      </p:sp>
    </p:spTree>
    <p:extLst>
      <p:ext uri="{BB962C8B-B14F-4D97-AF65-F5344CB8AC3E}">
        <p14:creationId xmlns:p14="http://schemas.microsoft.com/office/powerpoint/2010/main" val="156106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721112" y="808349"/>
            <a:ext cx="7367893" cy="3813717"/>
          </a:xfrm>
          <a:prstGeom prst="rect">
            <a:avLst/>
          </a:prstGeom>
        </p:spPr>
        <p:txBody>
          <a:bodyPr spcFirstLastPara="1" wrap="square" lIns="91425" tIns="91425" rIns="91425" bIns="91425" anchor="t" anchorCtr="0">
            <a:noAutofit/>
          </a:bodyPr>
          <a:lstStyle/>
          <a:p>
            <a:pPr marL="0" indent="0" algn="just">
              <a:spcAft>
                <a:spcPts val="1200"/>
              </a:spcAft>
              <a:buNone/>
            </a:pPr>
            <a:r>
              <a:rPr lang="en-US" b="1" i="0" dirty="0">
                <a:solidFill>
                  <a:srgbClr val="373D3F"/>
                </a:solidFill>
                <a:effectLst/>
                <a:latin typeface="Lora" pitchFamily="2" charset="0"/>
              </a:rPr>
              <a:t>Training:</a:t>
            </a:r>
            <a:r>
              <a:rPr lang="en-US" b="0" i="0" dirty="0">
                <a:solidFill>
                  <a:srgbClr val="373D3F"/>
                </a:solidFill>
                <a:effectLst/>
                <a:latin typeface="Lora" pitchFamily="2" charset="0"/>
              </a:rPr>
              <a:t> For the proper and speedier growth of entrepreneurship, entrepreneurs should have the necessary and adequate knowledge and skills to run the enterprise. Most of the entrepreneurship initiatives fail due to poor knowledge and ineffective implementation of idea. Other reason for failure or slow growth rate of entrepreneurship establishment is lack of skills. All these components are not permanent and out of control, these can be solved through proper education and training. Training significantly contributes in the establishment and development of entrepreneurship as it imparts necessary knowledge and skills to entrepreneurs for the smooth operations of the business.</a:t>
            </a:r>
            <a:r>
              <a:rPr lang="en-US" b="0" i="0" dirty="0">
                <a:solidFill>
                  <a:srgbClr val="373D3F"/>
                </a:solidFill>
                <a:effectLst/>
                <a:highlight>
                  <a:srgbClr val="FFFFFF"/>
                </a:highlight>
                <a:latin typeface="Lora" pitchFamily="2" charset="0"/>
              </a:rPr>
              <a:t> </a:t>
            </a:r>
            <a:r>
              <a:rPr lang="en-US" b="0" i="0" dirty="0">
                <a:solidFill>
                  <a:srgbClr val="373D3F"/>
                </a:solidFill>
                <a:effectLst/>
                <a:latin typeface="Lora" pitchFamily="2" charset="0"/>
              </a:rPr>
              <a:t>Proper training institutes and training </a:t>
            </a:r>
            <a:r>
              <a:rPr lang="en-US" b="0" i="0" dirty="0" err="1">
                <a:solidFill>
                  <a:srgbClr val="373D3F"/>
                </a:solidFill>
                <a:effectLst/>
                <a:latin typeface="Lora" pitchFamily="2" charset="0"/>
              </a:rPr>
              <a:t>programmes</a:t>
            </a:r>
            <a:r>
              <a:rPr lang="en-US" b="0" i="0" dirty="0">
                <a:solidFill>
                  <a:srgbClr val="373D3F"/>
                </a:solidFill>
                <a:effectLst/>
                <a:latin typeface="Lora" pitchFamily="2" charset="0"/>
              </a:rPr>
              <a:t> boost entrepreneurs to initiate entrepreneurial activity and positively influence their psychology. Moreover, training also helps in creating high need for achievement. Training further motivates entrepreneurs to take initiative and also helps in acquiring necessary competencies to achieve success in business.</a:t>
            </a:r>
          </a:p>
        </p:txBody>
      </p:sp>
      <p:sp>
        <p:nvSpPr>
          <p:cNvPr id="1580" name="Google Shape;1580;p36"/>
          <p:cNvSpPr txBox="1">
            <a:spLocks noGrp="1"/>
          </p:cNvSpPr>
          <p:nvPr>
            <p:ph type="title"/>
          </p:nvPr>
        </p:nvSpPr>
        <p:spPr>
          <a:xfrm>
            <a:off x="1791610" y="176176"/>
            <a:ext cx="4713268"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OTHER FACTORS</a:t>
            </a:r>
            <a:endParaRPr dirty="0"/>
          </a:p>
        </p:txBody>
      </p:sp>
    </p:spTree>
    <p:extLst>
      <p:ext uri="{BB962C8B-B14F-4D97-AF65-F5344CB8AC3E}">
        <p14:creationId xmlns:p14="http://schemas.microsoft.com/office/powerpoint/2010/main" val="2029522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6" name="Google Shape;1536;p35"/>
          <p:cNvSpPr/>
          <p:nvPr/>
        </p:nvSpPr>
        <p:spPr>
          <a:xfrm rot="-5400000" flipH="1">
            <a:off x="5575209" y="636068"/>
            <a:ext cx="1344600" cy="57885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37" name="Google Shape;1537;p35"/>
          <p:cNvSpPr/>
          <p:nvPr/>
        </p:nvSpPr>
        <p:spPr>
          <a:xfrm rot="1737649">
            <a:off x="4816423" y="456554"/>
            <a:ext cx="409107" cy="358947"/>
          </a:xfrm>
          <a:custGeom>
            <a:avLst/>
            <a:gdLst/>
            <a:ahLst/>
            <a:cxnLst/>
            <a:rect l="l" t="t" r="r" b="b"/>
            <a:pathLst>
              <a:path w="11076" h="9718" extrusionOk="0">
                <a:moveTo>
                  <a:pt x="5537" y="1"/>
                </a:moveTo>
                <a:cubicBezTo>
                  <a:pt x="4646" y="1"/>
                  <a:pt x="3744" y="245"/>
                  <a:pt x="2936" y="756"/>
                </a:cubicBezTo>
                <a:cubicBezTo>
                  <a:pt x="668" y="2191"/>
                  <a:pt x="1" y="5193"/>
                  <a:pt x="1435" y="7461"/>
                </a:cubicBezTo>
                <a:cubicBezTo>
                  <a:pt x="2358" y="8921"/>
                  <a:pt x="3931" y="9718"/>
                  <a:pt x="5539" y="9718"/>
                </a:cubicBezTo>
                <a:cubicBezTo>
                  <a:pt x="6430" y="9718"/>
                  <a:pt x="7331" y="9473"/>
                  <a:pt x="8140" y="8962"/>
                </a:cubicBezTo>
                <a:cubicBezTo>
                  <a:pt x="10408" y="7528"/>
                  <a:pt x="11075" y="4526"/>
                  <a:pt x="9641" y="2257"/>
                </a:cubicBezTo>
                <a:cubicBezTo>
                  <a:pt x="8718" y="798"/>
                  <a:pt x="7145" y="1"/>
                  <a:pt x="5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5"/>
          <p:cNvGrpSpPr/>
          <p:nvPr/>
        </p:nvGrpSpPr>
        <p:grpSpPr>
          <a:xfrm>
            <a:off x="878825" y="1607138"/>
            <a:ext cx="3304293" cy="2857813"/>
            <a:chOff x="720000" y="1465813"/>
            <a:chExt cx="3304293" cy="2857813"/>
          </a:xfrm>
        </p:grpSpPr>
        <p:sp>
          <p:nvSpPr>
            <p:cNvPr id="1539" name="Google Shape;1539;p35"/>
            <p:cNvSpPr/>
            <p:nvPr/>
          </p:nvSpPr>
          <p:spPr>
            <a:xfrm>
              <a:off x="2125598" y="3503380"/>
              <a:ext cx="180928" cy="247300"/>
            </a:xfrm>
            <a:custGeom>
              <a:avLst/>
              <a:gdLst/>
              <a:ahLst/>
              <a:cxnLst/>
              <a:rect l="l" t="t" r="r" b="b"/>
              <a:pathLst>
                <a:path w="5839" h="7981" extrusionOk="0">
                  <a:moveTo>
                    <a:pt x="3863" y="1"/>
                  </a:moveTo>
                  <a:cubicBezTo>
                    <a:pt x="3504" y="1"/>
                    <a:pt x="3131" y="94"/>
                    <a:pt x="2803" y="210"/>
                  </a:cubicBezTo>
                  <a:cubicBezTo>
                    <a:pt x="2303" y="370"/>
                    <a:pt x="1861" y="400"/>
                    <a:pt x="1485" y="400"/>
                  </a:cubicBezTo>
                  <a:cubicBezTo>
                    <a:pt x="1265" y="400"/>
                    <a:pt x="1068" y="390"/>
                    <a:pt x="894" y="390"/>
                  </a:cubicBezTo>
                  <a:cubicBezTo>
                    <a:pt x="315" y="390"/>
                    <a:pt x="1" y="502"/>
                    <a:pt x="1" y="1477"/>
                  </a:cubicBezTo>
                  <a:cubicBezTo>
                    <a:pt x="1" y="1844"/>
                    <a:pt x="935" y="7448"/>
                    <a:pt x="935" y="7815"/>
                  </a:cubicBezTo>
                  <a:cubicBezTo>
                    <a:pt x="2006" y="7929"/>
                    <a:pt x="3155" y="7981"/>
                    <a:pt x="4287" y="7981"/>
                  </a:cubicBezTo>
                  <a:cubicBezTo>
                    <a:pt x="4811" y="7981"/>
                    <a:pt x="5331" y="7970"/>
                    <a:pt x="5838" y="7949"/>
                  </a:cubicBezTo>
                  <a:cubicBezTo>
                    <a:pt x="5838" y="7749"/>
                    <a:pt x="5438" y="3979"/>
                    <a:pt x="5438" y="3746"/>
                  </a:cubicBezTo>
                  <a:cubicBezTo>
                    <a:pt x="5471" y="2979"/>
                    <a:pt x="5505" y="2178"/>
                    <a:pt x="5338" y="1411"/>
                  </a:cubicBezTo>
                  <a:cubicBezTo>
                    <a:pt x="5238" y="944"/>
                    <a:pt x="5004" y="443"/>
                    <a:pt x="4604" y="177"/>
                  </a:cubicBezTo>
                  <a:cubicBezTo>
                    <a:pt x="4379" y="50"/>
                    <a:pt x="4125" y="1"/>
                    <a:pt x="386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2138022" y="3699016"/>
              <a:ext cx="422774" cy="147277"/>
            </a:xfrm>
            <a:custGeom>
              <a:avLst/>
              <a:gdLst/>
              <a:ahLst/>
              <a:cxnLst/>
              <a:rect l="l" t="t" r="r" b="b"/>
              <a:pathLst>
                <a:path w="13644" h="4753" extrusionOk="0">
                  <a:moveTo>
                    <a:pt x="4647" y="0"/>
                  </a:moveTo>
                  <a:cubicBezTo>
                    <a:pt x="3559" y="0"/>
                    <a:pt x="1945" y="100"/>
                    <a:pt x="990" y="100"/>
                  </a:cubicBezTo>
                  <a:cubicBezTo>
                    <a:pt x="513" y="100"/>
                    <a:pt x="200" y="75"/>
                    <a:pt x="200" y="0"/>
                  </a:cubicBezTo>
                  <a:lnTo>
                    <a:pt x="200" y="0"/>
                  </a:lnTo>
                  <a:cubicBezTo>
                    <a:pt x="200" y="1201"/>
                    <a:pt x="0" y="2502"/>
                    <a:pt x="267" y="3670"/>
                  </a:cubicBezTo>
                  <a:cubicBezTo>
                    <a:pt x="334" y="3836"/>
                    <a:pt x="367" y="4036"/>
                    <a:pt x="500" y="4170"/>
                  </a:cubicBezTo>
                  <a:cubicBezTo>
                    <a:pt x="752" y="4440"/>
                    <a:pt x="1236" y="4496"/>
                    <a:pt x="1729" y="4496"/>
                  </a:cubicBezTo>
                  <a:cubicBezTo>
                    <a:pt x="2084" y="4496"/>
                    <a:pt x="2443" y="4467"/>
                    <a:pt x="2722" y="4467"/>
                  </a:cubicBezTo>
                  <a:cubicBezTo>
                    <a:pt x="2774" y="4467"/>
                    <a:pt x="2823" y="4468"/>
                    <a:pt x="2869" y="4470"/>
                  </a:cubicBezTo>
                  <a:cubicBezTo>
                    <a:pt x="4036" y="4537"/>
                    <a:pt x="5204" y="4637"/>
                    <a:pt x="6371" y="4704"/>
                  </a:cubicBezTo>
                  <a:cubicBezTo>
                    <a:pt x="7094" y="4734"/>
                    <a:pt x="7817" y="4752"/>
                    <a:pt x="8538" y="4752"/>
                  </a:cubicBezTo>
                  <a:cubicBezTo>
                    <a:pt x="10182" y="4752"/>
                    <a:pt x="11821" y="4658"/>
                    <a:pt x="13443" y="4403"/>
                  </a:cubicBezTo>
                  <a:cubicBezTo>
                    <a:pt x="13643" y="4403"/>
                    <a:pt x="12542" y="3169"/>
                    <a:pt x="12442" y="3102"/>
                  </a:cubicBezTo>
                  <a:cubicBezTo>
                    <a:pt x="12042" y="2736"/>
                    <a:pt x="11708" y="2469"/>
                    <a:pt x="11208" y="2235"/>
                  </a:cubicBezTo>
                  <a:cubicBezTo>
                    <a:pt x="10941" y="2102"/>
                    <a:pt x="10641" y="2002"/>
                    <a:pt x="10374" y="1902"/>
                  </a:cubicBezTo>
                  <a:lnTo>
                    <a:pt x="10374" y="1868"/>
                  </a:lnTo>
                  <a:cubicBezTo>
                    <a:pt x="9907" y="1701"/>
                    <a:pt x="9440" y="1535"/>
                    <a:pt x="8940" y="1401"/>
                  </a:cubicBezTo>
                  <a:cubicBezTo>
                    <a:pt x="8006" y="1201"/>
                    <a:pt x="6972" y="1168"/>
                    <a:pt x="6238" y="534"/>
                  </a:cubicBezTo>
                  <a:cubicBezTo>
                    <a:pt x="6071" y="401"/>
                    <a:pt x="5938" y="200"/>
                    <a:pt x="5737" y="100"/>
                  </a:cubicBezTo>
                  <a:cubicBezTo>
                    <a:pt x="5604" y="25"/>
                    <a:pt x="5191" y="0"/>
                    <a:pt x="46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1422783" y="2405505"/>
              <a:ext cx="1043983" cy="1215430"/>
            </a:xfrm>
            <a:custGeom>
              <a:avLst/>
              <a:gdLst/>
              <a:ahLst/>
              <a:cxnLst/>
              <a:rect l="l" t="t" r="r" b="b"/>
              <a:pathLst>
                <a:path w="33692" h="39225" extrusionOk="0">
                  <a:moveTo>
                    <a:pt x="7396" y="0"/>
                  </a:moveTo>
                  <a:cubicBezTo>
                    <a:pt x="5681" y="0"/>
                    <a:pt x="3956" y="387"/>
                    <a:pt x="2403" y="1118"/>
                  </a:cubicBezTo>
                  <a:cubicBezTo>
                    <a:pt x="1469" y="1585"/>
                    <a:pt x="234" y="2052"/>
                    <a:pt x="134" y="3153"/>
                  </a:cubicBezTo>
                  <a:lnTo>
                    <a:pt x="101" y="3153"/>
                  </a:lnTo>
                  <a:cubicBezTo>
                    <a:pt x="1" y="4054"/>
                    <a:pt x="735" y="5088"/>
                    <a:pt x="1002" y="5922"/>
                  </a:cubicBezTo>
                  <a:cubicBezTo>
                    <a:pt x="1535" y="7690"/>
                    <a:pt x="2202" y="9424"/>
                    <a:pt x="3036" y="11092"/>
                  </a:cubicBezTo>
                  <a:cubicBezTo>
                    <a:pt x="3737" y="12426"/>
                    <a:pt x="4471" y="14194"/>
                    <a:pt x="5872" y="14961"/>
                  </a:cubicBezTo>
                  <a:cubicBezTo>
                    <a:pt x="8374" y="16362"/>
                    <a:pt x="11176" y="16963"/>
                    <a:pt x="14011" y="17196"/>
                  </a:cubicBezTo>
                  <a:cubicBezTo>
                    <a:pt x="14535" y="17245"/>
                    <a:pt x="15052" y="17261"/>
                    <a:pt x="15564" y="17261"/>
                  </a:cubicBezTo>
                  <a:cubicBezTo>
                    <a:pt x="16767" y="17261"/>
                    <a:pt x="17949" y="17168"/>
                    <a:pt x="19151" y="17168"/>
                  </a:cubicBezTo>
                  <a:cubicBezTo>
                    <a:pt x="19916" y="17168"/>
                    <a:pt x="20690" y="17206"/>
                    <a:pt x="21483" y="17330"/>
                  </a:cubicBezTo>
                  <a:cubicBezTo>
                    <a:pt x="21616" y="17330"/>
                    <a:pt x="21750" y="17363"/>
                    <a:pt x="21816" y="17463"/>
                  </a:cubicBezTo>
                  <a:cubicBezTo>
                    <a:pt x="21917" y="17563"/>
                    <a:pt x="21917" y="17697"/>
                    <a:pt x="21917" y="17830"/>
                  </a:cubicBezTo>
                  <a:cubicBezTo>
                    <a:pt x="21616" y="22567"/>
                    <a:pt x="21349" y="27270"/>
                    <a:pt x="21083" y="32007"/>
                  </a:cubicBezTo>
                  <a:cubicBezTo>
                    <a:pt x="21016" y="33241"/>
                    <a:pt x="20115" y="37211"/>
                    <a:pt x="21016" y="38145"/>
                  </a:cubicBezTo>
                  <a:cubicBezTo>
                    <a:pt x="21650" y="38812"/>
                    <a:pt x="27787" y="38979"/>
                    <a:pt x="28955" y="39212"/>
                  </a:cubicBezTo>
                  <a:cubicBezTo>
                    <a:pt x="28998" y="39221"/>
                    <a:pt x="29041" y="39225"/>
                    <a:pt x="29082" y="39225"/>
                  </a:cubicBezTo>
                  <a:cubicBezTo>
                    <a:pt x="29362" y="39225"/>
                    <a:pt x="29597" y="39036"/>
                    <a:pt x="29655" y="38745"/>
                  </a:cubicBezTo>
                  <a:lnTo>
                    <a:pt x="32157" y="23434"/>
                  </a:lnTo>
                  <a:cubicBezTo>
                    <a:pt x="32691" y="20232"/>
                    <a:pt x="33692" y="16229"/>
                    <a:pt x="33191" y="13027"/>
                  </a:cubicBezTo>
                  <a:cubicBezTo>
                    <a:pt x="32224" y="6756"/>
                    <a:pt x="22817" y="5088"/>
                    <a:pt x="17814" y="3453"/>
                  </a:cubicBezTo>
                  <a:cubicBezTo>
                    <a:pt x="15045" y="2553"/>
                    <a:pt x="12610" y="885"/>
                    <a:pt x="9741" y="251"/>
                  </a:cubicBezTo>
                  <a:cubicBezTo>
                    <a:pt x="8973" y="83"/>
                    <a:pt x="8186" y="0"/>
                    <a:pt x="73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2154537" y="2106876"/>
              <a:ext cx="964380" cy="713300"/>
            </a:xfrm>
            <a:custGeom>
              <a:avLst/>
              <a:gdLst/>
              <a:ahLst/>
              <a:cxnLst/>
              <a:rect l="l" t="t" r="r" b="b"/>
              <a:pathLst>
                <a:path w="31123" h="23020" extrusionOk="0">
                  <a:moveTo>
                    <a:pt x="3087" y="1"/>
                  </a:moveTo>
                  <a:cubicBezTo>
                    <a:pt x="2548" y="1"/>
                    <a:pt x="1986" y="109"/>
                    <a:pt x="1402" y="349"/>
                  </a:cubicBezTo>
                  <a:cubicBezTo>
                    <a:pt x="168" y="882"/>
                    <a:pt x="1" y="2050"/>
                    <a:pt x="67" y="3317"/>
                  </a:cubicBezTo>
                  <a:cubicBezTo>
                    <a:pt x="234" y="6286"/>
                    <a:pt x="2169" y="8621"/>
                    <a:pt x="4070" y="10790"/>
                  </a:cubicBezTo>
                  <a:cubicBezTo>
                    <a:pt x="5338" y="12257"/>
                    <a:pt x="6706" y="13658"/>
                    <a:pt x="8240" y="14826"/>
                  </a:cubicBezTo>
                  <a:cubicBezTo>
                    <a:pt x="10475" y="16460"/>
                    <a:pt x="13010" y="17594"/>
                    <a:pt x="15512" y="18729"/>
                  </a:cubicBezTo>
                  <a:cubicBezTo>
                    <a:pt x="16379" y="19129"/>
                    <a:pt x="17280" y="19496"/>
                    <a:pt x="18247" y="19729"/>
                  </a:cubicBezTo>
                  <a:cubicBezTo>
                    <a:pt x="19148" y="19963"/>
                    <a:pt x="20215" y="19996"/>
                    <a:pt x="21316" y="20063"/>
                  </a:cubicBezTo>
                  <a:cubicBezTo>
                    <a:pt x="22784" y="20130"/>
                    <a:pt x="24251" y="20296"/>
                    <a:pt x="25319" y="21130"/>
                  </a:cubicBezTo>
                  <a:cubicBezTo>
                    <a:pt x="25619" y="21397"/>
                    <a:pt x="26019" y="21564"/>
                    <a:pt x="26386" y="21731"/>
                  </a:cubicBezTo>
                  <a:cubicBezTo>
                    <a:pt x="27587" y="22231"/>
                    <a:pt x="28821" y="22731"/>
                    <a:pt x="30122" y="22965"/>
                  </a:cubicBezTo>
                  <a:cubicBezTo>
                    <a:pt x="30230" y="22996"/>
                    <a:pt x="30353" y="23020"/>
                    <a:pt x="30477" y="23020"/>
                  </a:cubicBezTo>
                  <a:cubicBezTo>
                    <a:pt x="30620" y="23020"/>
                    <a:pt x="30764" y="22988"/>
                    <a:pt x="30889" y="22898"/>
                  </a:cubicBezTo>
                  <a:cubicBezTo>
                    <a:pt x="31090" y="22731"/>
                    <a:pt x="31123" y="22398"/>
                    <a:pt x="31123" y="22131"/>
                  </a:cubicBezTo>
                  <a:cubicBezTo>
                    <a:pt x="30990" y="20496"/>
                    <a:pt x="29655" y="19629"/>
                    <a:pt x="28288" y="19062"/>
                  </a:cubicBezTo>
                  <a:cubicBezTo>
                    <a:pt x="26720" y="18362"/>
                    <a:pt x="25185" y="17494"/>
                    <a:pt x="23718" y="16594"/>
                  </a:cubicBezTo>
                  <a:cubicBezTo>
                    <a:pt x="20716" y="14826"/>
                    <a:pt x="17813" y="12858"/>
                    <a:pt x="14544" y="11623"/>
                  </a:cubicBezTo>
                  <a:cubicBezTo>
                    <a:pt x="14244" y="11523"/>
                    <a:pt x="13911" y="11390"/>
                    <a:pt x="13677" y="11156"/>
                  </a:cubicBezTo>
                  <a:cubicBezTo>
                    <a:pt x="13477" y="10990"/>
                    <a:pt x="13344" y="10756"/>
                    <a:pt x="13210" y="10556"/>
                  </a:cubicBezTo>
                  <a:cubicBezTo>
                    <a:pt x="12676" y="9622"/>
                    <a:pt x="12009" y="8721"/>
                    <a:pt x="11376" y="7821"/>
                  </a:cubicBezTo>
                  <a:cubicBezTo>
                    <a:pt x="9481" y="5197"/>
                    <a:pt x="6822" y="1"/>
                    <a:pt x="308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2262021" y="2419479"/>
              <a:ext cx="1762272" cy="1799517"/>
            </a:xfrm>
            <a:custGeom>
              <a:avLst/>
              <a:gdLst/>
              <a:ahLst/>
              <a:cxnLst/>
              <a:rect l="l" t="t" r="r" b="b"/>
              <a:pathLst>
                <a:path w="56873" h="58075" extrusionOk="0">
                  <a:moveTo>
                    <a:pt x="28469" y="9443"/>
                  </a:moveTo>
                  <a:cubicBezTo>
                    <a:pt x="29104" y="9443"/>
                    <a:pt x="29744" y="9475"/>
                    <a:pt x="30389" y="9540"/>
                  </a:cubicBezTo>
                  <a:cubicBezTo>
                    <a:pt x="40930" y="10641"/>
                    <a:pt x="48602" y="20248"/>
                    <a:pt x="47535" y="30989"/>
                  </a:cubicBezTo>
                  <a:cubicBezTo>
                    <a:pt x="46535" y="41054"/>
                    <a:pt x="38211" y="48571"/>
                    <a:pt x="28494" y="48571"/>
                  </a:cubicBezTo>
                  <a:cubicBezTo>
                    <a:pt x="27841" y="48571"/>
                    <a:pt x="27183" y="48537"/>
                    <a:pt x="26520" y="48468"/>
                  </a:cubicBezTo>
                  <a:cubicBezTo>
                    <a:pt x="15979" y="47367"/>
                    <a:pt x="8307" y="37794"/>
                    <a:pt x="9374" y="27053"/>
                  </a:cubicBezTo>
                  <a:cubicBezTo>
                    <a:pt x="10376" y="16969"/>
                    <a:pt x="18728" y="9443"/>
                    <a:pt x="28469" y="9443"/>
                  </a:cubicBezTo>
                  <a:close/>
                  <a:moveTo>
                    <a:pt x="26420" y="0"/>
                  </a:moveTo>
                  <a:cubicBezTo>
                    <a:pt x="24552" y="133"/>
                    <a:pt x="22717" y="467"/>
                    <a:pt x="20949" y="967"/>
                  </a:cubicBezTo>
                  <a:cubicBezTo>
                    <a:pt x="21049" y="1134"/>
                    <a:pt x="21149" y="1301"/>
                    <a:pt x="21249" y="1501"/>
                  </a:cubicBezTo>
                  <a:cubicBezTo>
                    <a:pt x="22317" y="3903"/>
                    <a:pt x="21249" y="6738"/>
                    <a:pt x="18881" y="7839"/>
                  </a:cubicBezTo>
                  <a:cubicBezTo>
                    <a:pt x="18255" y="8130"/>
                    <a:pt x="17601" y="8267"/>
                    <a:pt x="16958" y="8267"/>
                  </a:cubicBezTo>
                  <a:cubicBezTo>
                    <a:pt x="15168" y="8267"/>
                    <a:pt x="13462" y="7204"/>
                    <a:pt x="12677" y="5437"/>
                  </a:cubicBezTo>
                  <a:cubicBezTo>
                    <a:pt x="12610" y="5270"/>
                    <a:pt x="12543" y="5104"/>
                    <a:pt x="12510" y="4904"/>
                  </a:cubicBezTo>
                  <a:cubicBezTo>
                    <a:pt x="10975" y="5971"/>
                    <a:pt x="9541" y="7172"/>
                    <a:pt x="8240" y="8506"/>
                  </a:cubicBezTo>
                  <a:cubicBezTo>
                    <a:pt x="8407" y="8606"/>
                    <a:pt x="8574" y="8673"/>
                    <a:pt x="8707" y="8773"/>
                  </a:cubicBezTo>
                  <a:cubicBezTo>
                    <a:pt x="10809" y="10341"/>
                    <a:pt x="11309" y="13343"/>
                    <a:pt x="9775" y="15478"/>
                  </a:cubicBezTo>
                  <a:cubicBezTo>
                    <a:pt x="8866" y="16789"/>
                    <a:pt x="7433" y="17479"/>
                    <a:pt x="5970" y="17479"/>
                  </a:cubicBezTo>
                  <a:cubicBezTo>
                    <a:pt x="5015" y="17479"/>
                    <a:pt x="4047" y="17185"/>
                    <a:pt x="3203" y="16579"/>
                  </a:cubicBezTo>
                  <a:cubicBezTo>
                    <a:pt x="3070" y="16478"/>
                    <a:pt x="2970" y="16345"/>
                    <a:pt x="2836" y="16245"/>
                  </a:cubicBezTo>
                  <a:cubicBezTo>
                    <a:pt x="2036" y="17913"/>
                    <a:pt x="1402" y="19681"/>
                    <a:pt x="902" y="21515"/>
                  </a:cubicBezTo>
                  <a:cubicBezTo>
                    <a:pt x="1035" y="21515"/>
                    <a:pt x="1154" y="21501"/>
                    <a:pt x="1267" y="21501"/>
                  </a:cubicBezTo>
                  <a:cubicBezTo>
                    <a:pt x="1324" y="21501"/>
                    <a:pt x="1380" y="21504"/>
                    <a:pt x="1435" y="21515"/>
                  </a:cubicBezTo>
                  <a:cubicBezTo>
                    <a:pt x="4004" y="21782"/>
                    <a:pt x="5905" y="24117"/>
                    <a:pt x="5638" y="26752"/>
                  </a:cubicBezTo>
                  <a:cubicBezTo>
                    <a:pt x="5388" y="29253"/>
                    <a:pt x="3351" y="31081"/>
                    <a:pt x="954" y="31081"/>
                  </a:cubicBezTo>
                  <a:cubicBezTo>
                    <a:pt x="794" y="31081"/>
                    <a:pt x="631" y="31072"/>
                    <a:pt x="468" y="31056"/>
                  </a:cubicBezTo>
                  <a:cubicBezTo>
                    <a:pt x="301" y="31056"/>
                    <a:pt x="168" y="30989"/>
                    <a:pt x="1" y="30955"/>
                  </a:cubicBezTo>
                  <a:lnTo>
                    <a:pt x="1" y="30955"/>
                  </a:lnTo>
                  <a:cubicBezTo>
                    <a:pt x="134" y="32857"/>
                    <a:pt x="435" y="34725"/>
                    <a:pt x="902" y="36493"/>
                  </a:cubicBezTo>
                  <a:cubicBezTo>
                    <a:pt x="1035" y="36426"/>
                    <a:pt x="1202" y="36326"/>
                    <a:pt x="1335" y="36226"/>
                  </a:cubicBezTo>
                  <a:cubicBezTo>
                    <a:pt x="1958" y="35945"/>
                    <a:pt x="2611" y="35812"/>
                    <a:pt x="3254" y="35812"/>
                  </a:cubicBezTo>
                  <a:cubicBezTo>
                    <a:pt x="5057" y="35812"/>
                    <a:pt x="6786" y="36858"/>
                    <a:pt x="7573" y="38628"/>
                  </a:cubicBezTo>
                  <a:cubicBezTo>
                    <a:pt x="8640" y="41063"/>
                    <a:pt x="7573" y="43898"/>
                    <a:pt x="5205" y="44999"/>
                  </a:cubicBezTo>
                  <a:cubicBezTo>
                    <a:pt x="5038" y="45066"/>
                    <a:pt x="4871" y="45099"/>
                    <a:pt x="4704" y="45166"/>
                  </a:cubicBezTo>
                  <a:cubicBezTo>
                    <a:pt x="5738" y="46733"/>
                    <a:pt x="6906" y="48201"/>
                    <a:pt x="8207" y="49535"/>
                  </a:cubicBezTo>
                  <a:cubicBezTo>
                    <a:pt x="8307" y="49369"/>
                    <a:pt x="8374" y="49202"/>
                    <a:pt x="8507" y="49035"/>
                  </a:cubicBezTo>
                  <a:cubicBezTo>
                    <a:pt x="9415" y="47723"/>
                    <a:pt x="10848" y="47034"/>
                    <a:pt x="12304" y="47034"/>
                  </a:cubicBezTo>
                  <a:cubicBezTo>
                    <a:pt x="13254" y="47034"/>
                    <a:pt x="14215" y="47328"/>
                    <a:pt x="15045" y="47934"/>
                  </a:cubicBezTo>
                  <a:cubicBezTo>
                    <a:pt x="17180" y="49502"/>
                    <a:pt x="17647" y="52504"/>
                    <a:pt x="16112" y="54639"/>
                  </a:cubicBezTo>
                  <a:cubicBezTo>
                    <a:pt x="16012" y="54806"/>
                    <a:pt x="15879" y="54939"/>
                    <a:pt x="15745" y="55073"/>
                  </a:cubicBezTo>
                  <a:cubicBezTo>
                    <a:pt x="17380" y="55907"/>
                    <a:pt x="19115" y="56574"/>
                    <a:pt x="20949" y="57108"/>
                  </a:cubicBezTo>
                  <a:cubicBezTo>
                    <a:pt x="20949" y="56874"/>
                    <a:pt x="20916" y="56674"/>
                    <a:pt x="20949" y="56474"/>
                  </a:cubicBezTo>
                  <a:cubicBezTo>
                    <a:pt x="21200" y="54002"/>
                    <a:pt x="23240" y="52146"/>
                    <a:pt x="25640" y="52146"/>
                  </a:cubicBezTo>
                  <a:cubicBezTo>
                    <a:pt x="25799" y="52146"/>
                    <a:pt x="25958" y="52154"/>
                    <a:pt x="26120" y="52171"/>
                  </a:cubicBezTo>
                  <a:cubicBezTo>
                    <a:pt x="28688" y="52438"/>
                    <a:pt x="30556" y="54806"/>
                    <a:pt x="30323" y="57441"/>
                  </a:cubicBezTo>
                  <a:cubicBezTo>
                    <a:pt x="30289" y="57641"/>
                    <a:pt x="30222" y="57841"/>
                    <a:pt x="30189" y="58075"/>
                  </a:cubicBezTo>
                  <a:cubicBezTo>
                    <a:pt x="31857" y="57975"/>
                    <a:pt x="33458" y="57708"/>
                    <a:pt x="35059" y="57308"/>
                  </a:cubicBezTo>
                  <a:cubicBezTo>
                    <a:pt x="35393" y="57241"/>
                    <a:pt x="35526" y="56874"/>
                    <a:pt x="35393" y="56574"/>
                  </a:cubicBezTo>
                  <a:cubicBezTo>
                    <a:pt x="35393" y="56574"/>
                    <a:pt x="35393" y="56540"/>
                    <a:pt x="35393" y="56540"/>
                  </a:cubicBezTo>
                  <a:cubicBezTo>
                    <a:pt x="34325" y="54105"/>
                    <a:pt x="35359" y="51270"/>
                    <a:pt x="37728" y="50203"/>
                  </a:cubicBezTo>
                  <a:cubicBezTo>
                    <a:pt x="38360" y="49909"/>
                    <a:pt x="39023" y="49769"/>
                    <a:pt x="39676" y="49769"/>
                  </a:cubicBezTo>
                  <a:cubicBezTo>
                    <a:pt x="41469" y="49769"/>
                    <a:pt x="43183" y="50819"/>
                    <a:pt x="43966" y="52604"/>
                  </a:cubicBezTo>
                  <a:cubicBezTo>
                    <a:pt x="44056" y="52831"/>
                    <a:pt x="44270" y="52965"/>
                    <a:pt x="44482" y="52965"/>
                  </a:cubicBezTo>
                  <a:cubicBezTo>
                    <a:pt x="44581" y="52965"/>
                    <a:pt x="44681" y="52935"/>
                    <a:pt x="44766" y="52871"/>
                  </a:cubicBezTo>
                  <a:cubicBezTo>
                    <a:pt x="45934" y="52037"/>
                    <a:pt x="47034" y="51103"/>
                    <a:pt x="48069" y="50103"/>
                  </a:cubicBezTo>
                  <a:cubicBezTo>
                    <a:pt x="48302" y="49869"/>
                    <a:pt x="48269" y="49469"/>
                    <a:pt x="48002" y="49302"/>
                  </a:cubicBezTo>
                  <a:cubicBezTo>
                    <a:pt x="47968" y="49269"/>
                    <a:pt x="47935" y="49269"/>
                    <a:pt x="47902" y="49235"/>
                  </a:cubicBezTo>
                  <a:cubicBezTo>
                    <a:pt x="45800" y="47667"/>
                    <a:pt x="45333" y="44699"/>
                    <a:pt x="46868" y="42530"/>
                  </a:cubicBezTo>
                  <a:cubicBezTo>
                    <a:pt x="47780" y="41233"/>
                    <a:pt x="49222" y="40539"/>
                    <a:pt x="50685" y="40539"/>
                  </a:cubicBezTo>
                  <a:cubicBezTo>
                    <a:pt x="51629" y="40539"/>
                    <a:pt x="52582" y="40828"/>
                    <a:pt x="53406" y="41430"/>
                  </a:cubicBezTo>
                  <a:lnTo>
                    <a:pt x="53472" y="41496"/>
                  </a:lnTo>
                  <a:cubicBezTo>
                    <a:pt x="53567" y="41567"/>
                    <a:pt x="53678" y="41600"/>
                    <a:pt x="53788" y="41600"/>
                  </a:cubicBezTo>
                  <a:cubicBezTo>
                    <a:pt x="53989" y="41600"/>
                    <a:pt x="54187" y="41490"/>
                    <a:pt x="54273" y="41296"/>
                  </a:cubicBezTo>
                  <a:cubicBezTo>
                    <a:pt x="54873" y="39995"/>
                    <a:pt x="55407" y="38628"/>
                    <a:pt x="55807" y="37193"/>
                  </a:cubicBezTo>
                  <a:cubicBezTo>
                    <a:pt x="55874" y="36860"/>
                    <a:pt x="55641" y="36560"/>
                    <a:pt x="55307" y="36526"/>
                  </a:cubicBezTo>
                  <a:lnTo>
                    <a:pt x="55207" y="36526"/>
                  </a:lnTo>
                  <a:cubicBezTo>
                    <a:pt x="52605" y="36259"/>
                    <a:pt x="50737" y="33891"/>
                    <a:pt x="51004" y="31256"/>
                  </a:cubicBezTo>
                  <a:cubicBezTo>
                    <a:pt x="51254" y="28784"/>
                    <a:pt x="53295" y="26928"/>
                    <a:pt x="55667" y="26928"/>
                  </a:cubicBezTo>
                  <a:cubicBezTo>
                    <a:pt x="55824" y="26928"/>
                    <a:pt x="55982" y="26936"/>
                    <a:pt x="56141" y="26953"/>
                  </a:cubicBezTo>
                  <a:cubicBezTo>
                    <a:pt x="56174" y="26953"/>
                    <a:pt x="56208" y="26986"/>
                    <a:pt x="56208" y="26986"/>
                  </a:cubicBezTo>
                  <a:cubicBezTo>
                    <a:pt x="56229" y="26988"/>
                    <a:pt x="56249" y="26989"/>
                    <a:pt x="56270" y="26989"/>
                  </a:cubicBezTo>
                  <a:cubicBezTo>
                    <a:pt x="56608" y="26989"/>
                    <a:pt x="56873" y="26734"/>
                    <a:pt x="56841" y="26419"/>
                  </a:cubicBezTo>
                  <a:cubicBezTo>
                    <a:pt x="56708" y="24951"/>
                    <a:pt x="56475" y="23483"/>
                    <a:pt x="56141" y="22082"/>
                  </a:cubicBezTo>
                  <a:cubicBezTo>
                    <a:pt x="56068" y="21838"/>
                    <a:pt x="55851" y="21683"/>
                    <a:pt x="55623" y="21683"/>
                  </a:cubicBezTo>
                  <a:cubicBezTo>
                    <a:pt x="55539" y="21683"/>
                    <a:pt x="55454" y="21704"/>
                    <a:pt x="55374" y="21749"/>
                  </a:cubicBezTo>
                  <a:cubicBezTo>
                    <a:pt x="55340" y="21749"/>
                    <a:pt x="55307" y="21782"/>
                    <a:pt x="55274" y="21782"/>
                  </a:cubicBezTo>
                  <a:cubicBezTo>
                    <a:pt x="54641" y="22076"/>
                    <a:pt x="53980" y="22216"/>
                    <a:pt x="53331" y="22216"/>
                  </a:cubicBezTo>
                  <a:cubicBezTo>
                    <a:pt x="51548" y="22216"/>
                    <a:pt x="49852" y="21165"/>
                    <a:pt x="49069" y="19381"/>
                  </a:cubicBezTo>
                  <a:cubicBezTo>
                    <a:pt x="48002" y="16979"/>
                    <a:pt x="49069" y="14110"/>
                    <a:pt x="51438" y="13043"/>
                  </a:cubicBezTo>
                  <a:cubicBezTo>
                    <a:pt x="51438" y="13043"/>
                    <a:pt x="51471" y="13009"/>
                    <a:pt x="51471" y="13009"/>
                  </a:cubicBezTo>
                  <a:cubicBezTo>
                    <a:pt x="51771" y="12876"/>
                    <a:pt x="51905" y="12509"/>
                    <a:pt x="51704" y="12209"/>
                  </a:cubicBezTo>
                  <a:cubicBezTo>
                    <a:pt x="50904" y="11041"/>
                    <a:pt x="49970" y="9907"/>
                    <a:pt x="49003" y="8873"/>
                  </a:cubicBezTo>
                  <a:cubicBezTo>
                    <a:pt x="48900" y="8756"/>
                    <a:pt x="48766" y="8703"/>
                    <a:pt x="48630" y="8703"/>
                  </a:cubicBezTo>
                  <a:cubicBezTo>
                    <a:pt x="48457" y="8703"/>
                    <a:pt x="48281" y="8790"/>
                    <a:pt x="48169" y="8940"/>
                  </a:cubicBezTo>
                  <a:cubicBezTo>
                    <a:pt x="48169" y="8973"/>
                    <a:pt x="48135" y="8973"/>
                    <a:pt x="48135" y="9006"/>
                  </a:cubicBezTo>
                  <a:cubicBezTo>
                    <a:pt x="47228" y="10297"/>
                    <a:pt x="45784" y="10990"/>
                    <a:pt x="44319" y="10990"/>
                  </a:cubicBezTo>
                  <a:cubicBezTo>
                    <a:pt x="43361" y="10990"/>
                    <a:pt x="42395" y="10694"/>
                    <a:pt x="41564" y="10074"/>
                  </a:cubicBezTo>
                  <a:cubicBezTo>
                    <a:pt x="39462" y="8539"/>
                    <a:pt x="38995" y="5537"/>
                    <a:pt x="40496" y="3369"/>
                  </a:cubicBezTo>
                  <a:cubicBezTo>
                    <a:pt x="40697" y="3102"/>
                    <a:pt x="40630" y="2702"/>
                    <a:pt x="40330" y="2569"/>
                  </a:cubicBezTo>
                  <a:cubicBezTo>
                    <a:pt x="39062" y="1968"/>
                    <a:pt x="37728" y="1468"/>
                    <a:pt x="36360" y="1067"/>
                  </a:cubicBezTo>
                  <a:cubicBezTo>
                    <a:pt x="36312" y="1053"/>
                    <a:pt x="36264" y="1046"/>
                    <a:pt x="36218" y="1046"/>
                  </a:cubicBezTo>
                  <a:cubicBezTo>
                    <a:pt x="35945" y="1046"/>
                    <a:pt x="35722" y="1283"/>
                    <a:pt x="35693" y="1568"/>
                  </a:cubicBezTo>
                  <a:cubicBezTo>
                    <a:pt x="35443" y="4040"/>
                    <a:pt x="33402" y="5895"/>
                    <a:pt x="31002" y="5895"/>
                  </a:cubicBezTo>
                  <a:cubicBezTo>
                    <a:pt x="30844" y="5895"/>
                    <a:pt x="30684" y="5887"/>
                    <a:pt x="30523" y="5871"/>
                  </a:cubicBezTo>
                  <a:cubicBezTo>
                    <a:pt x="27954" y="5604"/>
                    <a:pt x="26053" y="3236"/>
                    <a:pt x="26320" y="600"/>
                  </a:cubicBezTo>
                  <a:cubicBezTo>
                    <a:pt x="26353" y="400"/>
                    <a:pt x="26386" y="200"/>
                    <a:pt x="26420"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2425339" y="2630298"/>
              <a:ext cx="1436732" cy="1377828"/>
            </a:xfrm>
            <a:custGeom>
              <a:avLst/>
              <a:gdLst/>
              <a:ahLst/>
              <a:cxnLst/>
              <a:rect l="l" t="t" r="r" b="b"/>
              <a:pathLst>
                <a:path w="46367" h="44466" extrusionOk="0">
                  <a:moveTo>
                    <a:pt x="23185" y="7304"/>
                  </a:moveTo>
                  <a:cubicBezTo>
                    <a:pt x="30397" y="7304"/>
                    <a:pt x="36684" y="12752"/>
                    <a:pt x="37694" y="20249"/>
                  </a:cubicBezTo>
                  <a:cubicBezTo>
                    <a:pt x="38761" y="28388"/>
                    <a:pt x="33124" y="35927"/>
                    <a:pt x="25118" y="37027"/>
                  </a:cubicBezTo>
                  <a:cubicBezTo>
                    <a:pt x="24459" y="37118"/>
                    <a:pt x="23804" y="37163"/>
                    <a:pt x="23155" y="37163"/>
                  </a:cubicBezTo>
                  <a:cubicBezTo>
                    <a:pt x="15965" y="37163"/>
                    <a:pt x="9652" y="31715"/>
                    <a:pt x="8673" y="24218"/>
                  </a:cubicBezTo>
                  <a:cubicBezTo>
                    <a:pt x="7606" y="16046"/>
                    <a:pt x="13210" y="8540"/>
                    <a:pt x="21215" y="7440"/>
                  </a:cubicBezTo>
                  <a:cubicBezTo>
                    <a:pt x="21877" y="7349"/>
                    <a:pt x="22535" y="7304"/>
                    <a:pt x="23185" y="7304"/>
                  </a:cubicBezTo>
                  <a:close/>
                  <a:moveTo>
                    <a:pt x="23173" y="1"/>
                  </a:moveTo>
                  <a:cubicBezTo>
                    <a:pt x="22208" y="1"/>
                    <a:pt x="21231" y="66"/>
                    <a:pt x="20248" y="201"/>
                  </a:cubicBezTo>
                  <a:lnTo>
                    <a:pt x="20281" y="201"/>
                  </a:lnTo>
                  <a:cubicBezTo>
                    <a:pt x="8373" y="1836"/>
                    <a:pt x="0" y="13044"/>
                    <a:pt x="1601" y="25186"/>
                  </a:cubicBezTo>
                  <a:cubicBezTo>
                    <a:pt x="3071" y="36329"/>
                    <a:pt x="12435" y="44466"/>
                    <a:pt x="23170" y="44466"/>
                  </a:cubicBezTo>
                  <a:cubicBezTo>
                    <a:pt x="24133" y="44466"/>
                    <a:pt x="25106" y="44400"/>
                    <a:pt x="26086" y="44266"/>
                  </a:cubicBezTo>
                  <a:cubicBezTo>
                    <a:pt x="37994" y="42631"/>
                    <a:pt x="46367" y="31390"/>
                    <a:pt x="44766" y="19248"/>
                  </a:cubicBezTo>
                  <a:cubicBezTo>
                    <a:pt x="43297" y="8108"/>
                    <a:pt x="33909" y="1"/>
                    <a:pt x="23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795447" y="3453991"/>
              <a:ext cx="379363" cy="289503"/>
            </a:xfrm>
            <a:custGeom>
              <a:avLst/>
              <a:gdLst/>
              <a:ahLst/>
              <a:cxnLst/>
              <a:rect l="l" t="t" r="r" b="b"/>
              <a:pathLst>
                <a:path w="12243" h="9343" extrusionOk="0">
                  <a:moveTo>
                    <a:pt x="10067" y="1"/>
                  </a:moveTo>
                  <a:cubicBezTo>
                    <a:pt x="9005" y="1"/>
                    <a:pt x="4794" y="2319"/>
                    <a:pt x="4170" y="2538"/>
                  </a:cubicBezTo>
                  <a:cubicBezTo>
                    <a:pt x="3970" y="2604"/>
                    <a:pt x="200" y="4673"/>
                    <a:pt x="0" y="4739"/>
                  </a:cubicBezTo>
                  <a:cubicBezTo>
                    <a:pt x="601" y="6274"/>
                    <a:pt x="1168" y="7808"/>
                    <a:pt x="1735" y="9343"/>
                  </a:cubicBezTo>
                  <a:cubicBezTo>
                    <a:pt x="2068" y="9142"/>
                    <a:pt x="11442" y="5640"/>
                    <a:pt x="11742" y="5440"/>
                  </a:cubicBezTo>
                  <a:cubicBezTo>
                    <a:pt x="12242" y="5140"/>
                    <a:pt x="11508" y="4106"/>
                    <a:pt x="11675" y="3572"/>
                  </a:cubicBezTo>
                  <a:cubicBezTo>
                    <a:pt x="11975" y="2671"/>
                    <a:pt x="11008" y="503"/>
                    <a:pt x="10241" y="36"/>
                  </a:cubicBezTo>
                  <a:cubicBezTo>
                    <a:pt x="10200" y="12"/>
                    <a:pt x="10141" y="1"/>
                    <a:pt x="1006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720000" y="3575977"/>
              <a:ext cx="246030" cy="388844"/>
            </a:xfrm>
            <a:custGeom>
              <a:avLst/>
              <a:gdLst/>
              <a:ahLst/>
              <a:cxnLst/>
              <a:rect l="l" t="t" r="r" b="b"/>
              <a:pathLst>
                <a:path w="7940" h="12549" extrusionOk="0">
                  <a:moveTo>
                    <a:pt x="3641" y="1"/>
                  </a:moveTo>
                  <a:cubicBezTo>
                    <a:pt x="3639" y="1"/>
                    <a:pt x="3637" y="1"/>
                    <a:pt x="3636" y="2"/>
                  </a:cubicBezTo>
                  <a:cubicBezTo>
                    <a:pt x="2969" y="302"/>
                    <a:pt x="2335" y="602"/>
                    <a:pt x="1735" y="1002"/>
                  </a:cubicBezTo>
                  <a:cubicBezTo>
                    <a:pt x="1501" y="1136"/>
                    <a:pt x="0" y="1836"/>
                    <a:pt x="100" y="2170"/>
                  </a:cubicBezTo>
                  <a:cubicBezTo>
                    <a:pt x="1001" y="5506"/>
                    <a:pt x="2835" y="8875"/>
                    <a:pt x="5004" y="11510"/>
                  </a:cubicBezTo>
                  <a:cubicBezTo>
                    <a:pt x="5204" y="11743"/>
                    <a:pt x="5404" y="11977"/>
                    <a:pt x="5604" y="12177"/>
                  </a:cubicBezTo>
                  <a:cubicBezTo>
                    <a:pt x="5909" y="12391"/>
                    <a:pt x="6270" y="12548"/>
                    <a:pt x="6610" y="12548"/>
                  </a:cubicBezTo>
                  <a:cubicBezTo>
                    <a:pt x="6642" y="12548"/>
                    <a:pt x="6673" y="12547"/>
                    <a:pt x="6705" y="12544"/>
                  </a:cubicBezTo>
                  <a:cubicBezTo>
                    <a:pt x="7939" y="12411"/>
                    <a:pt x="7605" y="11176"/>
                    <a:pt x="7305" y="10376"/>
                  </a:cubicBezTo>
                  <a:cubicBezTo>
                    <a:pt x="6972" y="9509"/>
                    <a:pt x="6671" y="8608"/>
                    <a:pt x="6505" y="7707"/>
                  </a:cubicBezTo>
                  <a:cubicBezTo>
                    <a:pt x="6405" y="7174"/>
                    <a:pt x="6271" y="6540"/>
                    <a:pt x="6338" y="6006"/>
                  </a:cubicBezTo>
                  <a:cubicBezTo>
                    <a:pt x="6371" y="5672"/>
                    <a:pt x="6671" y="5205"/>
                    <a:pt x="6538" y="4872"/>
                  </a:cubicBezTo>
                  <a:cubicBezTo>
                    <a:pt x="6405" y="4572"/>
                    <a:pt x="6004" y="4405"/>
                    <a:pt x="5804" y="4138"/>
                  </a:cubicBezTo>
                  <a:cubicBezTo>
                    <a:pt x="5671" y="3905"/>
                    <a:pt x="5571" y="3471"/>
                    <a:pt x="5404" y="3171"/>
                  </a:cubicBezTo>
                  <a:cubicBezTo>
                    <a:pt x="5239" y="2907"/>
                    <a:pt x="3802" y="1"/>
                    <a:pt x="3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913248" y="2376256"/>
              <a:ext cx="868261" cy="1398774"/>
            </a:xfrm>
            <a:custGeom>
              <a:avLst/>
              <a:gdLst/>
              <a:ahLst/>
              <a:cxnLst/>
              <a:rect l="l" t="t" r="r" b="b"/>
              <a:pathLst>
                <a:path w="28021" h="45142" extrusionOk="0">
                  <a:moveTo>
                    <a:pt x="19440" y="1"/>
                  </a:moveTo>
                  <a:cubicBezTo>
                    <a:pt x="15581" y="1"/>
                    <a:pt x="11925" y="3894"/>
                    <a:pt x="10241" y="6999"/>
                  </a:cubicBezTo>
                  <a:cubicBezTo>
                    <a:pt x="8407" y="10368"/>
                    <a:pt x="9508" y="14371"/>
                    <a:pt x="10342" y="17907"/>
                  </a:cubicBezTo>
                  <a:cubicBezTo>
                    <a:pt x="11309" y="21976"/>
                    <a:pt x="12710" y="25946"/>
                    <a:pt x="14144" y="29882"/>
                  </a:cubicBezTo>
                  <a:cubicBezTo>
                    <a:pt x="10342" y="31483"/>
                    <a:pt x="6539" y="33118"/>
                    <a:pt x="2736" y="34719"/>
                  </a:cubicBezTo>
                  <a:cubicBezTo>
                    <a:pt x="1802" y="35119"/>
                    <a:pt x="901" y="35519"/>
                    <a:pt x="1" y="35886"/>
                  </a:cubicBezTo>
                  <a:cubicBezTo>
                    <a:pt x="359" y="36830"/>
                    <a:pt x="3670" y="45142"/>
                    <a:pt x="4698" y="45142"/>
                  </a:cubicBezTo>
                  <a:cubicBezTo>
                    <a:pt x="4724" y="45142"/>
                    <a:pt x="4748" y="45137"/>
                    <a:pt x="4771" y="45126"/>
                  </a:cubicBezTo>
                  <a:cubicBezTo>
                    <a:pt x="8974" y="43792"/>
                    <a:pt x="13344" y="42625"/>
                    <a:pt x="17447" y="41023"/>
                  </a:cubicBezTo>
                  <a:cubicBezTo>
                    <a:pt x="20249" y="39923"/>
                    <a:pt x="23885" y="39389"/>
                    <a:pt x="25986" y="36954"/>
                  </a:cubicBezTo>
                  <a:cubicBezTo>
                    <a:pt x="28021" y="34585"/>
                    <a:pt x="26553" y="29782"/>
                    <a:pt x="25953" y="27047"/>
                  </a:cubicBezTo>
                  <a:lnTo>
                    <a:pt x="24185" y="18707"/>
                  </a:lnTo>
                  <a:cubicBezTo>
                    <a:pt x="23718" y="16439"/>
                    <a:pt x="22617" y="13637"/>
                    <a:pt x="23051" y="11335"/>
                  </a:cubicBezTo>
                  <a:cubicBezTo>
                    <a:pt x="23684" y="8133"/>
                    <a:pt x="26286" y="3296"/>
                    <a:pt x="22550" y="928"/>
                  </a:cubicBezTo>
                  <a:cubicBezTo>
                    <a:pt x="21522" y="280"/>
                    <a:pt x="20474" y="1"/>
                    <a:pt x="194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2078068" y="1975037"/>
              <a:ext cx="301836" cy="434146"/>
            </a:xfrm>
            <a:custGeom>
              <a:avLst/>
              <a:gdLst/>
              <a:ahLst/>
              <a:cxnLst/>
              <a:rect l="l" t="t" r="r" b="b"/>
              <a:pathLst>
                <a:path w="9741" h="14011" extrusionOk="0">
                  <a:moveTo>
                    <a:pt x="2235" y="0"/>
                  </a:moveTo>
                  <a:cubicBezTo>
                    <a:pt x="1601" y="668"/>
                    <a:pt x="868" y="1268"/>
                    <a:pt x="401" y="2069"/>
                  </a:cubicBezTo>
                  <a:cubicBezTo>
                    <a:pt x="301" y="2235"/>
                    <a:pt x="234" y="2402"/>
                    <a:pt x="167" y="2569"/>
                  </a:cubicBezTo>
                  <a:cubicBezTo>
                    <a:pt x="34" y="3303"/>
                    <a:pt x="0" y="3970"/>
                    <a:pt x="34" y="4437"/>
                  </a:cubicBezTo>
                  <a:cubicBezTo>
                    <a:pt x="367" y="7973"/>
                    <a:pt x="1902" y="11375"/>
                    <a:pt x="4237" y="14010"/>
                  </a:cubicBezTo>
                  <a:cubicBezTo>
                    <a:pt x="6038" y="11475"/>
                    <a:pt x="7839" y="8940"/>
                    <a:pt x="9507" y="6338"/>
                  </a:cubicBezTo>
                  <a:lnTo>
                    <a:pt x="9741" y="5771"/>
                  </a:lnTo>
                  <a:cubicBezTo>
                    <a:pt x="9674" y="5704"/>
                    <a:pt x="9574" y="5604"/>
                    <a:pt x="9507" y="5538"/>
                  </a:cubicBezTo>
                  <a:cubicBezTo>
                    <a:pt x="9440" y="5471"/>
                    <a:pt x="9374" y="5404"/>
                    <a:pt x="9307" y="5338"/>
                  </a:cubicBezTo>
                  <a:cubicBezTo>
                    <a:pt x="8039" y="4170"/>
                    <a:pt x="6872" y="2869"/>
                    <a:pt x="5504" y="1835"/>
                  </a:cubicBezTo>
                  <a:cubicBezTo>
                    <a:pt x="4637" y="1201"/>
                    <a:pt x="3403" y="267"/>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1280163" y="1851099"/>
              <a:ext cx="988178" cy="856796"/>
            </a:xfrm>
            <a:custGeom>
              <a:avLst/>
              <a:gdLst/>
              <a:ahLst/>
              <a:cxnLst/>
              <a:rect l="l" t="t" r="r" b="b"/>
              <a:pathLst>
                <a:path w="31891" h="27651" extrusionOk="0">
                  <a:moveTo>
                    <a:pt x="19343" y="1"/>
                  </a:moveTo>
                  <a:cubicBezTo>
                    <a:pt x="18620" y="1"/>
                    <a:pt x="17916" y="81"/>
                    <a:pt x="17280" y="298"/>
                  </a:cubicBezTo>
                  <a:cubicBezTo>
                    <a:pt x="15645" y="865"/>
                    <a:pt x="14244" y="2032"/>
                    <a:pt x="13110" y="3367"/>
                  </a:cubicBezTo>
                  <a:cubicBezTo>
                    <a:pt x="12276" y="4367"/>
                    <a:pt x="11576" y="5468"/>
                    <a:pt x="10908" y="6569"/>
                  </a:cubicBezTo>
                  <a:cubicBezTo>
                    <a:pt x="9874" y="8170"/>
                    <a:pt x="8774" y="9704"/>
                    <a:pt x="7673" y="11239"/>
                  </a:cubicBezTo>
                  <a:cubicBezTo>
                    <a:pt x="6839" y="12406"/>
                    <a:pt x="6372" y="13741"/>
                    <a:pt x="5404" y="14775"/>
                  </a:cubicBezTo>
                  <a:cubicBezTo>
                    <a:pt x="4470" y="15775"/>
                    <a:pt x="3370" y="16576"/>
                    <a:pt x="2402" y="17510"/>
                  </a:cubicBezTo>
                  <a:cubicBezTo>
                    <a:pt x="2202" y="17677"/>
                    <a:pt x="1" y="20345"/>
                    <a:pt x="401" y="20479"/>
                  </a:cubicBezTo>
                  <a:cubicBezTo>
                    <a:pt x="5104" y="22247"/>
                    <a:pt x="9341" y="25282"/>
                    <a:pt x="14244" y="26316"/>
                  </a:cubicBezTo>
                  <a:cubicBezTo>
                    <a:pt x="14277" y="26350"/>
                    <a:pt x="14311" y="26350"/>
                    <a:pt x="14344" y="26350"/>
                  </a:cubicBezTo>
                  <a:cubicBezTo>
                    <a:pt x="15912" y="26683"/>
                    <a:pt x="17546" y="26817"/>
                    <a:pt x="18947" y="27551"/>
                  </a:cubicBezTo>
                  <a:cubicBezTo>
                    <a:pt x="19048" y="27584"/>
                    <a:pt x="19148" y="27651"/>
                    <a:pt x="19281" y="27651"/>
                  </a:cubicBezTo>
                  <a:cubicBezTo>
                    <a:pt x="19515" y="27651"/>
                    <a:pt x="19681" y="27417"/>
                    <a:pt x="19815" y="27217"/>
                  </a:cubicBezTo>
                  <a:cubicBezTo>
                    <a:pt x="21383" y="24548"/>
                    <a:pt x="23084" y="21980"/>
                    <a:pt x="24918" y="19512"/>
                  </a:cubicBezTo>
                  <a:cubicBezTo>
                    <a:pt x="26586" y="17243"/>
                    <a:pt x="28788" y="15208"/>
                    <a:pt x="30155" y="12773"/>
                  </a:cubicBezTo>
                  <a:cubicBezTo>
                    <a:pt x="31890" y="9671"/>
                    <a:pt x="31290" y="7269"/>
                    <a:pt x="29288" y="4501"/>
                  </a:cubicBezTo>
                  <a:cubicBezTo>
                    <a:pt x="28888" y="3934"/>
                    <a:pt x="28488" y="3367"/>
                    <a:pt x="27987" y="2866"/>
                  </a:cubicBezTo>
                  <a:cubicBezTo>
                    <a:pt x="26620" y="1465"/>
                    <a:pt x="24718" y="698"/>
                    <a:pt x="22784" y="398"/>
                  </a:cubicBezTo>
                  <a:cubicBezTo>
                    <a:pt x="21731" y="212"/>
                    <a:pt x="20514" y="1"/>
                    <a:pt x="19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1585048" y="2029012"/>
              <a:ext cx="885861" cy="1026043"/>
            </a:xfrm>
            <a:custGeom>
              <a:avLst/>
              <a:gdLst/>
              <a:ahLst/>
              <a:cxnLst/>
              <a:rect l="l" t="t" r="r" b="b"/>
              <a:pathLst>
                <a:path w="28589" h="33113" extrusionOk="0">
                  <a:moveTo>
                    <a:pt x="5177" y="0"/>
                  </a:moveTo>
                  <a:cubicBezTo>
                    <a:pt x="3975" y="0"/>
                    <a:pt x="2751" y="767"/>
                    <a:pt x="2036" y="1728"/>
                  </a:cubicBezTo>
                  <a:cubicBezTo>
                    <a:pt x="935" y="3229"/>
                    <a:pt x="568" y="5130"/>
                    <a:pt x="401" y="6965"/>
                  </a:cubicBezTo>
                  <a:cubicBezTo>
                    <a:pt x="1" y="10934"/>
                    <a:pt x="335" y="15004"/>
                    <a:pt x="1369" y="18840"/>
                  </a:cubicBezTo>
                  <a:cubicBezTo>
                    <a:pt x="1502" y="19307"/>
                    <a:pt x="1602" y="19740"/>
                    <a:pt x="1869" y="20107"/>
                  </a:cubicBezTo>
                  <a:cubicBezTo>
                    <a:pt x="2770" y="21442"/>
                    <a:pt x="4504" y="22509"/>
                    <a:pt x="5805" y="23376"/>
                  </a:cubicBezTo>
                  <a:cubicBezTo>
                    <a:pt x="7807" y="24777"/>
                    <a:pt x="10008" y="25878"/>
                    <a:pt x="12243" y="26912"/>
                  </a:cubicBezTo>
                  <a:cubicBezTo>
                    <a:pt x="14511" y="27980"/>
                    <a:pt x="16646" y="29147"/>
                    <a:pt x="19115" y="29581"/>
                  </a:cubicBezTo>
                  <a:cubicBezTo>
                    <a:pt x="19515" y="29648"/>
                    <a:pt x="19915" y="29714"/>
                    <a:pt x="20282" y="29848"/>
                  </a:cubicBezTo>
                  <a:cubicBezTo>
                    <a:pt x="20983" y="30115"/>
                    <a:pt x="21516" y="30682"/>
                    <a:pt x="22083" y="31149"/>
                  </a:cubicBezTo>
                  <a:lnTo>
                    <a:pt x="22117" y="31182"/>
                  </a:lnTo>
                  <a:cubicBezTo>
                    <a:pt x="23251" y="32187"/>
                    <a:pt x="24504" y="33112"/>
                    <a:pt x="25938" y="33112"/>
                  </a:cubicBezTo>
                  <a:cubicBezTo>
                    <a:pt x="26360" y="33112"/>
                    <a:pt x="26798" y="33032"/>
                    <a:pt x="27254" y="32850"/>
                  </a:cubicBezTo>
                  <a:cubicBezTo>
                    <a:pt x="27521" y="32750"/>
                    <a:pt x="27754" y="32616"/>
                    <a:pt x="27921" y="32450"/>
                  </a:cubicBezTo>
                  <a:cubicBezTo>
                    <a:pt x="28588" y="31749"/>
                    <a:pt x="28154" y="30882"/>
                    <a:pt x="27521" y="30148"/>
                  </a:cubicBezTo>
                  <a:lnTo>
                    <a:pt x="27521" y="30181"/>
                  </a:lnTo>
                  <a:cubicBezTo>
                    <a:pt x="27087" y="29681"/>
                    <a:pt x="26520" y="29281"/>
                    <a:pt x="26186" y="29047"/>
                  </a:cubicBezTo>
                  <a:cubicBezTo>
                    <a:pt x="26086" y="28947"/>
                    <a:pt x="25953" y="28880"/>
                    <a:pt x="25853" y="28814"/>
                  </a:cubicBezTo>
                  <a:lnTo>
                    <a:pt x="25853" y="28814"/>
                  </a:lnTo>
                  <a:cubicBezTo>
                    <a:pt x="26152" y="28831"/>
                    <a:pt x="26527" y="28961"/>
                    <a:pt x="26847" y="28961"/>
                  </a:cubicBezTo>
                  <a:cubicBezTo>
                    <a:pt x="27133" y="28961"/>
                    <a:pt x="27377" y="28858"/>
                    <a:pt x="27487" y="28480"/>
                  </a:cubicBezTo>
                  <a:cubicBezTo>
                    <a:pt x="27521" y="28413"/>
                    <a:pt x="27521" y="28313"/>
                    <a:pt x="27487" y="28247"/>
                  </a:cubicBezTo>
                  <a:cubicBezTo>
                    <a:pt x="27387" y="28046"/>
                    <a:pt x="26620" y="28013"/>
                    <a:pt x="26386" y="27913"/>
                  </a:cubicBezTo>
                  <a:cubicBezTo>
                    <a:pt x="25853" y="27746"/>
                    <a:pt x="25386" y="27546"/>
                    <a:pt x="24819" y="27413"/>
                  </a:cubicBezTo>
                  <a:cubicBezTo>
                    <a:pt x="24352" y="27313"/>
                    <a:pt x="23851" y="27246"/>
                    <a:pt x="23384" y="27146"/>
                  </a:cubicBezTo>
                  <a:cubicBezTo>
                    <a:pt x="19515" y="24577"/>
                    <a:pt x="15679" y="22009"/>
                    <a:pt x="11843" y="19440"/>
                  </a:cubicBezTo>
                  <a:cubicBezTo>
                    <a:pt x="11276" y="19040"/>
                    <a:pt x="10675" y="18640"/>
                    <a:pt x="10142" y="18173"/>
                  </a:cubicBezTo>
                  <a:cubicBezTo>
                    <a:pt x="10008" y="18073"/>
                    <a:pt x="9875" y="17939"/>
                    <a:pt x="9775" y="17772"/>
                  </a:cubicBezTo>
                  <a:cubicBezTo>
                    <a:pt x="9708" y="17606"/>
                    <a:pt x="9708" y="17405"/>
                    <a:pt x="9741" y="17205"/>
                  </a:cubicBezTo>
                  <a:cubicBezTo>
                    <a:pt x="9875" y="12502"/>
                    <a:pt x="9508" y="7899"/>
                    <a:pt x="8274" y="3329"/>
                  </a:cubicBezTo>
                  <a:cubicBezTo>
                    <a:pt x="8007" y="2328"/>
                    <a:pt x="7673" y="1294"/>
                    <a:pt x="6873" y="627"/>
                  </a:cubicBezTo>
                  <a:cubicBezTo>
                    <a:pt x="6355" y="186"/>
                    <a:pt x="5769" y="0"/>
                    <a:pt x="517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1566457" y="1857358"/>
              <a:ext cx="434146" cy="470648"/>
            </a:xfrm>
            <a:custGeom>
              <a:avLst/>
              <a:gdLst/>
              <a:ahLst/>
              <a:cxnLst/>
              <a:rect l="l" t="t" r="r" b="b"/>
              <a:pathLst>
                <a:path w="14011" h="15189" extrusionOk="0">
                  <a:moveTo>
                    <a:pt x="9282" y="1"/>
                  </a:moveTo>
                  <a:cubicBezTo>
                    <a:pt x="7594" y="1"/>
                    <a:pt x="5925" y="1059"/>
                    <a:pt x="4837" y="2397"/>
                  </a:cubicBezTo>
                  <a:cubicBezTo>
                    <a:pt x="3503" y="4065"/>
                    <a:pt x="2302" y="5266"/>
                    <a:pt x="1602" y="7368"/>
                  </a:cubicBezTo>
                  <a:cubicBezTo>
                    <a:pt x="1435" y="7901"/>
                    <a:pt x="1" y="13305"/>
                    <a:pt x="367" y="13439"/>
                  </a:cubicBezTo>
                  <a:cubicBezTo>
                    <a:pt x="3270" y="14406"/>
                    <a:pt x="6305" y="14973"/>
                    <a:pt x="9374" y="15106"/>
                  </a:cubicBezTo>
                  <a:cubicBezTo>
                    <a:pt x="9817" y="15128"/>
                    <a:pt x="10259" y="15189"/>
                    <a:pt x="10660" y="15189"/>
                  </a:cubicBezTo>
                  <a:cubicBezTo>
                    <a:pt x="10893" y="15189"/>
                    <a:pt x="11112" y="15168"/>
                    <a:pt x="11309" y="15106"/>
                  </a:cubicBezTo>
                  <a:cubicBezTo>
                    <a:pt x="11642" y="15006"/>
                    <a:pt x="11876" y="14806"/>
                    <a:pt x="12076" y="14473"/>
                  </a:cubicBezTo>
                  <a:cubicBezTo>
                    <a:pt x="12710" y="13405"/>
                    <a:pt x="12810" y="11504"/>
                    <a:pt x="13110" y="10303"/>
                  </a:cubicBezTo>
                  <a:cubicBezTo>
                    <a:pt x="13544" y="8402"/>
                    <a:pt x="14011" y="6434"/>
                    <a:pt x="13710" y="4499"/>
                  </a:cubicBezTo>
                  <a:cubicBezTo>
                    <a:pt x="13410" y="2531"/>
                    <a:pt x="12176" y="629"/>
                    <a:pt x="10275" y="129"/>
                  </a:cubicBezTo>
                  <a:cubicBezTo>
                    <a:pt x="9946" y="41"/>
                    <a:pt x="9614" y="1"/>
                    <a:pt x="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2044977" y="1739679"/>
              <a:ext cx="334929" cy="308993"/>
            </a:xfrm>
            <a:custGeom>
              <a:avLst/>
              <a:gdLst/>
              <a:ahLst/>
              <a:cxnLst/>
              <a:rect l="l" t="t" r="r" b="b"/>
              <a:pathLst>
                <a:path w="10809" h="9972" extrusionOk="0">
                  <a:moveTo>
                    <a:pt x="5713" y="1"/>
                  </a:moveTo>
                  <a:cubicBezTo>
                    <a:pt x="5629" y="1"/>
                    <a:pt x="5548" y="8"/>
                    <a:pt x="5471" y="24"/>
                  </a:cubicBezTo>
                  <a:cubicBezTo>
                    <a:pt x="4471" y="224"/>
                    <a:pt x="3904" y="1125"/>
                    <a:pt x="3503" y="1926"/>
                  </a:cubicBezTo>
                  <a:cubicBezTo>
                    <a:pt x="3270" y="2393"/>
                    <a:pt x="3070" y="2860"/>
                    <a:pt x="2870" y="3293"/>
                  </a:cubicBezTo>
                  <a:cubicBezTo>
                    <a:pt x="2303" y="4561"/>
                    <a:pt x="1535" y="6162"/>
                    <a:pt x="301" y="6929"/>
                  </a:cubicBezTo>
                  <a:cubicBezTo>
                    <a:pt x="234" y="6963"/>
                    <a:pt x="168" y="6996"/>
                    <a:pt x="101" y="7063"/>
                  </a:cubicBezTo>
                  <a:cubicBezTo>
                    <a:pt x="68" y="7063"/>
                    <a:pt x="34" y="7096"/>
                    <a:pt x="1" y="7129"/>
                  </a:cubicBezTo>
                  <a:cubicBezTo>
                    <a:pt x="1" y="7163"/>
                    <a:pt x="1" y="7196"/>
                    <a:pt x="34" y="7263"/>
                  </a:cubicBezTo>
                  <a:cubicBezTo>
                    <a:pt x="468" y="8197"/>
                    <a:pt x="1335" y="8831"/>
                    <a:pt x="2202" y="9364"/>
                  </a:cubicBezTo>
                  <a:cubicBezTo>
                    <a:pt x="2751" y="9678"/>
                    <a:pt x="3382" y="9971"/>
                    <a:pt x="3998" y="9971"/>
                  </a:cubicBezTo>
                  <a:cubicBezTo>
                    <a:pt x="4169" y="9971"/>
                    <a:pt x="4338" y="9949"/>
                    <a:pt x="4504" y="9898"/>
                  </a:cubicBezTo>
                  <a:cubicBezTo>
                    <a:pt x="4504" y="9298"/>
                    <a:pt x="4704" y="8797"/>
                    <a:pt x="5038" y="8297"/>
                  </a:cubicBezTo>
                  <a:cubicBezTo>
                    <a:pt x="5371" y="7830"/>
                    <a:pt x="5471" y="7830"/>
                    <a:pt x="6039" y="7797"/>
                  </a:cubicBezTo>
                  <a:cubicBezTo>
                    <a:pt x="6806" y="7730"/>
                    <a:pt x="7473" y="7263"/>
                    <a:pt x="7973" y="6696"/>
                  </a:cubicBezTo>
                  <a:cubicBezTo>
                    <a:pt x="8941" y="5662"/>
                    <a:pt x="9441" y="4327"/>
                    <a:pt x="10275" y="3193"/>
                  </a:cubicBezTo>
                  <a:cubicBezTo>
                    <a:pt x="10442" y="2993"/>
                    <a:pt x="10608" y="2793"/>
                    <a:pt x="10709" y="2526"/>
                  </a:cubicBezTo>
                  <a:cubicBezTo>
                    <a:pt x="10809" y="2259"/>
                    <a:pt x="10809" y="1992"/>
                    <a:pt x="10675" y="1759"/>
                  </a:cubicBezTo>
                  <a:cubicBezTo>
                    <a:pt x="10542" y="1559"/>
                    <a:pt x="10342" y="1425"/>
                    <a:pt x="10108" y="1325"/>
                  </a:cubicBezTo>
                  <a:cubicBezTo>
                    <a:pt x="9674" y="1125"/>
                    <a:pt x="9308" y="958"/>
                    <a:pt x="8841" y="892"/>
                  </a:cubicBezTo>
                  <a:cubicBezTo>
                    <a:pt x="8440" y="858"/>
                    <a:pt x="8040" y="758"/>
                    <a:pt x="7673" y="625"/>
                  </a:cubicBezTo>
                  <a:cubicBezTo>
                    <a:pt x="7116" y="390"/>
                    <a:pt x="6327" y="1"/>
                    <a:pt x="571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2124575" y="1686509"/>
              <a:ext cx="301836" cy="163390"/>
            </a:xfrm>
            <a:custGeom>
              <a:avLst/>
              <a:gdLst/>
              <a:ahLst/>
              <a:cxnLst/>
              <a:rect l="l" t="t" r="r" b="b"/>
              <a:pathLst>
                <a:path w="9741" h="5273" extrusionOk="0">
                  <a:moveTo>
                    <a:pt x="4092" y="1"/>
                  </a:moveTo>
                  <a:cubicBezTo>
                    <a:pt x="1566" y="1"/>
                    <a:pt x="377" y="2594"/>
                    <a:pt x="34" y="4809"/>
                  </a:cubicBezTo>
                  <a:cubicBezTo>
                    <a:pt x="34" y="4909"/>
                    <a:pt x="0" y="4976"/>
                    <a:pt x="34" y="5076"/>
                  </a:cubicBezTo>
                  <a:cubicBezTo>
                    <a:pt x="74" y="5217"/>
                    <a:pt x="212" y="5273"/>
                    <a:pt x="366" y="5273"/>
                  </a:cubicBezTo>
                  <a:cubicBezTo>
                    <a:pt x="467" y="5273"/>
                    <a:pt x="575" y="5249"/>
                    <a:pt x="668" y="5209"/>
                  </a:cubicBezTo>
                  <a:cubicBezTo>
                    <a:pt x="1034" y="4976"/>
                    <a:pt x="1368" y="4676"/>
                    <a:pt x="1668" y="4376"/>
                  </a:cubicBezTo>
                  <a:cubicBezTo>
                    <a:pt x="1851" y="4163"/>
                    <a:pt x="2061" y="3867"/>
                    <a:pt x="2375" y="3867"/>
                  </a:cubicBezTo>
                  <a:cubicBezTo>
                    <a:pt x="2405" y="3867"/>
                    <a:pt x="2436" y="3869"/>
                    <a:pt x="2469" y="3875"/>
                  </a:cubicBezTo>
                  <a:cubicBezTo>
                    <a:pt x="2702" y="3942"/>
                    <a:pt x="2869" y="4142"/>
                    <a:pt x="3069" y="4142"/>
                  </a:cubicBezTo>
                  <a:cubicBezTo>
                    <a:pt x="3092" y="4146"/>
                    <a:pt x="3114" y="4149"/>
                    <a:pt x="3136" y="4149"/>
                  </a:cubicBezTo>
                  <a:cubicBezTo>
                    <a:pt x="3280" y="4149"/>
                    <a:pt x="3416" y="4062"/>
                    <a:pt x="3503" y="3975"/>
                  </a:cubicBezTo>
                  <a:cubicBezTo>
                    <a:pt x="3636" y="3875"/>
                    <a:pt x="3703" y="3742"/>
                    <a:pt x="3836" y="3642"/>
                  </a:cubicBezTo>
                  <a:cubicBezTo>
                    <a:pt x="4093" y="3412"/>
                    <a:pt x="4329" y="3313"/>
                    <a:pt x="4555" y="3313"/>
                  </a:cubicBezTo>
                  <a:cubicBezTo>
                    <a:pt x="4887" y="3313"/>
                    <a:pt x="5201" y="3525"/>
                    <a:pt x="5538" y="3842"/>
                  </a:cubicBezTo>
                  <a:cubicBezTo>
                    <a:pt x="5938" y="4209"/>
                    <a:pt x="6372" y="4542"/>
                    <a:pt x="6839" y="4809"/>
                  </a:cubicBezTo>
                  <a:cubicBezTo>
                    <a:pt x="7137" y="4985"/>
                    <a:pt x="7473" y="5073"/>
                    <a:pt x="7808" y="5073"/>
                  </a:cubicBezTo>
                  <a:cubicBezTo>
                    <a:pt x="8298" y="5073"/>
                    <a:pt x="8784" y="4885"/>
                    <a:pt x="9140" y="4509"/>
                  </a:cubicBezTo>
                  <a:cubicBezTo>
                    <a:pt x="9607" y="4009"/>
                    <a:pt x="9741" y="3208"/>
                    <a:pt x="9507" y="2574"/>
                  </a:cubicBezTo>
                  <a:cubicBezTo>
                    <a:pt x="9407" y="2307"/>
                    <a:pt x="9240" y="2074"/>
                    <a:pt x="9040" y="1874"/>
                  </a:cubicBezTo>
                  <a:cubicBezTo>
                    <a:pt x="8840" y="1674"/>
                    <a:pt x="8607" y="1507"/>
                    <a:pt x="8373" y="1373"/>
                  </a:cubicBezTo>
                  <a:cubicBezTo>
                    <a:pt x="7873" y="1107"/>
                    <a:pt x="7339" y="906"/>
                    <a:pt x="6839" y="740"/>
                  </a:cubicBezTo>
                  <a:cubicBezTo>
                    <a:pt x="6105" y="473"/>
                    <a:pt x="5404" y="173"/>
                    <a:pt x="4637" y="39"/>
                  </a:cubicBezTo>
                  <a:cubicBezTo>
                    <a:pt x="4449" y="13"/>
                    <a:pt x="4267" y="1"/>
                    <a:pt x="4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2136009" y="1777883"/>
              <a:ext cx="81617" cy="68975"/>
            </a:xfrm>
            <a:custGeom>
              <a:avLst/>
              <a:gdLst/>
              <a:ahLst/>
              <a:cxnLst/>
              <a:rect l="l" t="t" r="r" b="b"/>
              <a:pathLst>
                <a:path w="2634" h="2226" extrusionOk="0">
                  <a:moveTo>
                    <a:pt x="1474" y="1"/>
                  </a:moveTo>
                  <a:cubicBezTo>
                    <a:pt x="1283" y="1"/>
                    <a:pt x="1082" y="42"/>
                    <a:pt x="899" y="126"/>
                  </a:cubicBezTo>
                  <a:cubicBezTo>
                    <a:pt x="1" y="665"/>
                    <a:pt x="258" y="2225"/>
                    <a:pt x="1334" y="2225"/>
                  </a:cubicBezTo>
                  <a:cubicBezTo>
                    <a:pt x="1456" y="2225"/>
                    <a:pt x="1590" y="2205"/>
                    <a:pt x="1733" y="2160"/>
                  </a:cubicBezTo>
                  <a:cubicBezTo>
                    <a:pt x="2233" y="1994"/>
                    <a:pt x="2567" y="1460"/>
                    <a:pt x="2600" y="1026"/>
                  </a:cubicBezTo>
                  <a:cubicBezTo>
                    <a:pt x="2634" y="693"/>
                    <a:pt x="2467" y="392"/>
                    <a:pt x="2000" y="126"/>
                  </a:cubicBezTo>
                  <a:cubicBezTo>
                    <a:pt x="1850" y="42"/>
                    <a:pt x="1666" y="1"/>
                    <a:pt x="14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1579904" y="2059997"/>
              <a:ext cx="71051" cy="220373"/>
            </a:xfrm>
            <a:custGeom>
              <a:avLst/>
              <a:gdLst/>
              <a:ahLst/>
              <a:cxnLst/>
              <a:rect l="l" t="t" r="r" b="b"/>
              <a:pathLst>
                <a:path w="2293" h="7112" extrusionOk="0">
                  <a:moveTo>
                    <a:pt x="2195" y="0"/>
                  </a:moveTo>
                  <a:cubicBezTo>
                    <a:pt x="2175" y="0"/>
                    <a:pt x="2154" y="8"/>
                    <a:pt x="2135" y="27"/>
                  </a:cubicBezTo>
                  <a:cubicBezTo>
                    <a:pt x="1935" y="261"/>
                    <a:pt x="1835" y="527"/>
                    <a:pt x="1701" y="761"/>
                  </a:cubicBezTo>
                  <a:cubicBezTo>
                    <a:pt x="1535" y="1061"/>
                    <a:pt x="1401" y="1328"/>
                    <a:pt x="1268" y="1628"/>
                  </a:cubicBezTo>
                  <a:cubicBezTo>
                    <a:pt x="1001" y="2162"/>
                    <a:pt x="767" y="2696"/>
                    <a:pt x="567" y="3263"/>
                  </a:cubicBezTo>
                  <a:cubicBezTo>
                    <a:pt x="400" y="3830"/>
                    <a:pt x="300" y="4430"/>
                    <a:pt x="200" y="5031"/>
                  </a:cubicBezTo>
                  <a:cubicBezTo>
                    <a:pt x="167" y="5364"/>
                    <a:pt x="134" y="5698"/>
                    <a:pt x="100" y="6031"/>
                  </a:cubicBezTo>
                  <a:cubicBezTo>
                    <a:pt x="67" y="6365"/>
                    <a:pt x="0" y="6698"/>
                    <a:pt x="0" y="7032"/>
                  </a:cubicBezTo>
                  <a:cubicBezTo>
                    <a:pt x="0" y="7087"/>
                    <a:pt x="41" y="7112"/>
                    <a:pt x="77" y="7112"/>
                  </a:cubicBezTo>
                  <a:cubicBezTo>
                    <a:pt x="107" y="7112"/>
                    <a:pt x="134" y="7095"/>
                    <a:pt x="134" y="7065"/>
                  </a:cubicBezTo>
                  <a:cubicBezTo>
                    <a:pt x="334" y="6498"/>
                    <a:pt x="334" y="5831"/>
                    <a:pt x="400" y="5231"/>
                  </a:cubicBezTo>
                  <a:cubicBezTo>
                    <a:pt x="501" y="4597"/>
                    <a:pt x="601" y="3963"/>
                    <a:pt x="801" y="3363"/>
                  </a:cubicBezTo>
                  <a:cubicBezTo>
                    <a:pt x="968" y="2796"/>
                    <a:pt x="1201" y="2229"/>
                    <a:pt x="1468" y="1695"/>
                  </a:cubicBezTo>
                  <a:cubicBezTo>
                    <a:pt x="1601" y="1428"/>
                    <a:pt x="1735" y="1161"/>
                    <a:pt x="1902" y="894"/>
                  </a:cubicBezTo>
                  <a:cubicBezTo>
                    <a:pt x="2035" y="627"/>
                    <a:pt x="2202" y="394"/>
                    <a:pt x="2268" y="127"/>
                  </a:cubicBezTo>
                  <a:cubicBezTo>
                    <a:pt x="2292" y="55"/>
                    <a:pt x="2247" y="0"/>
                    <a:pt x="2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1880668" y="2052158"/>
              <a:ext cx="41924" cy="277233"/>
            </a:xfrm>
            <a:custGeom>
              <a:avLst/>
              <a:gdLst/>
              <a:ahLst/>
              <a:cxnLst/>
              <a:rect l="l" t="t" r="r" b="b"/>
              <a:pathLst>
                <a:path w="1353" h="8947" extrusionOk="0">
                  <a:moveTo>
                    <a:pt x="1288" y="0"/>
                  </a:moveTo>
                  <a:cubicBezTo>
                    <a:pt x="1261" y="0"/>
                    <a:pt x="1234" y="17"/>
                    <a:pt x="1234" y="47"/>
                  </a:cubicBezTo>
                  <a:lnTo>
                    <a:pt x="1201" y="47"/>
                  </a:lnTo>
                  <a:cubicBezTo>
                    <a:pt x="934" y="1514"/>
                    <a:pt x="767" y="3015"/>
                    <a:pt x="567" y="4483"/>
                  </a:cubicBezTo>
                  <a:cubicBezTo>
                    <a:pt x="400" y="5951"/>
                    <a:pt x="200" y="7418"/>
                    <a:pt x="0" y="8853"/>
                  </a:cubicBezTo>
                  <a:cubicBezTo>
                    <a:pt x="0" y="8911"/>
                    <a:pt x="56" y="8947"/>
                    <a:pt x="104" y="8947"/>
                  </a:cubicBezTo>
                  <a:cubicBezTo>
                    <a:pt x="138" y="8947"/>
                    <a:pt x="167" y="8928"/>
                    <a:pt x="167" y="8886"/>
                  </a:cubicBezTo>
                  <a:cubicBezTo>
                    <a:pt x="400" y="7418"/>
                    <a:pt x="601" y="5917"/>
                    <a:pt x="801" y="4450"/>
                  </a:cubicBezTo>
                  <a:cubicBezTo>
                    <a:pt x="1001" y="2982"/>
                    <a:pt x="1234" y="1514"/>
                    <a:pt x="1334" y="80"/>
                  </a:cubicBezTo>
                  <a:cubicBezTo>
                    <a:pt x="1353" y="25"/>
                    <a:pt x="1321" y="0"/>
                    <a:pt x="1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2228961" y="1900364"/>
              <a:ext cx="41366" cy="39972"/>
            </a:xfrm>
            <a:custGeom>
              <a:avLst/>
              <a:gdLst/>
              <a:ahLst/>
              <a:cxnLst/>
              <a:rect l="l" t="t" r="r" b="b"/>
              <a:pathLst>
                <a:path w="1335" h="1290" extrusionOk="0">
                  <a:moveTo>
                    <a:pt x="71" y="0"/>
                  </a:moveTo>
                  <a:cubicBezTo>
                    <a:pt x="34" y="0"/>
                    <a:pt x="0" y="25"/>
                    <a:pt x="0" y="75"/>
                  </a:cubicBezTo>
                  <a:cubicBezTo>
                    <a:pt x="34" y="409"/>
                    <a:pt x="67" y="743"/>
                    <a:pt x="301" y="1009"/>
                  </a:cubicBezTo>
                  <a:cubicBezTo>
                    <a:pt x="401" y="1109"/>
                    <a:pt x="534" y="1210"/>
                    <a:pt x="668" y="1243"/>
                  </a:cubicBezTo>
                  <a:cubicBezTo>
                    <a:pt x="743" y="1273"/>
                    <a:pt x="831" y="1289"/>
                    <a:pt x="918" y="1289"/>
                  </a:cubicBezTo>
                  <a:cubicBezTo>
                    <a:pt x="1024" y="1289"/>
                    <a:pt x="1128" y="1265"/>
                    <a:pt x="1201" y="1210"/>
                  </a:cubicBezTo>
                  <a:cubicBezTo>
                    <a:pt x="1335" y="1076"/>
                    <a:pt x="1235" y="876"/>
                    <a:pt x="1068" y="876"/>
                  </a:cubicBezTo>
                  <a:lnTo>
                    <a:pt x="1101" y="909"/>
                  </a:lnTo>
                  <a:lnTo>
                    <a:pt x="968" y="909"/>
                  </a:lnTo>
                  <a:cubicBezTo>
                    <a:pt x="934" y="909"/>
                    <a:pt x="934" y="909"/>
                    <a:pt x="934" y="943"/>
                  </a:cubicBezTo>
                  <a:lnTo>
                    <a:pt x="801" y="943"/>
                  </a:lnTo>
                  <a:cubicBezTo>
                    <a:pt x="801" y="943"/>
                    <a:pt x="768" y="909"/>
                    <a:pt x="768" y="909"/>
                  </a:cubicBezTo>
                  <a:lnTo>
                    <a:pt x="701" y="909"/>
                  </a:lnTo>
                  <a:cubicBezTo>
                    <a:pt x="668" y="876"/>
                    <a:pt x="634" y="876"/>
                    <a:pt x="634" y="843"/>
                  </a:cubicBezTo>
                  <a:lnTo>
                    <a:pt x="601" y="843"/>
                  </a:lnTo>
                  <a:lnTo>
                    <a:pt x="568" y="809"/>
                  </a:lnTo>
                  <a:cubicBezTo>
                    <a:pt x="534" y="809"/>
                    <a:pt x="534" y="776"/>
                    <a:pt x="501" y="776"/>
                  </a:cubicBezTo>
                  <a:cubicBezTo>
                    <a:pt x="467" y="743"/>
                    <a:pt x="467" y="709"/>
                    <a:pt x="434" y="676"/>
                  </a:cubicBezTo>
                  <a:cubicBezTo>
                    <a:pt x="434" y="676"/>
                    <a:pt x="401" y="642"/>
                    <a:pt x="401" y="642"/>
                  </a:cubicBezTo>
                  <a:cubicBezTo>
                    <a:pt x="367" y="576"/>
                    <a:pt x="334" y="509"/>
                    <a:pt x="301" y="442"/>
                  </a:cubicBezTo>
                  <a:cubicBezTo>
                    <a:pt x="234" y="309"/>
                    <a:pt x="201" y="209"/>
                    <a:pt x="167" y="75"/>
                  </a:cubicBezTo>
                  <a:cubicBezTo>
                    <a:pt x="151" y="25"/>
                    <a:pt x="109" y="0"/>
                    <a:pt x="7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664646" y="2623079"/>
              <a:ext cx="31048" cy="53420"/>
            </a:xfrm>
            <a:custGeom>
              <a:avLst/>
              <a:gdLst/>
              <a:ahLst/>
              <a:cxnLst/>
              <a:rect l="l" t="t" r="r" b="b"/>
              <a:pathLst>
                <a:path w="1002" h="1724" extrusionOk="0">
                  <a:moveTo>
                    <a:pt x="201" y="0"/>
                  </a:moveTo>
                  <a:cubicBezTo>
                    <a:pt x="134" y="0"/>
                    <a:pt x="67" y="34"/>
                    <a:pt x="67" y="100"/>
                  </a:cubicBezTo>
                  <a:cubicBezTo>
                    <a:pt x="0" y="401"/>
                    <a:pt x="34" y="701"/>
                    <a:pt x="167" y="968"/>
                  </a:cubicBezTo>
                  <a:cubicBezTo>
                    <a:pt x="234" y="1101"/>
                    <a:pt x="301" y="1235"/>
                    <a:pt x="367" y="1368"/>
                  </a:cubicBezTo>
                  <a:cubicBezTo>
                    <a:pt x="467" y="1468"/>
                    <a:pt x="568" y="1635"/>
                    <a:pt x="734" y="1702"/>
                  </a:cubicBezTo>
                  <a:cubicBezTo>
                    <a:pt x="762" y="1715"/>
                    <a:pt x="790" y="1724"/>
                    <a:pt x="817" y="1724"/>
                  </a:cubicBezTo>
                  <a:cubicBezTo>
                    <a:pt x="856" y="1724"/>
                    <a:pt x="895" y="1707"/>
                    <a:pt x="934" y="1668"/>
                  </a:cubicBezTo>
                  <a:cubicBezTo>
                    <a:pt x="968" y="1602"/>
                    <a:pt x="1001" y="1535"/>
                    <a:pt x="968" y="1468"/>
                  </a:cubicBezTo>
                  <a:cubicBezTo>
                    <a:pt x="868" y="1368"/>
                    <a:pt x="768" y="1268"/>
                    <a:pt x="668" y="1168"/>
                  </a:cubicBezTo>
                  <a:cubicBezTo>
                    <a:pt x="601" y="1068"/>
                    <a:pt x="534" y="968"/>
                    <a:pt x="467" y="834"/>
                  </a:cubicBezTo>
                  <a:cubicBezTo>
                    <a:pt x="367" y="634"/>
                    <a:pt x="301" y="367"/>
                    <a:pt x="301" y="134"/>
                  </a:cubicBezTo>
                  <a:cubicBezTo>
                    <a:pt x="301" y="67"/>
                    <a:pt x="267" y="0"/>
                    <a:pt x="20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2171083" y="1947771"/>
              <a:ext cx="44186" cy="35758"/>
            </a:xfrm>
            <a:custGeom>
              <a:avLst/>
              <a:gdLst/>
              <a:ahLst/>
              <a:cxnLst/>
              <a:rect l="l" t="t" r="r" b="b"/>
              <a:pathLst>
                <a:path w="1426" h="1154" extrusionOk="0">
                  <a:moveTo>
                    <a:pt x="114" y="0"/>
                  </a:moveTo>
                  <a:cubicBezTo>
                    <a:pt x="101" y="0"/>
                    <a:pt x="85" y="4"/>
                    <a:pt x="67" y="13"/>
                  </a:cubicBezTo>
                  <a:cubicBezTo>
                    <a:pt x="0" y="46"/>
                    <a:pt x="0" y="113"/>
                    <a:pt x="34" y="180"/>
                  </a:cubicBezTo>
                  <a:cubicBezTo>
                    <a:pt x="167" y="413"/>
                    <a:pt x="367" y="614"/>
                    <a:pt x="568" y="780"/>
                  </a:cubicBezTo>
                  <a:cubicBezTo>
                    <a:pt x="801" y="947"/>
                    <a:pt x="1035" y="1114"/>
                    <a:pt x="1301" y="1147"/>
                  </a:cubicBezTo>
                  <a:cubicBezTo>
                    <a:pt x="1315" y="1152"/>
                    <a:pt x="1327" y="1154"/>
                    <a:pt x="1339" y="1154"/>
                  </a:cubicBezTo>
                  <a:cubicBezTo>
                    <a:pt x="1409" y="1154"/>
                    <a:pt x="1426" y="1071"/>
                    <a:pt x="1368" y="1014"/>
                  </a:cubicBezTo>
                  <a:cubicBezTo>
                    <a:pt x="1168" y="880"/>
                    <a:pt x="934" y="780"/>
                    <a:pt x="734" y="614"/>
                  </a:cubicBezTo>
                  <a:cubicBezTo>
                    <a:pt x="534" y="447"/>
                    <a:pt x="367" y="280"/>
                    <a:pt x="201" y="80"/>
                  </a:cubicBezTo>
                  <a:cubicBezTo>
                    <a:pt x="176" y="31"/>
                    <a:pt x="152" y="0"/>
                    <a:pt x="114"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883287" y="3787384"/>
              <a:ext cx="68262" cy="17073"/>
            </a:xfrm>
            <a:custGeom>
              <a:avLst/>
              <a:gdLst/>
              <a:ahLst/>
              <a:cxnLst/>
              <a:rect l="l" t="t" r="r" b="b"/>
              <a:pathLst>
                <a:path w="2203" h="551" extrusionOk="0">
                  <a:moveTo>
                    <a:pt x="1831" y="0"/>
                  </a:moveTo>
                  <a:cubicBezTo>
                    <a:pt x="1773" y="0"/>
                    <a:pt x="1717" y="7"/>
                    <a:pt x="1668" y="17"/>
                  </a:cubicBezTo>
                  <a:cubicBezTo>
                    <a:pt x="1468" y="17"/>
                    <a:pt x="1301" y="17"/>
                    <a:pt x="1101" y="50"/>
                  </a:cubicBezTo>
                  <a:cubicBezTo>
                    <a:pt x="768" y="117"/>
                    <a:pt x="401" y="184"/>
                    <a:pt x="101" y="351"/>
                  </a:cubicBezTo>
                  <a:cubicBezTo>
                    <a:pt x="0" y="384"/>
                    <a:pt x="34" y="551"/>
                    <a:pt x="134" y="551"/>
                  </a:cubicBezTo>
                  <a:cubicBezTo>
                    <a:pt x="501" y="517"/>
                    <a:pt x="834" y="451"/>
                    <a:pt x="1201" y="451"/>
                  </a:cubicBezTo>
                  <a:lnTo>
                    <a:pt x="1735" y="451"/>
                  </a:lnTo>
                  <a:cubicBezTo>
                    <a:pt x="1835" y="451"/>
                    <a:pt x="1935" y="451"/>
                    <a:pt x="2035" y="417"/>
                  </a:cubicBezTo>
                  <a:cubicBezTo>
                    <a:pt x="2102" y="384"/>
                    <a:pt x="2202" y="284"/>
                    <a:pt x="2169" y="184"/>
                  </a:cubicBezTo>
                  <a:cubicBezTo>
                    <a:pt x="2121" y="42"/>
                    <a:pt x="1973" y="0"/>
                    <a:pt x="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902931" y="3833272"/>
              <a:ext cx="49640" cy="20885"/>
            </a:xfrm>
            <a:custGeom>
              <a:avLst/>
              <a:gdLst/>
              <a:ahLst/>
              <a:cxnLst/>
              <a:rect l="l" t="t" r="r" b="b"/>
              <a:pathLst>
                <a:path w="1602" h="674" extrusionOk="0">
                  <a:moveTo>
                    <a:pt x="1304" y="1"/>
                  </a:moveTo>
                  <a:cubicBezTo>
                    <a:pt x="1212" y="1"/>
                    <a:pt x="1117" y="29"/>
                    <a:pt x="1034" y="70"/>
                  </a:cubicBezTo>
                  <a:cubicBezTo>
                    <a:pt x="934" y="104"/>
                    <a:pt x="834" y="137"/>
                    <a:pt x="734" y="137"/>
                  </a:cubicBezTo>
                  <a:cubicBezTo>
                    <a:pt x="534" y="204"/>
                    <a:pt x="300" y="237"/>
                    <a:pt x="134" y="337"/>
                  </a:cubicBezTo>
                  <a:cubicBezTo>
                    <a:pt x="0" y="437"/>
                    <a:pt x="34" y="604"/>
                    <a:pt x="167" y="637"/>
                  </a:cubicBezTo>
                  <a:cubicBezTo>
                    <a:pt x="256" y="663"/>
                    <a:pt x="345" y="674"/>
                    <a:pt x="435" y="674"/>
                  </a:cubicBezTo>
                  <a:cubicBezTo>
                    <a:pt x="579" y="674"/>
                    <a:pt x="723" y="645"/>
                    <a:pt x="868" y="604"/>
                  </a:cubicBezTo>
                  <a:cubicBezTo>
                    <a:pt x="968" y="604"/>
                    <a:pt x="1068" y="571"/>
                    <a:pt x="1168" y="537"/>
                  </a:cubicBezTo>
                  <a:cubicBezTo>
                    <a:pt x="1234" y="537"/>
                    <a:pt x="1268" y="537"/>
                    <a:pt x="1335" y="504"/>
                  </a:cubicBezTo>
                  <a:cubicBezTo>
                    <a:pt x="1435" y="471"/>
                    <a:pt x="1501" y="404"/>
                    <a:pt x="1535" y="304"/>
                  </a:cubicBezTo>
                  <a:cubicBezTo>
                    <a:pt x="1601" y="204"/>
                    <a:pt x="1535" y="104"/>
                    <a:pt x="1435" y="37"/>
                  </a:cubicBezTo>
                  <a:lnTo>
                    <a:pt x="1468" y="37"/>
                  </a:lnTo>
                  <a:cubicBezTo>
                    <a:pt x="1417" y="12"/>
                    <a:pt x="1361"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2350915" y="3709613"/>
              <a:ext cx="32071" cy="49547"/>
            </a:xfrm>
            <a:custGeom>
              <a:avLst/>
              <a:gdLst/>
              <a:ahLst/>
              <a:cxnLst/>
              <a:rect l="l" t="t" r="r" b="b"/>
              <a:pathLst>
                <a:path w="1035" h="1599" extrusionOk="0">
                  <a:moveTo>
                    <a:pt x="851" y="0"/>
                  </a:moveTo>
                  <a:cubicBezTo>
                    <a:pt x="818" y="0"/>
                    <a:pt x="784" y="8"/>
                    <a:pt x="768" y="25"/>
                  </a:cubicBezTo>
                  <a:cubicBezTo>
                    <a:pt x="601" y="225"/>
                    <a:pt x="468" y="425"/>
                    <a:pt x="368" y="659"/>
                  </a:cubicBezTo>
                  <a:cubicBezTo>
                    <a:pt x="301" y="759"/>
                    <a:pt x="234" y="859"/>
                    <a:pt x="167" y="959"/>
                  </a:cubicBezTo>
                  <a:cubicBezTo>
                    <a:pt x="101" y="1059"/>
                    <a:pt x="1" y="1193"/>
                    <a:pt x="1" y="1359"/>
                  </a:cubicBezTo>
                  <a:cubicBezTo>
                    <a:pt x="1" y="1426"/>
                    <a:pt x="67" y="1526"/>
                    <a:pt x="134" y="1560"/>
                  </a:cubicBezTo>
                  <a:cubicBezTo>
                    <a:pt x="173" y="1579"/>
                    <a:pt x="222" y="1598"/>
                    <a:pt x="270" y="1598"/>
                  </a:cubicBezTo>
                  <a:cubicBezTo>
                    <a:pt x="305" y="1598"/>
                    <a:pt x="339" y="1588"/>
                    <a:pt x="368" y="1560"/>
                  </a:cubicBezTo>
                  <a:cubicBezTo>
                    <a:pt x="434" y="1526"/>
                    <a:pt x="468" y="1493"/>
                    <a:pt x="501" y="1426"/>
                  </a:cubicBezTo>
                  <a:cubicBezTo>
                    <a:pt x="501" y="1393"/>
                    <a:pt x="534" y="1393"/>
                    <a:pt x="534" y="1359"/>
                  </a:cubicBezTo>
                  <a:cubicBezTo>
                    <a:pt x="568" y="1293"/>
                    <a:pt x="601" y="1259"/>
                    <a:pt x="601" y="1193"/>
                  </a:cubicBezTo>
                  <a:cubicBezTo>
                    <a:pt x="668" y="1093"/>
                    <a:pt x="701" y="993"/>
                    <a:pt x="768" y="892"/>
                  </a:cubicBezTo>
                  <a:cubicBezTo>
                    <a:pt x="868" y="659"/>
                    <a:pt x="1001" y="425"/>
                    <a:pt x="1035" y="192"/>
                  </a:cubicBezTo>
                  <a:cubicBezTo>
                    <a:pt x="1035" y="125"/>
                    <a:pt x="1001" y="59"/>
                    <a:pt x="968" y="25"/>
                  </a:cubicBezTo>
                  <a:lnTo>
                    <a:pt x="935" y="25"/>
                  </a:lnTo>
                  <a:cubicBezTo>
                    <a:pt x="918" y="8"/>
                    <a:pt x="885" y="0"/>
                    <a:pt x="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2401574" y="3723928"/>
              <a:ext cx="29654" cy="46417"/>
            </a:xfrm>
            <a:custGeom>
              <a:avLst/>
              <a:gdLst/>
              <a:ahLst/>
              <a:cxnLst/>
              <a:rect l="l" t="t" r="r" b="b"/>
              <a:pathLst>
                <a:path w="957" h="1498" extrusionOk="0">
                  <a:moveTo>
                    <a:pt x="798" y="1"/>
                  </a:moveTo>
                  <a:cubicBezTo>
                    <a:pt x="760" y="1"/>
                    <a:pt x="723" y="19"/>
                    <a:pt x="701" y="64"/>
                  </a:cubicBezTo>
                  <a:cubicBezTo>
                    <a:pt x="601" y="264"/>
                    <a:pt x="467" y="464"/>
                    <a:pt x="367" y="697"/>
                  </a:cubicBezTo>
                  <a:cubicBezTo>
                    <a:pt x="300" y="797"/>
                    <a:pt x="234" y="897"/>
                    <a:pt x="167" y="964"/>
                  </a:cubicBezTo>
                  <a:cubicBezTo>
                    <a:pt x="67" y="1098"/>
                    <a:pt x="0" y="1231"/>
                    <a:pt x="33" y="1398"/>
                  </a:cubicBezTo>
                  <a:cubicBezTo>
                    <a:pt x="33" y="1465"/>
                    <a:pt x="134" y="1498"/>
                    <a:pt x="200" y="1498"/>
                  </a:cubicBezTo>
                  <a:cubicBezTo>
                    <a:pt x="367" y="1465"/>
                    <a:pt x="467" y="1331"/>
                    <a:pt x="500" y="1198"/>
                  </a:cubicBezTo>
                  <a:cubicBezTo>
                    <a:pt x="567" y="1098"/>
                    <a:pt x="634" y="964"/>
                    <a:pt x="667" y="864"/>
                  </a:cubicBezTo>
                  <a:cubicBezTo>
                    <a:pt x="801" y="631"/>
                    <a:pt x="867" y="397"/>
                    <a:pt x="934" y="164"/>
                  </a:cubicBezTo>
                  <a:cubicBezTo>
                    <a:pt x="956" y="75"/>
                    <a:pt x="87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2031561" y="1952140"/>
              <a:ext cx="165404" cy="104392"/>
            </a:xfrm>
            <a:custGeom>
              <a:avLst/>
              <a:gdLst/>
              <a:ahLst/>
              <a:cxnLst/>
              <a:rect l="l" t="t" r="r" b="b"/>
              <a:pathLst>
                <a:path w="5338" h="3369" extrusionOk="0">
                  <a:moveTo>
                    <a:pt x="118" y="0"/>
                  </a:moveTo>
                  <a:cubicBezTo>
                    <a:pt x="101" y="0"/>
                    <a:pt x="85" y="2"/>
                    <a:pt x="67" y="6"/>
                  </a:cubicBezTo>
                  <a:cubicBezTo>
                    <a:pt x="34" y="6"/>
                    <a:pt x="0" y="39"/>
                    <a:pt x="34" y="72"/>
                  </a:cubicBezTo>
                  <a:cubicBezTo>
                    <a:pt x="100" y="172"/>
                    <a:pt x="167" y="239"/>
                    <a:pt x="200" y="339"/>
                  </a:cubicBezTo>
                  <a:cubicBezTo>
                    <a:pt x="267" y="473"/>
                    <a:pt x="300" y="606"/>
                    <a:pt x="334" y="739"/>
                  </a:cubicBezTo>
                  <a:cubicBezTo>
                    <a:pt x="434" y="973"/>
                    <a:pt x="567" y="1206"/>
                    <a:pt x="701" y="1407"/>
                  </a:cubicBezTo>
                  <a:cubicBezTo>
                    <a:pt x="1001" y="1807"/>
                    <a:pt x="1368" y="2174"/>
                    <a:pt x="1768" y="2474"/>
                  </a:cubicBezTo>
                  <a:cubicBezTo>
                    <a:pt x="2573" y="3020"/>
                    <a:pt x="3627" y="3369"/>
                    <a:pt x="4650" y="3369"/>
                  </a:cubicBezTo>
                  <a:cubicBezTo>
                    <a:pt x="4814" y="3369"/>
                    <a:pt x="4976" y="3360"/>
                    <a:pt x="5137" y="3341"/>
                  </a:cubicBezTo>
                  <a:cubicBezTo>
                    <a:pt x="5304" y="3308"/>
                    <a:pt x="5337" y="3041"/>
                    <a:pt x="5137" y="3041"/>
                  </a:cubicBezTo>
                  <a:lnTo>
                    <a:pt x="5104" y="3008"/>
                  </a:lnTo>
                  <a:cubicBezTo>
                    <a:pt x="4503" y="3008"/>
                    <a:pt x="3903" y="3008"/>
                    <a:pt x="3303" y="2841"/>
                  </a:cubicBezTo>
                  <a:cubicBezTo>
                    <a:pt x="2736" y="2674"/>
                    <a:pt x="2202" y="2407"/>
                    <a:pt x="1735" y="2040"/>
                  </a:cubicBezTo>
                  <a:cubicBezTo>
                    <a:pt x="1335" y="1740"/>
                    <a:pt x="1001" y="1340"/>
                    <a:pt x="734" y="906"/>
                  </a:cubicBezTo>
                  <a:cubicBezTo>
                    <a:pt x="601" y="673"/>
                    <a:pt x="534" y="439"/>
                    <a:pt x="401" y="239"/>
                  </a:cubicBezTo>
                  <a:cubicBezTo>
                    <a:pt x="341" y="120"/>
                    <a:pt x="254"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5" name="Google Shape;1565;p35"/>
            <p:cNvGrpSpPr/>
            <p:nvPr/>
          </p:nvGrpSpPr>
          <p:grpSpPr>
            <a:xfrm>
              <a:off x="774125" y="1465813"/>
              <a:ext cx="1973438" cy="2857813"/>
              <a:chOff x="774125" y="1465813"/>
              <a:chExt cx="1973438" cy="2857813"/>
            </a:xfrm>
          </p:grpSpPr>
          <p:sp>
            <p:nvSpPr>
              <p:cNvPr id="1566" name="Google Shape;1566;p35"/>
              <p:cNvSpPr/>
              <p:nvPr/>
            </p:nvSpPr>
            <p:spPr>
              <a:xfrm rot="1430105">
                <a:off x="1764068" y="3853726"/>
                <a:ext cx="151798" cy="268546"/>
              </a:xfrm>
              <a:custGeom>
                <a:avLst/>
                <a:gdLst/>
                <a:ahLst/>
                <a:cxnLst/>
                <a:rect l="l" t="t" r="r" b="b"/>
                <a:pathLst>
                  <a:path w="6072" h="10742" fill="none" extrusionOk="0">
                    <a:moveTo>
                      <a:pt x="901" y="10741"/>
                    </a:moveTo>
                    <a:lnTo>
                      <a:pt x="1" y="8339"/>
                    </a:lnTo>
                    <a:lnTo>
                      <a:pt x="2402" y="8139"/>
                    </a:lnTo>
                    <a:lnTo>
                      <a:pt x="1702" y="5537"/>
                    </a:lnTo>
                    <a:lnTo>
                      <a:pt x="4270" y="5437"/>
                    </a:lnTo>
                    <a:lnTo>
                      <a:pt x="3503" y="2869"/>
                    </a:lnTo>
                    <a:lnTo>
                      <a:pt x="6072" y="2602"/>
                    </a:lnTo>
                    <a:lnTo>
                      <a:pt x="5371" y="0"/>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2693338" y="1941750"/>
                <a:ext cx="54225" cy="109275"/>
              </a:xfrm>
              <a:custGeom>
                <a:avLst/>
                <a:gdLst/>
                <a:ahLst/>
                <a:cxnLst/>
                <a:rect l="l" t="t" r="r" b="b"/>
                <a:pathLst>
                  <a:path w="2169" h="4371" fill="none" extrusionOk="0">
                    <a:moveTo>
                      <a:pt x="0" y="0"/>
                    </a:moveTo>
                    <a:cubicBezTo>
                      <a:pt x="1201" y="0"/>
                      <a:pt x="2168" y="968"/>
                      <a:pt x="2168" y="2202"/>
                    </a:cubicBezTo>
                    <a:cubicBezTo>
                      <a:pt x="2168" y="3403"/>
                      <a:pt x="1201" y="4370"/>
                      <a:pt x="0" y="4370"/>
                    </a:cubicBez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1290400" y="1740725"/>
                <a:ext cx="124275" cy="201025"/>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774125" y="2355675"/>
                <a:ext cx="156825" cy="208500"/>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flipH="1">
                <a:off x="989175" y="3002088"/>
                <a:ext cx="54225" cy="54250"/>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flipH="1">
                <a:off x="2359888" y="4074250"/>
                <a:ext cx="150125" cy="204325"/>
              </a:xfrm>
              <a:custGeom>
                <a:avLst/>
                <a:gdLst/>
                <a:ahLst/>
                <a:cxnLst/>
                <a:rect l="l" t="t" r="r" b="b"/>
                <a:pathLst>
                  <a:path w="6005" h="8173" fill="none" extrusionOk="0">
                    <a:moveTo>
                      <a:pt x="6005" y="0"/>
                    </a:moveTo>
                    <a:lnTo>
                      <a:pt x="0" y="8173"/>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flipH="1">
                <a:off x="2434113" y="4245200"/>
                <a:ext cx="56725" cy="78425"/>
              </a:xfrm>
              <a:custGeom>
                <a:avLst/>
                <a:gdLst/>
                <a:ahLst/>
                <a:cxnLst/>
                <a:rect l="l" t="t" r="r" b="b"/>
                <a:pathLst>
                  <a:path w="2269" h="3137" fill="none" extrusionOk="0">
                    <a:moveTo>
                      <a:pt x="0" y="3136"/>
                    </a:moveTo>
                    <a:lnTo>
                      <a:pt x="2269"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flipH="1">
                <a:off x="1933313" y="1465813"/>
                <a:ext cx="81750" cy="80925"/>
              </a:xfrm>
              <a:custGeom>
                <a:avLst/>
                <a:gdLst/>
                <a:ahLst/>
                <a:cxnLst/>
                <a:rect l="l" t="t" r="r" b="b"/>
                <a:pathLst>
                  <a:path w="3270" h="3237" fill="none" extrusionOk="0">
                    <a:moveTo>
                      <a:pt x="2736" y="2569"/>
                    </a:moveTo>
                    <a:cubicBezTo>
                      <a:pt x="2202" y="3170"/>
                      <a:pt x="1302" y="3236"/>
                      <a:pt x="701" y="2703"/>
                    </a:cubicBezTo>
                    <a:cubicBezTo>
                      <a:pt x="68" y="2202"/>
                      <a:pt x="1" y="1268"/>
                      <a:pt x="535" y="668"/>
                    </a:cubicBezTo>
                    <a:cubicBezTo>
                      <a:pt x="1068" y="67"/>
                      <a:pt x="1969" y="1"/>
                      <a:pt x="2603" y="534"/>
                    </a:cubicBezTo>
                    <a:cubicBezTo>
                      <a:pt x="3203" y="1035"/>
                      <a:pt x="3270" y="1969"/>
                      <a:pt x="2736" y="2569"/>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4" name="Google Shape;1574;p35"/>
          <p:cNvSpPr txBox="1">
            <a:spLocks noGrp="1"/>
          </p:cNvSpPr>
          <p:nvPr>
            <p:ph type="title"/>
          </p:nvPr>
        </p:nvSpPr>
        <p:spPr>
          <a:xfrm>
            <a:off x="4301931" y="2961501"/>
            <a:ext cx="4017719" cy="136212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6000" dirty="0"/>
              <a:t>CONCLLUSION</a:t>
            </a:r>
            <a:endParaRPr sz="6000" dirty="0"/>
          </a:p>
        </p:txBody>
      </p:sp>
    </p:spTree>
    <p:extLst>
      <p:ext uri="{BB962C8B-B14F-4D97-AF65-F5344CB8AC3E}">
        <p14:creationId xmlns:p14="http://schemas.microsoft.com/office/powerpoint/2010/main" val="105339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5" name="Google Shape;2435;p47"/>
          <p:cNvSpPr txBox="1">
            <a:spLocks noGrp="1"/>
          </p:cNvSpPr>
          <p:nvPr>
            <p:ph type="title"/>
          </p:nvPr>
        </p:nvSpPr>
        <p:spPr>
          <a:xfrm>
            <a:off x="729300" y="445025"/>
            <a:ext cx="768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436" name="Google Shape;2436;p47"/>
          <p:cNvSpPr txBox="1">
            <a:spLocks noGrp="1"/>
          </p:cNvSpPr>
          <p:nvPr>
            <p:ph type="body" idx="1"/>
          </p:nvPr>
        </p:nvSpPr>
        <p:spPr>
          <a:xfrm>
            <a:off x="634686" y="981298"/>
            <a:ext cx="4238849" cy="35126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accent3"/>
              </a:buClr>
              <a:buSzPts val="1100"/>
              <a:buFont typeface="Arial"/>
              <a:buNone/>
            </a:pPr>
            <a:r>
              <a:rPr lang="en-US" b="0" i="0" dirty="0">
                <a:solidFill>
                  <a:schemeClr val="bg1">
                    <a:lumMod val="60000"/>
                    <a:lumOff val="40000"/>
                  </a:schemeClr>
                </a:solidFill>
                <a:effectLst/>
                <a:latin typeface="Lora" pitchFamily="2" charset="0"/>
              </a:rPr>
              <a:t>Growth of entrepreneurship not only rests with entrepreneurs’ action and government approach. There are various other factors that also affect the emergence and growth of entrepreneurship along with entrepreneurs’ psychology and government actions. Entrepreneurship in any country does not emerge by chance or automatically. Presence of many factors in an economy called conducive factors helps in entrepreneurship growth. These factors are economic, social, psychological, government and many others. All the above discussed factors are interlocked and mutually dependent on each other. No single factor can facilitate the establishment and growth of entrepreneurship.</a:t>
            </a:r>
            <a:endParaRPr dirty="0">
              <a:solidFill>
                <a:schemeClr val="bg1">
                  <a:lumMod val="60000"/>
                  <a:lumOff val="40000"/>
                </a:schemeClr>
              </a:solidFill>
            </a:endParaRPr>
          </a:p>
        </p:txBody>
      </p:sp>
      <p:sp>
        <p:nvSpPr>
          <p:cNvPr id="2437" name="Google Shape;2437;p47"/>
          <p:cNvSpPr/>
          <p:nvPr/>
        </p:nvSpPr>
        <p:spPr>
          <a:xfrm flipH="1">
            <a:off x="7356589" y="4230114"/>
            <a:ext cx="18753" cy="5794"/>
          </a:xfrm>
          <a:custGeom>
            <a:avLst/>
            <a:gdLst/>
            <a:ahLst/>
            <a:cxnLst/>
            <a:rect l="l" t="t" r="r" b="b"/>
            <a:pathLst>
              <a:path w="1136" h="351" extrusionOk="0">
                <a:moveTo>
                  <a:pt x="1" y="0"/>
                </a:moveTo>
                <a:cubicBezTo>
                  <a:pt x="68" y="234"/>
                  <a:pt x="293" y="350"/>
                  <a:pt x="530" y="350"/>
                </a:cubicBezTo>
                <a:cubicBezTo>
                  <a:pt x="768" y="350"/>
                  <a:pt x="1018" y="234"/>
                  <a:pt x="11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7"/>
          <p:cNvSpPr/>
          <p:nvPr/>
        </p:nvSpPr>
        <p:spPr>
          <a:xfrm flipH="1">
            <a:off x="7368653" y="4192136"/>
            <a:ext cx="22311" cy="267"/>
          </a:xfrm>
          <a:custGeom>
            <a:avLst/>
            <a:gdLst/>
            <a:ahLst/>
            <a:cxnLst/>
            <a:rect l="l" t="t" r="r" b="b"/>
            <a:pathLst>
              <a:path w="1335" h="16" extrusionOk="0">
                <a:moveTo>
                  <a:pt x="361" y="1"/>
                </a:moveTo>
                <a:cubicBezTo>
                  <a:pt x="163" y="1"/>
                  <a:pt x="11" y="4"/>
                  <a:pt x="0" y="16"/>
                </a:cubicBezTo>
                <a:lnTo>
                  <a:pt x="1335" y="16"/>
                </a:lnTo>
                <a:cubicBezTo>
                  <a:pt x="1335" y="16"/>
                  <a:pt x="756" y="1"/>
                  <a:pt x="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7"/>
          <p:cNvSpPr/>
          <p:nvPr/>
        </p:nvSpPr>
        <p:spPr>
          <a:xfrm flipH="1">
            <a:off x="7150121" y="4191836"/>
            <a:ext cx="22879" cy="17"/>
          </a:xfrm>
          <a:custGeom>
            <a:avLst/>
            <a:gdLst/>
            <a:ahLst/>
            <a:cxnLst/>
            <a:rect l="l" t="t" r="r" b="b"/>
            <a:pathLst>
              <a:path w="1369" h="1" extrusionOk="0">
                <a:moveTo>
                  <a:pt x="1369" y="0"/>
                </a:moveTo>
                <a:cubicBezTo>
                  <a:pt x="1302" y="0"/>
                  <a:pt x="1" y="0"/>
                  <a:pt x="1" y="0"/>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7"/>
          <p:cNvSpPr/>
          <p:nvPr/>
        </p:nvSpPr>
        <p:spPr>
          <a:xfrm flipH="1">
            <a:off x="6363513" y="4191267"/>
            <a:ext cx="658406" cy="1454"/>
          </a:xfrm>
          <a:custGeom>
            <a:avLst/>
            <a:gdLst/>
            <a:ahLst/>
            <a:cxnLst/>
            <a:rect l="l" t="t" r="r" b="b"/>
            <a:pathLst>
              <a:path w="39396" h="87" extrusionOk="0">
                <a:moveTo>
                  <a:pt x="1" y="1"/>
                </a:moveTo>
                <a:cubicBezTo>
                  <a:pt x="1" y="1"/>
                  <a:pt x="24893" y="86"/>
                  <a:pt x="35106" y="86"/>
                </a:cubicBezTo>
                <a:cubicBezTo>
                  <a:pt x="37660" y="86"/>
                  <a:pt x="39295" y="81"/>
                  <a:pt x="39396" y="68"/>
                </a:cubicBezTo>
                <a:lnTo>
                  <a:pt x="1" y="1"/>
                </a:ln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47"/>
          <p:cNvGrpSpPr/>
          <p:nvPr/>
        </p:nvGrpSpPr>
        <p:grpSpPr>
          <a:xfrm>
            <a:off x="5070718" y="937862"/>
            <a:ext cx="3076186" cy="3267768"/>
            <a:chOff x="5070718" y="937862"/>
            <a:chExt cx="3076186" cy="3267768"/>
          </a:xfrm>
        </p:grpSpPr>
        <p:sp>
          <p:nvSpPr>
            <p:cNvPr id="2442" name="Google Shape;2442;p47"/>
            <p:cNvSpPr/>
            <p:nvPr/>
          </p:nvSpPr>
          <p:spPr>
            <a:xfrm flipH="1">
              <a:off x="5070718" y="937862"/>
              <a:ext cx="3076186" cy="1968181"/>
            </a:xfrm>
            <a:custGeom>
              <a:avLst/>
              <a:gdLst/>
              <a:ahLst/>
              <a:cxnLst/>
              <a:rect l="l" t="t" r="r" b="b"/>
              <a:pathLst>
                <a:path w="184065" h="117767" extrusionOk="0">
                  <a:moveTo>
                    <a:pt x="140645" y="1"/>
                  </a:moveTo>
                  <a:cubicBezTo>
                    <a:pt x="134831" y="1"/>
                    <a:pt x="128871" y="555"/>
                    <a:pt x="123055" y="1231"/>
                  </a:cubicBezTo>
                  <a:cubicBezTo>
                    <a:pt x="114415" y="2265"/>
                    <a:pt x="105742" y="1765"/>
                    <a:pt x="96969" y="2299"/>
                  </a:cubicBezTo>
                  <a:cubicBezTo>
                    <a:pt x="77522" y="3500"/>
                    <a:pt x="58108" y="5735"/>
                    <a:pt x="39161" y="10371"/>
                  </a:cubicBezTo>
                  <a:cubicBezTo>
                    <a:pt x="33057" y="11872"/>
                    <a:pt x="26886" y="13674"/>
                    <a:pt x="21749" y="17276"/>
                  </a:cubicBezTo>
                  <a:cubicBezTo>
                    <a:pt x="15478" y="21613"/>
                    <a:pt x="11175" y="28317"/>
                    <a:pt x="8306" y="35356"/>
                  </a:cubicBezTo>
                  <a:cubicBezTo>
                    <a:pt x="0" y="55737"/>
                    <a:pt x="2735" y="78720"/>
                    <a:pt x="6638" y="100369"/>
                  </a:cubicBezTo>
                  <a:cubicBezTo>
                    <a:pt x="7339" y="104138"/>
                    <a:pt x="8139" y="108141"/>
                    <a:pt x="10641" y="111077"/>
                  </a:cubicBezTo>
                  <a:cubicBezTo>
                    <a:pt x="13043" y="113912"/>
                    <a:pt x="16745" y="115380"/>
                    <a:pt x="20381" y="116280"/>
                  </a:cubicBezTo>
                  <a:cubicBezTo>
                    <a:pt x="25109" y="117423"/>
                    <a:pt x="29945" y="117766"/>
                    <a:pt x="34810" y="117766"/>
                  </a:cubicBezTo>
                  <a:cubicBezTo>
                    <a:pt x="39315" y="117766"/>
                    <a:pt x="43844" y="117472"/>
                    <a:pt x="48335" y="117248"/>
                  </a:cubicBezTo>
                  <a:cubicBezTo>
                    <a:pt x="67615" y="116280"/>
                    <a:pt x="86929" y="116481"/>
                    <a:pt x="106142" y="114813"/>
                  </a:cubicBezTo>
                  <a:cubicBezTo>
                    <a:pt x="125356" y="113145"/>
                    <a:pt x="144637" y="109576"/>
                    <a:pt x="162116" y="101403"/>
                  </a:cubicBezTo>
                  <a:cubicBezTo>
                    <a:pt x="167286" y="98968"/>
                    <a:pt x="172490" y="95999"/>
                    <a:pt x="175725" y="91263"/>
                  </a:cubicBezTo>
                  <a:cubicBezTo>
                    <a:pt x="178294" y="87426"/>
                    <a:pt x="179395" y="82823"/>
                    <a:pt x="180329" y="78320"/>
                  </a:cubicBezTo>
                  <a:cubicBezTo>
                    <a:pt x="182330" y="68846"/>
                    <a:pt x="182430" y="59607"/>
                    <a:pt x="183231" y="49966"/>
                  </a:cubicBezTo>
                  <a:cubicBezTo>
                    <a:pt x="184065" y="39659"/>
                    <a:pt x="183164" y="28985"/>
                    <a:pt x="178427" y="19645"/>
                  </a:cubicBezTo>
                  <a:cubicBezTo>
                    <a:pt x="170413" y="3883"/>
                    <a:pt x="156038" y="1"/>
                    <a:pt x="1406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7"/>
            <p:cNvSpPr/>
            <p:nvPr/>
          </p:nvSpPr>
          <p:spPr>
            <a:xfrm flipH="1">
              <a:off x="6361291" y="3191425"/>
              <a:ext cx="450268" cy="199063"/>
            </a:xfrm>
            <a:custGeom>
              <a:avLst/>
              <a:gdLst/>
              <a:ahLst/>
              <a:cxnLst/>
              <a:rect l="l" t="t" r="r" b="b"/>
              <a:pathLst>
                <a:path w="26942" h="11911" extrusionOk="0">
                  <a:moveTo>
                    <a:pt x="4176" y="0"/>
                  </a:moveTo>
                  <a:cubicBezTo>
                    <a:pt x="0" y="0"/>
                    <a:pt x="714" y="5677"/>
                    <a:pt x="1157" y="9191"/>
                  </a:cubicBezTo>
                  <a:cubicBezTo>
                    <a:pt x="1190" y="9524"/>
                    <a:pt x="1257" y="9924"/>
                    <a:pt x="1490" y="10191"/>
                  </a:cubicBezTo>
                  <a:cubicBezTo>
                    <a:pt x="1824" y="10558"/>
                    <a:pt x="2358" y="10592"/>
                    <a:pt x="2825" y="10625"/>
                  </a:cubicBezTo>
                  <a:cubicBezTo>
                    <a:pt x="10297" y="11059"/>
                    <a:pt x="17735" y="11492"/>
                    <a:pt x="25174" y="11893"/>
                  </a:cubicBezTo>
                  <a:cubicBezTo>
                    <a:pt x="25282" y="11904"/>
                    <a:pt x="25396" y="11910"/>
                    <a:pt x="25512" y="11910"/>
                  </a:cubicBezTo>
                  <a:cubicBezTo>
                    <a:pt x="26074" y="11910"/>
                    <a:pt x="26676" y="11757"/>
                    <a:pt x="26842" y="11259"/>
                  </a:cubicBezTo>
                  <a:cubicBezTo>
                    <a:pt x="26942" y="10992"/>
                    <a:pt x="26875" y="10658"/>
                    <a:pt x="26809" y="10391"/>
                  </a:cubicBezTo>
                  <a:cubicBezTo>
                    <a:pt x="26508" y="9091"/>
                    <a:pt x="26175" y="7756"/>
                    <a:pt x="25374" y="6689"/>
                  </a:cubicBezTo>
                  <a:cubicBezTo>
                    <a:pt x="24040" y="4854"/>
                    <a:pt x="21705" y="4054"/>
                    <a:pt x="19503" y="3453"/>
                  </a:cubicBezTo>
                  <a:cubicBezTo>
                    <a:pt x="14733" y="2119"/>
                    <a:pt x="9796" y="751"/>
                    <a:pt x="4893" y="51"/>
                  </a:cubicBezTo>
                  <a:cubicBezTo>
                    <a:pt x="4639" y="17"/>
                    <a:pt x="4401" y="0"/>
                    <a:pt x="4176"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7"/>
            <p:cNvSpPr/>
            <p:nvPr/>
          </p:nvSpPr>
          <p:spPr>
            <a:xfrm flipH="1">
              <a:off x="7332421" y="3956891"/>
              <a:ext cx="58544" cy="235513"/>
            </a:xfrm>
            <a:custGeom>
              <a:avLst/>
              <a:gdLst/>
              <a:ahLst/>
              <a:cxnLst/>
              <a:rect l="l" t="t" r="r" b="b"/>
              <a:pathLst>
                <a:path w="3503" h="14092" extrusionOk="0">
                  <a:moveTo>
                    <a:pt x="3260" y="1"/>
                  </a:moveTo>
                  <a:cubicBezTo>
                    <a:pt x="3156" y="1"/>
                    <a:pt x="3048" y="60"/>
                    <a:pt x="3002" y="182"/>
                  </a:cubicBezTo>
                  <a:cubicBezTo>
                    <a:pt x="2669" y="1016"/>
                    <a:pt x="2535" y="1916"/>
                    <a:pt x="2335" y="2783"/>
                  </a:cubicBezTo>
                  <a:cubicBezTo>
                    <a:pt x="2135" y="3684"/>
                    <a:pt x="1935" y="4585"/>
                    <a:pt x="1768" y="5519"/>
                  </a:cubicBezTo>
                  <a:cubicBezTo>
                    <a:pt x="1401" y="7287"/>
                    <a:pt x="1034" y="9021"/>
                    <a:pt x="667" y="10789"/>
                  </a:cubicBezTo>
                  <a:cubicBezTo>
                    <a:pt x="434" y="11890"/>
                    <a:pt x="200" y="12991"/>
                    <a:pt x="0" y="14092"/>
                  </a:cubicBezTo>
                  <a:lnTo>
                    <a:pt x="1335" y="14092"/>
                  </a:lnTo>
                  <a:cubicBezTo>
                    <a:pt x="1768" y="11490"/>
                    <a:pt x="2202" y="8888"/>
                    <a:pt x="2636" y="6286"/>
                  </a:cubicBezTo>
                  <a:cubicBezTo>
                    <a:pt x="2802" y="5319"/>
                    <a:pt x="2969" y="4318"/>
                    <a:pt x="3136" y="3317"/>
                  </a:cubicBezTo>
                  <a:cubicBezTo>
                    <a:pt x="3303" y="2316"/>
                    <a:pt x="3503" y="1282"/>
                    <a:pt x="3503" y="248"/>
                  </a:cubicBezTo>
                  <a:cubicBezTo>
                    <a:pt x="3503" y="85"/>
                    <a:pt x="3384" y="1"/>
                    <a:pt x="32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7"/>
            <p:cNvSpPr/>
            <p:nvPr/>
          </p:nvSpPr>
          <p:spPr>
            <a:xfrm flipH="1">
              <a:off x="7150121" y="3990533"/>
              <a:ext cx="31236" cy="201319"/>
            </a:xfrm>
            <a:custGeom>
              <a:avLst/>
              <a:gdLst/>
              <a:ahLst/>
              <a:cxnLst/>
              <a:rect l="l" t="t" r="r" b="b"/>
              <a:pathLst>
                <a:path w="1869" h="12046" extrusionOk="0">
                  <a:moveTo>
                    <a:pt x="489" y="0"/>
                  </a:moveTo>
                  <a:cubicBezTo>
                    <a:pt x="348" y="0"/>
                    <a:pt x="205" y="87"/>
                    <a:pt x="167" y="237"/>
                  </a:cubicBezTo>
                  <a:cubicBezTo>
                    <a:pt x="1" y="737"/>
                    <a:pt x="67" y="1271"/>
                    <a:pt x="101" y="1771"/>
                  </a:cubicBezTo>
                  <a:cubicBezTo>
                    <a:pt x="101" y="2338"/>
                    <a:pt x="134" y="2872"/>
                    <a:pt x="134" y="3439"/>
                  </a:cubicBezTo>
                  <a:cubicBezTo>
                    <a:pt x="201" y="4473"/>
                    <a:pt x="234" y="5507"/>
                    <a:pt x="267" y="6541"/>
                  </a:cubicBezTo>
                  <a:cubicBezTo>
                    <a:pt x="368" y="8376"/>
                    <a:pt x="434" y="10211"/>
                    <a:pt x="501" y="12045"/>
                  </a:cubicBezTo>
                  <a:lnTo>
                    <a:pt x="1869" y="12045"/>
                  </a:lnTo>
                  <a:cubicBezTo>
                    <a:pt x="1769" y="10144"/>
                    <a:pt x="1668" y="8242"/>
                    <a:pt x="1502" y="6308"/>
                  </a:cubicBezTo>
                  <a:cubicBezTo>
                    <a:pt x="1435" y="5274"/>
                    <a:pt x="1335" y="4240"/>
                    <a:pt x="1235" y="3206"/>
                  </a:cubicBezTo>
                  <a:cubicBezTo>
                    <a:pt x="1201" y="2672"/>
                    <a:pt x="1135" y="2105"/>
                    <a:pt x="1068" y="1571"/>
                  </a:cubicBezTo>
                  <a:cubicBezTo>
                    <a:pt x="1035" y="1071"/>
                    <a:pt x="1001" y="604"/>
                    <a:pt x="768" y="170"/>
                  </a:cubicBezTo>
                  <a:cubicBezTo>
                    <a:pt x="709" y="53"/>
                    <a:pt x="600" y="0"/>
                    <a:pt x="4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7"/>
            <p:cNvSpPr/>
            <p:nvPr/>
          </p:nvSpPr>
          <p:spPr>
            <a:xfrm flipH="1">
              <a:off x="6433205" y="2776186"/>
              <a:ext cx="1423253" cy="1352008"/>
            </a:xfrm>
            <a:custGeom>
              <a:avLst/>
              <a:gdLst/>
              <a:ahLst/>
              <a:cxnLst/>
              <a:rect l="l" t="t" r="r" b="b"/>
              <a:pathLst>
                <a:path w="85161" h="80898" extrusionOk="0">
                  <a:moveTo>
                    <a:pt x="22742" y="0"/>
                  </a:moveTo>
                  <a:cubicBezTo>
                    <a:pt x="17821" y="0"/>
                    <a:pt x="12882" y="2070"/>
                    <a:pt x="9507" y="5683"/>
                  </a:cubicBezTo>
                  <a:cubicBezTo>
                    <a:pt x="4670" y="10853"/>
                    <a:pt x="3336" y="18325"/>
                    <a:pt x="2769" y="25364"/>
                  </a:cubicBezTo>
                  <a:cubicBezTo>
                    <a:pt x="1535" y="40108"/>
                    <a:pt x="0" y="61289"/>
                    <a:pt x="13043" y="71630"/>
                  </a:cubicBezTo>
                  <a:cubicBezTo>
                    <a:pt x="22805" y="79362"/>
                    <a:pt x="38664" y="80897"/>
                    <a:pt x="52387" y="80897"/>
                  </a:cubicBezTo>
                  <a:cubicBezTo>
                    <a:pt x="56248" y="80897"/>
                    <a:pt x="59939" y="80776"/>
                    <a:pt x="63279" y="80637"/>
                  </a:cubicBezTo>
                  <a:cubicBezTo>
                    <a:pt x="69983" y="80370"/>
                    <a:pt x="77656" y="79102"/>
                    <a:pt x="81125" y="73365"/>
                  </a:cubicBezTo>
                  <a:cubicBezTo>
                    <a:pt x="85161" y="66693"/>
                    <a:pt x="80191" y="61189"/>
                    <a:pt x="74253" y="58354"/>
                  </a:cubicBezTo>
                  <a:cubicBezTo>
                    <a:pt x="67648" y="55185"/>
                    <a:pt x="60777" y="52517"/>
                    <a:pt x="53738" y="50382"/>
                  </a:cubicBezTo>
                  <a:cubicBezTo>
                    <a:pt x="50436" y="49381"/>
                    <a:pt x="47067" y="48480"/>
                    <a:pt x="44232" y="46546"/>
                  </a:cubicBezTo>
                  <a:cubicBezTo>
                    <a:pt x="37527" y="41942"/>
                    <a:pt x="35626" y="32969"/>
                    <a:pt x="35058" y="24863"/>
                  </a:cubicBezTo>
                  <a:cubicBezTo>
                    <a:pt x="34625" y="19293"/>
                    <a:pt x="35092" y="8385"/>
                    <a:pt x="30889" y="3148"/>
                  </a:cubicBezTo>
                  <a:lnTo>
                    <a:pt x="30855" y="3148"/>
                  </a:lnTo>
                  <a:cubicBezTo>
                    <a:pt x="29788" y="1814"/>
                    <a:pt x="28420" y="846"/>
                    <a:pt x="26619" y="446"/>
                  </a:cubicBezTo>
                  <a:cubicBezTo>
                    <a:pt x="25348" y="145"/>
                    <a:pt x="24045" y="0"/>
                    <a:pt x="2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7"/>
            <p:cNvSpPr/>
            <p:nvPr/>
          </p:nvSpPr>
          <p:spPr>
            <a:xfrm flipH="1">
              <a:off x="7677701" y="3392477"/>
              <a:ext cx="106843" cy="803270"/>
            </a:xfrm>
            <a:custGeom>
              <a:avLst/>
              <a:gdLst/>
              <a:ahLst/>
              <a:cxnLst/>
              <a:rect l="l" t="t" r="r" b="b"/>
              <a:pathLst>
                <a:path w="6393" h="48064" extrusionOk="0">
                  <a:moveTo>
                    <a:pt x="6077" y="0"/>
                  </a:moveTo>
                  <a:cubicBezTo>
                    <a:pt x="5982" y="0"/>
                    <a:pt x="5888" y="41"/>
                    <a:pt x="5838" y="129"/>
                  </a:cubicBezTo>
                  <a:cubicBezTo>
                    <a:pt x="5237" y="1497"/>
                    <a:pt x="4904" y="2998"/>
                    <a:pt x="4637" y="4432"/>
                  </a:cubicBezTo>
                  <a:cubicBezTo>
                    <a:pt x="4370" y="5934"/>
                    <a:pt x="4170" y="7435"/>
                    <a:pt x="3970" y="8936"/>
                  </a:cubicBezTo>
                  <a:cubicBezTo>
                    <a:pt x="3603" y="12005"/>
                    <a:pt x="3303" y="15073"/>
                    <a:pt x="3002" y="18142"/>
                  </a:cubicBezTo>
                  <a:cubicBezTo>
                    <a:pt x="2369" y="24413"/>
                    <a:pt x="1735" y="30685"/>
                    <a:pt x="1101" y="36922"/>
                  </a:cubicBezTo>
                  <a:cubicBezTo>
                    <a:pt x="734" y="40458"/>
                    <a:pt x="400" y="43961"/>
                    <a:pt x="34" y="47463"/>
                  </a:cubicBezTo>
                  <a:cubicBezTo>
                    <a:pt x="0" y="47864"/>
                    <a:pt x="292" y="48064"/>
                    <a:pt x="605" y="48064"/>
                  </a:cubicBezTo>
                  <a:cubicBezTo>
                    <a:pt x="917" y="48064"/>
                    <a:pt x="1251" y="47864"/>
                    <a:pt x="1301" y="47463"/>
                  </a:cubicBezTo>
                  <a:cubicBezTo>
                    <a:pt x="2535" y="35088"/>
                    <a:pt x="3803" y="22712"/>
                    <a:pt x="4937" y="10337"/>
                  </a:cubicBezTo>
                  <a:cubicBezTo>
                    <a:pt x="5104" y="8669"/>
                    <a:pt x="5271" y="6968"/>
                    <a:pt x="5537" y="5300"/>
                  </a:cubicBezTo>
                  <a:cubicBezTo>
                    <a:pt x="5771" y="3632"/>
                    <a:pt x="6171" y="1964"/>
                    <a:pt x="6371" y="296"/>
                  </a:cubicBezTo>
                  <a:cubicBezTo>
                    <a:pt x="6392" y="110"/>
                    <a:pt x="6233" y="0"/>
                    <a:pt x="6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7"/>
            <p:cNvSpPr/>
            <p:nvPr/>
          </p:nvSpPr>
          <p:spPr>
            <a:xfrm flipH="1">
              <a:off x="7436105" y="2572093"/>
              <a:ext cx="200717" cy="370583"/>
            </a:xfrm>
            <a:custGeom>
              <a:avLst/>
              <a:gdLst/>
              <a:ahLst/>
              <a:cxnLst/>
              <a:rect l="l" t="t" r="r" b="b"/>
              <a:pathLst>
                <a:path w="12010" h="22174" extrusionOk="0">
                  <a:moveTo>
                    <a:pt x="7572" y="0"/>
                  </a:moveTo>
                  <a:cubicBezTo>
                    <a:pt x="7206" y="0"/>
                    <a:pt x="6844" y="141"/>
                    <a:pt x="6505" y="282"/>
                  </a:cubicBezTo>
                  <a:cubicBezTo>
                    <a:pt x="6038" y="449"/>
                    <a:pt x="5571" y="649"/>
                    <a:pt x="5138" y="916"/>
                  </a:cubicBezTo>
                  <a:cubicBezTo>
                    <a:pt x="4804" y="1116"/>
                    <a:pt x="4471" y="1316"/>
                    <a:pt x="4237" y="1617"/>
                  </a:cubicBezTo>
                  <a:cubicBezTo>
                    <a:pt x="3003" y="3051"/>
                    <a:pt x="3437" y="5019"/>
                    <a:pt x="3603" y="6720"/>
                  </a:cubicBezTo>
                  <a:cubicBezTo>
                    <a:pt x="3703" y="8021"/>
                    <a:pt x="3570" y="9422"/>
                    <a:pt x="3870" y="10723"/>
                  </a:cubicBezTo>
                  <a:cubicBezTo>
                    <a:pt x="3904" y="10923"/>
                    <a:pt x="3937" y="11123"/>
                    <a:pt x="3970" y="11324"/>
                  </a:cubicBezTo>
                  <a:cubicBezTo>
                    <a:pt x="4004" y="12224"/>
                    <a:pt x="3737" y="13092"/>
                    <a:pt x="3437" y="14026"/>
                  </a:cubicBezTo>
                  <a:cubicBezTo>
                    <a:pt x="2803" y="15827"/>
                    <a:pt x="1" y="20463"/>
                    <a:pt x="2569" y="21798"/>
                  </a:cubicBezTo>
                  <a:cubicBezTo>
                    <a:pt x="3056" y="22065"/>
                    <a:pt x="3631" y="22173"/>
                    <a:pt x="4205" y="22173"/>
                  </a:cubicBezTo>
                  <a:cubicBezTo>
                    <a:pt x="4417" y="22173"/>
                    <a:pt x="4630" y="22158"/>
                    <a:pt x="4838" y="22131"/>
                  </a:cubicBezTo>
                  <a:cubicBezTo>
                    <a:pt x="5338" y="22065"/>
                    <a:pt x="6339" y="21931"/>
                    <a:pt x="6739" y="21631"/>
                  </a:cubicBezTo>
                  <a:cubicBezTo>
                    <a:pt x="7306" y="21264"/>
                    <a:pt x="7406" y="19963"/>
                    <a:pt x="7540" y="19363"/>
                  </a:cubicBezTo>
                  <a:cubicBezTo>
                    <a:pt x="7973" y="17495"/>
                    <a:pt x="8340" y="15627"/>
                    <a:pt x="8574" y="13759"/>
                  </a:cubicBezTo>
                  <a:cubicBezTo>
                    <a:pt x="8640" y="13425"/>
                    <a:pt x="8674" y="13125"/>
                    <a:pt x="8840" y="12825"/>
                  </a:cubicBezTo>
                  <a:cubicBezTo>
                    <a:pt x="9174" y="12258"/>
                    <a:pt x="9875" y="11957"/>
                    <a:pt x="10275" y="11424"/>
                  </a:cubicBezTo>
                  <a:cubicBezTo>
                    <a:pt x="10742" y="10857"/>
                    <a:pt x="11042" y="10189"/>
                    <a:pt x="11276" y="9489"/>
                  </a:cubicBezTo>
                  <a:cubicBezTo>
                    <a:pt x="11843" y="7921"/>
                    <a:pt x="12009" y="6187"/>
                    <a:pt x="11876" y="4519"/>
                  </a:cubicBezTo>
                  <a:cubicBezTo>
                    <a:pt x="11876" y="4419"/>
                    <a:pt x="11843" y="4285"/>
                    <a:pt x="11776" y="4219"/>
                  </a:cubicBezTo>
                  <a:cubicBezTo>
                    <a:pt x="11712" y="4155"/>
                    <a:pt x="11636" y="4132"/>
                    <a:pt x="11554" y="4132"/>
                  </a:cubicBezTo>
                  <a:cubicBezTo>
                    <a:pt x="11507" y="4132"/>
                    <a:pt x="11458" y="4140"/>
                    <a:pt x="11409" y="4152"/>
                  </a:cubicBezTo>
                  <a:cubicBezTo>
                    <a:pt x="11276" y="4185"/>
                    <a:pt x="11209" y="4285"/>
                    <a:pt x="11109" y="4385"/>
                  </a:cubicBezTo>
                  <a:cubicBezTo>
                    <a:pt x="10975" y="4552"/>
                    <a:pt x="10875" y="4752"/>
                    <a:pt x="10775" y="4952"/>
                  </a:cubicBezTo>
                  <a:cubicBezTo>
                    <a:pt x="10708" y="5119"/>
                    <a:pt x="10675" y="5286"/>
                    <a:pt x="10642" y="5453"/>
                  </a:cubicBezTo>
                  <a:cubicBezTo>
                    <a:pt x="10542" y="5886"/>
                    <a:pt x="10508" y="6320"/>
                    <a:pt x="10342" y="6720"/>
                  </a:cubicBezTo>
                  <a:cubicBezTo>
                    <a:pt x="10308" y="6787"/>
                    <a:pt x="10241" y="6887"/>
                    <a:pt x="10175" y="6920"/>
                  </a:cubicBezTo>
                  <a:cubicBezTo>
                    <a:pt x="10081" y="6979"/>
                    <a:pt x="10003" y="7005"/>
                    <a:pt x="9940" y="7005"/>
                  </a:cubicBezTo>
                  <a:cubicBezTo>
                    <a:pt x="9463" y="7005"/>
                    <a:pt x="9774" y="5529"/>
                    <a:pt x="9774" y="5353"/>
                  </a:cubicBezTo>
                  <a:cubicBezTo>
                    <a:pt x="9774" y="3885"/>
                    <a:pt x="9841" y="249"/>
                    <a:pt x="7773" y="16"/>
                  </a:cubicBezTo>
                  <a:cubicBezTo>
                    <a:pt x="7706" y="5"/>
                    <a:pt x="7639" y="0"/>
                    <a:pt x="75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7"/>
            <p:cNvSpPr/>
            <p:nvPr/>
          </p:nvSpPr>
          <p:spPr>
            <a:xfrm flipH="1">
              <a:off x="7465519" y="2687159"/>
              <a:ext cx="17799" cy="22060"/>
            </a:xfrm>
            <a:custGeom>
              <a:avLst/>
              <a:gdLst/>
              <a:ahLst/>
              <a:cxnLst/>
              <a:rect l="l" t="t" r="r" b="b"/>
              <a:pathLst>
                <a:path w="1065" h="1320" extrusionOk="0">
                  <a:moveTo>
                    <a:pt x="919" y="0"/>
                  </a:moveTo>
                  <a:cubicBezTo>
                    <a:pt x="896" y="0"/>
                    <a:pt x="873" y="10"/>
                    <a:pt x="856" y="35"/>
                  </a:cubicBezTo>
                  <a:cubicBezTo>
                    <a:pt x="656" y="202"/>
                    <a:pt x="523" y="369"/>
                    <a:pt x="356" y="569"/>
                  </a:cubicBezTo>
                  <a:cubicBezTo>
                    <a:pt x="223" y="769"/>
                    <a:pt x="122" y="969"/>
                    <a:pt x="22" y="1203"/>
                  </a:cubicBezTo>
                  <a:cubicBezTo>
                    <a:pt x="1" y="1268"/>
                    <a:pt x="50" y="1319"/>
                    <a:pt x="105" y="1319"/>
                  </a:cubicBezTo>
                  <a:cubicBezTo>
                    <a:pt x="135" y="1319"/>
                    <a:pt x="166" y="1305"/>
                    <a:pt x="189" y="1270"/>
                  </a:cubicBezTo>
                  <a:cubicBezTo>
                    <a:pt x="423" y="869"/>
                    <a:pt x="656" y="502"/>
                    <a:pt x="990" y="169"/>
                  </a:cubicBezTo>
                  <a:cubicBezTo>
                    <a:pt x="1065" y="94"/>
                    <a:pt x="990" y="0"/>
                    <a:pt x="919"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7"/>
            <p:cNvSpPr/>
            <p:nvPr/>
          </p:nvSpPr>
          <p:spPr>
            <a:xfrm flipH="1">
              <a:off x="6027843" y="3384572"/>
              <a:ext cx="163164" cy="802985"/>
            </a:xfrm>
            <a:custGeom>
              <a:avLst/>
              <a:gdLst/>
              <a:ahLst/>
              <a:cxnLst/>
              <a:rect l="l" t="t" r="r" b="b"/>
              <a:pathLst>
                <a:path w="9763" h="48047" extrusionOk="0">
                  <a:moveTo>
                    <a:pt x="402" y="0"/>
                  </a:moveTo>
                  <a:cubicBezTo>
                    <a:pt x="193" y="0"/>
                    <a:pt x="0" y="134"/>
                    <a:pt x="18" y="402"/>
                  </a:cubicBezTo>
                  <a:cubicBezTo>
                    <a:pt x="152" y="1937"/>
                    <a:pt x="585" y="3471"/>
                    <a:pt x="852" y="4972"/>
                  </a:cubicBezTo>
                  <a:cubicBezTo>
                    <a:pt x="1152" y="6540"/>
                    <a:pt x="1486" y="8074"/>
                    <a:pt x="1786" y="9642"/>
                  </a:cubicBezTo>
                  <a:cubicBezTo>
                    <a:pt x="2387" y="12678"/>
                    <a:pt x="2987" y="15713"/>
                    <a:pt x="3554" y="18782"/>
                  </a:cubicBezTo>
                  <a:cubicBezTo>
                    <a:pt x="4688" y="24920"/>
                    <a:pt x="5822" y="31091"/>
                    <a:pt x="6856" y="37262"/>
                  </a:cubicBezTo>
                  <a:cubicBezTo>
                    <a:pt x="7123" y="38963"/>
                    <a:pt x="7424" y="40631"/>
                    <a:pt x="7690" y="42332"/>
                  </a:cubicBezTo>
                  <a:cubicBezTo>
                    <a:pt x="7991" y="44100"/>
                    <a:pt x="8157" y="45902"/>
                    <a:pt x="8558" y="47636"/>
                  </a:cubicBezTo>
                  <a:cubicBezTo>
                    <a:pt x="8632" y="47917"/>
                    <a:pt x="8882" y="48047"/>
                    <a:pt x="9133" y="48047"/>
                  </a:cubicBezTo>
                  <a:cubicBezTo>
                    <a:pt x="9448" y="48047"/>
                    <a:pt x="9762" y="47841"/>
                    <a:pt x="9725" y="47469"/>
                  </a:cubicBezTo>
                  <a:cubicBezTo>
                    <a:pt x="9625" y="45935"/>
                    <a:pt x="9292" y="44367"/>
                    <a:pt x="9058" y="42833"/>
                  </a:cubicBezTo>
                  <a:cubicBezTo>
                    <a:pt x="8791" y="41265"/>
                    <a:pt x="8524" y="39697"/>
                    <a:pt x="8291" y="38129"/>
                  </a:cubicBezTo>
                  <a:cubicBezTo>
                    <a:pt x="7757" y="35094"/>
                    <a:pt x="7257" y="32025"/>
                    <a:pt x="6690" y="28989"/>
                  </a:cubicBezTo>
                  <a:cubicBezTo>
                    <a:pt x="5589" y="22818"/>
                    <a:pt x="4421" y="16681"/>
                    <a:pt x="3154" y="10543"/>
                  </a:cubicBezTo>
                  <a:cubicBezTo>
                    <a:pt x="2820" y="8875"/>
                    <a:pt x="2453" y="7174"/>
                    <a:pt x="2086" y="5506"/>
                  </a:cubicBezTo>
                  <a:lnTo>
                    <a:pt x="1519" y="2904"/>
                  </a:lnTo>
                  <a:cubicBezTo>
                    <a:pt x="1319" y="2037"/>
                    <a:pt x="1152" y="1136"/>
                    <a:pt x="852" y="302"/>
                  </a:cubicBezTo>
                  <a:cubicBezTo>
                    <a:pt x="775" y="101"/>
                    <a:pt x="582" y="0"/>
                    <a:pt x="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7"/>
            <p:cNvSpPr/>
            <p:nvPr/>
          </p:nvSpPr>
          <p:spPr>
            <a:xfrm flipH="1">
              <a:off x="6830678" y="2791311"/>
              <a:ext cx="608235" cy="826266"/>
            </a:xfrm>
            <a:custGeom>
              <a:avLst/>
              <a:gdLst/>
              <a:ahLst/>
              <a:cxnLst/>
              <a:rect l="l" t="t" r="r" b="b"/>
              <a:pathLst>
                <a:path w="36394" h="49440" extrusionOk="0">
                  <a:moveTo>
                    <a:pt x="18720" y="1"/>
                  </a:moveTo>
                  <a:cubicBezTo>
                    <a:pt x="18675" y="1"/>
                    <a:pt x="18628" y="3"/>
                    <a:pt x="18581" y="8"/>
                  </a:cubicBezTo>
                  <a:cubicBezTo>
                    <a:pt x="17146" y="141"/>
                    <a:pt x="15745" y="575"/>
                    <a:pt x="14344" y="909"/>
                  </a:cubicBezTo>
                  <a:cubicBezTo>
                    <a:pt x="13877" y="1009"/>
                    <a:pt x="13377" y="1109"/>
                    <a:pt x="12910" y="1109"/>
                  </a:cubicBezTo>
                  <a:cubicBezTo>
                    <a:pt x="12576" y="1109"/>
                    <a:pt x="12209" y="1042"/>
                    <a:pt x="11876" y="1009"/>
                  </a:cubicBezTo>
                  <a:cubicBezTo>
                    <a:pt x="11450" y="976"/>
                    <a:pt x="11023" y="961"/>
                    <a:pt x="10598" y="961"/>
                  </a:cubicBezTo>
                  <a:cubicBezTo>
                    <a:pt x="9291" y="961"/>
                    <a:pt x="7989" y="1099"/>
                    <a:pt x="6705" y="1275"/>
                  </a:cubicBezTo>
                  <a:cubicBezTo>
                    <a:pt x="6505" y="1309"/>
                    <a:pt x="6272" y="1376"/>
                    <a:pt x="6072" y="1476"/>
                  </a:cubicBezTo>
                  <a:cubicBezTo>
                    <a:pt x="5538" y="1776"/>
                    <a:pt x="5304" y="2576"/>
                    <a:pt x="4971" y="3077"/>
                  </a:cubicBezTo>
                  <a:cubicBezTo>
                    <a:pt x="4604" y="3644"/>
                    <a:pt x="4137" y="4144"/>
                    <a:pt x="3837" y="4745"/>
                  </a:cubicBezTo>
                  <a:cubicBezTo>
                    <a:pt x="3136" y="6146"/>
                    <a:pt x="2869" y="7713"/>
                    <a:pt x="2903" y="9248"/>
                  </a:cubicBezTo>
                  <a:cubicBezTo>
                    <a:pt x="2903" y="9581"/>
                    <a:pt x="2903" y="9948"/>
                    <a:pt x="2903" y="10315"/>
                  </a:cubicBezTo>
                  <a:cubicBezTo>
                    <a:pt x="2936" y="22858"/>
                    <a:pt x="1" y="36501"/>
                    <a:pt x="534" y="49110"/>
                  </a:cubicBezTo>
                  <a:cubicBezTo>
                    <a:pt x="1525" y="49091"/>
                    <a:pt x="2534" y="49083"/>
                    <a:pt x="3559" y="49083"/>
                  </a:cubicBezTo>
                  <a:cubicBezTo>
                    <a:pt x="10410" y="49083"/>
                    <a:pt x="17971" y="49440"/>
                    <a:pt x="25394" y="49440"/>
                  </a:cubicBezTo>
                  <a:cubicBezTo>
                    <a:pt x="28980" y="49440"/>
                    <a:pt x="32534" y="49357"/>
                    <a:pt x="35960" y="49110"/>
                  </a:cubicBezTo>
                  <a:cubicBezTo>
                    <a:pt x="36393" y="49076"/>
                    <a:pt x="35860" y="23925"/>
                    <a:pt x="35526" y="21690"/>
                  </a:cubicBezTo>
                  <a:cubicBezTo>
                    <a:pt x="34725" y="16386"/>
                    <a:pt x="31957" y="11249"/>
                    <a:pt x="29789" y="6246"/>
                  </a:cubicBezTo>
                  <a:cubicBezTo>
                    <a:pt x="28454" y="3110"/>
                    <a:pt x="25219" y="2476"/>
                    <a:pt x="21816" y="1909"/>
                  </a:cubicBezTo>
                  <a:cubicBezTo>
                    <a:pt x="20529" y="1684"/>
                    <a:pt x="19956" y="1"/>
                    <a:pt x="18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7"/>
            <p:cNvSpPr/>
            <p:nvPr/>
          </p:nvSpPr>
          <p:spPr>
            <a:xfrm flipH="1">
              <a:off x="6610474" y="2827310"/>
              <a:ext cx="391925" cy="556744"/>
            </a:xfrm>
            <a:custGeom>
              <a:avLst/>
              <a:gdLst/>
              <a:ahLst/>
              <a:cxnLst/>
              <a:rect l="l" t="t" r="r" b="b"/>
              <a:pathLst>
                <a:path w="23451" h="33313" extrusionOk="0">
                  <a:moveTo>
                    <a:pt x="2207" y="0"/>
                  </a:moveTo>
                  <a:cubicBezTo>
                    <a:pt x="1843" y="0"/>
                    <a:pt x="1483" y="62"/>
                    <a:pt x="1134" y="222"/>
                  </a:cubicBezTo>
                  <a:cubicBezTo>
                    <a:pt x="901" y="356"/>
                    <a:pt x="734" y="489"/>
                    <a:pt x="601" y="656"/>
                  </a:cubicBezTo>
                  <a:cubicBezTo>
                    <a:pt x="0" y="1490"/>
                    <a:pt x="300" y="2991"/>
                    <a:pt x="267" y="3958"/>
                  </a:cubicBezTo>
                  <a:cubicBezTo>
                    <a:pt x="267" y="4058"/>
                    <a:pt x="267" y="4192"/>
                    <a:pt x="267" y="4292"/>
                  </a:cubicBezTo>
                  <a:cubicBezTo>
                    <a:pt x="200" y="5760"/>
                    <a:pt x="234" y="7227"/>
                    <a:pt x="267" y="8695"/>
                  </a:cubicBezTo>
                  <a:cubicBezTo>
                    <a:pt x="434" y="12097"/>
                    <a:pt x="434" y="15533"/>
                    <a:pt x="534" y="18936"/>
                  </a:cubicBezTo>
                  <a:lnTo>
                    <a:pt x="868" y="33313"/>
                  </a:lnTo>
                  <a:lnTo>
                    <a:pt x="23450" y="33313"/>
                  </a:lnTo>
                  <a:cubicBezTo>
                    <a:pt x="22716" y="29310"/>
                    <a:pt x="21782" y="25274"/>
                    <a:pt x="20548" y="21337"/>
                  </a:cubicBezTo>
                  <a:cubicBezTo>
                    <a:pt x="19447" y="17835"/>
                    <a:pt x="18080" y="14466"/>
                    <a:pt x="16312" y="11264"/>
                  </a:cubicBezTo>
                  <a:cubicBezTo>
                    <a:pt x="14677" y="8261"/>
                    <a:pt x="12909" y="5426"/>
                    <a:pt x="10341" y="3091"/>
                  </a:cubicBezTo>
                  <a:cubicBezTo>
                    <a:pt x="9540" y="2390"/>
                    <a:pt x="8706" y="1723"/>
                    <a:pt x="7706" y="1323"/>
                  </a:cubicBezTo>
                  <a:cubicBezTo>
                    <a:pt x="6838" y="923"/>
                    <a:pt x="5904" y="756"/>
                    <a:pt x="4970" y="589"/>
                  </a:cubicBezTo>
                  <a:cubicBezTo>
                    <a:pt x="4085" y="398"/>
                    <a:pt x="3131" y="0"/>
                    <a:pt x="2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7"/>
            <p:cNvSpPr/>
            <p:nvPr/>
          </p:nvSpPr>
          <p:spPr>
            <a:xfrm flipH="1">
              <a:off x="7186353" y="2783624"/>
              <a:ext cx="550811" cy="828439"/>
            </a:xfrm>
            <a:custGeom>
              <a:avLst/>
              <a:gdLst/>
              <a:ahLst/>
              <a:cxnLst/>
              <a:rect l="l" t="t" r="r" b="b"/>
              <a:pathLst>
                <a:path w="32958" h="49570" extrusionOk="0">
                  <a:moveTo>
                    <a:pt x="32957" y="1"/>
                  </a:moveTo>
                  <a:lnTo>
                    <a:pt x="32957" y="1"/>
                  </a:lnTo>
                  <a:cubicBezTo>
                    <a:pt x="31656" y="801"/>
                    <a:pt x="29989" y="1068"/>
                    <a:pt x="28454" y="1268"/>
                  </a:cubicBezTo>
                  <a:cubicBezTo>
                    <a:pt x="27353" y="1402"/>
                    <a:pt x="26353" y="1569"/>
                    <a:pt x="25219" y="1669"/>
                  </a:cubicBezTo>
                  <a:lnTo>
                    <a:pt x="25252" y="1669"/>
                  </a:lnTo>
                  <a:cubicBezTo>
                    <a:pt x="24852" y="1702"/>
                    <a:pt x="24451" y="1735"/>
                    <a:pt x="24051" y="1802"/>
                  </a:cubicBezTo>
                  <a:cubicBezTo>
                    <a:pt x="23284" y="1902"/>
                    <a:pt x="22550" y="2036"/>
                    <a:pt x="21816" y="2202"/>
                  </a:cubicBezTo>
                  <a:cubicBezTo>
                    <a:pt x="19148" y="2836"/>
                    <a:pt x="17179" y="4137"/>
                    <a:pt x="15045" y="5805"/>
                  </a:cubicBezTo>
                  <a:cubicBezTo>
                    <a:pt x="9974" y="9741"/>
                    <a:pt x="6138" y="15545"/>
                    <a:pt x="2969" y="21083"/>
                  </a:cubicBezTo>
                  <a:cubicBezTo>
                    <a:pt x="2602" y="21750"/>
                    <a:pt x="2235" y="22417"/>
                    <a:pt x="1902" y="23084"/>
                  </a:cubicBezTo>
                  <a:cubicBezTo>
                    <a:pt x="1168" y="24652"/>
                    <a:pt x="468" y="26286"/>
                    <a:pt x="167" y="27988"/>
                  </a:cubicBezTo>
                  <a:cubicBezTo>
                    <a:pt x="67" y="28655"/>
                    <a:pt x="1" y="29389"/>
                    <a:pt x="201" y="30056"/>
                  </a:cubicBezTo>
                  <a:cubicBezTo>
                    <a:pt x="544" y="31272"/>
                    <a:pt x="1586" y="31730"/>
                    <a:pt x="2729" y="31730"/>
                  </a:cubicBezTo>
                  <a:cubicBezTo>
                    <a:pt x="2809" y="31730"/>
                    <a:pt x="2889" y="31728"/>
                    <a:pt x="2969" y="31724"/>
                  </a:cubicBezTo>
                  <a:cubicBezTo>
                    <a:pt x="4304" y="31657"/>
                    <a:pt x="5738" y="31423"/>
                    <a:pt x="7006" y="30956"/>
                  </a:cubicBezTo>
                  <a:cubicBezTo>
                    <a:pt x="10241" y="29789"/>
                    <a:pt x="13243" y="27988"/>
                    <a:pt x="15778" y="25653"/>
                  </a:cubicBezTo>
                  <a:lnTo>
                    <a:pt x="15778" y="25653"/>
                  </a:lnTo>
                  <a:cubicBezTo>
                    <a:pt x="15712" y="28021"/>
                    <a:pt x="15879" y="30389"/>
                    <a:pt x="15845" y="32791"/>
                  </a:cubicBezTo>
                  <a:cubicBezTo>
                    <a:pt x="15812" y="35293"/>
                    <a:pt x="15678" y="37761"/>
                    <a:pt x="15578" y="40263"/>
                  </a:cubicBezTo>
                  <a:cubicBezTo>
                    <a:pt x="15512" y="41831"/>
                    <a:pt x="15845" y="48002"/>
                    <a:pt x="15778" y="49570"/>
                  </a:cubicBezTo>
                  <a:lnTo>
                    <a:pt x="31757" y="49136"/>
                  </a:lnTo>
                  <a:cubicBezTo>
                    <a:pt x="31923" y="41364"/>
                    <a:pt x="29555" y="29455"/>
                    <a:pt x="29822" y="21683"/>
                  </a:cubicBezTo>
                  <a:cubicBezTo>
                    <a:pt x="29955" y="17747"/>
                    <a:pt x="30089" y="13811"/>
                    <a:pt x="30189" y="9875"/>
                  </a:cubicBezTo>
                  <a:cubicBezTo>
                    <a:pt x="30255" y="8140"/>
                    <a:pt x="30356" y="6539"/>
                    <a:pt x="30956" y="4904"/>
                  </a:cubicBezTo>
                  <a:cubicBezTo>
                    <a:pt x="31556" y="3270"/>
                    <a:pt x="32224" y="1635"/>
                    <a:pt x="3295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7"/>
            <p:cNvSpPr/>
            <p:nvPr/>
          </p:nvSpPr>
          <p:spPr>
            <a:xfrm flipH="1">
              <a:off x="6930468" y="2456410"/>
              <a:ext cx="332829" cy="475571"/>
            </a:xfrm>
            <a:custGeom>
              <a:avLst/>
              <a:gdLst/>
              <a:ahLst/>
              <a:cxnLst/>
              <a:rect l="l" t="t" r="r" b="b"/>
              <a:pathLst>
                <a:path w="19915" h="28456" extrusionOk="0">
                  <a:moveTo>
                    <a:pt x="17846" y="22182"/>
                  </a:moveTo>
                  <a:lnTo>
                    <a:pt x="17846" y="22182"/>
                  </a:lnTo>
                  <a:cubicBezTo>
                    <a:pt x="17845" y="22184"/>
                    <a:pt x="17844" y="22187"/>
                    <a:pt x="17843" y="22189"/>
                  </a:cubicBezTo>
                  <a:lnTo>
                    <a:pt x="17843" y="22189"/>
                  </a:lnTo>
                  <a:cubicBezTo>
                    <a:pt x="17845" y="22187"/>
                    <a:pt x="17846" y="22184"/>
                    <a:pt x="17846" y="22182"/>
                  </a:cubicBezTo>
                  <a:close/>
                  <a:moveTo>
                    <a:pt x="14309" y="1"/>
                  </a:moveTo>
                  <a:cubicBezTo>
                    <a:pt x="14166" y="1"/>
                    <a:pt x="14022" y="11"/>
                    <a:pt x="13877" y="33"/>
                  </a:cubicBezTo>
                  <a:cubicBezTo>
                    <a:pt x="12909" y="199"/>
                    <a:pt x="12042" y="566"/>
                    <a:pt x="11208" y="1067"/>
                  </a:cubicBezTo>
                  <a:cubicBezTo>
                    <a:pt x="9407" y="2101"/>
                    <a:pt x="7939" y="3669"/>
                    <a:pt x="6972" y="5470"/>
                  </a:cubicBezTo>
                  <a:cubicBezTo>
                    <a:pt x="5838" y="7538"/>
                    <a:pt x="5904" y="9473"/>
                    <a:pt x="6004" y="11774"/>
                  </a:cubicBezTo>
                  <a:cubicBezTo>
                    <a:pt x="6071" y="13375"/>
                    <a:pt x="6038" y="14977"/>
                    <a:pt x="5871" y="16578"/>
                  </a:cubicBezTo>
                  <a:cubicBezTo>
                    <a:pt x="5838" y="17011"/>
                    <a:pt x="5771" y="17412"/>
                    <a:pt x="5637" y="17745"/>
                  </a:cubicBezTo>
                  <a:cubicBezTo>
                    <a:pt x="5037" y="19513"/>
                    <a:pt x="3436" y="20214"/>
                    <a:pt x="1434" y="20647"/>
                  </a:cubicBezTo>
                  <a:cubicBezTo>
                    <a:pt x="1068" y="20747"/>
                    <a:pt x="367" y="20781"/>
                    <a:pt x="0" y="20847"/>
                  </a:cubicBezTo>
                  <a:cubicBezTo>
                    <a:pt x="1434" y="24150"/>
                    <a:pt x="3836" y="27252"/>
                    <a:pt x="7505" y="28219"/>
                  </a:cubicBezTo>
                  <a:cubicBezTo>
                    <a:pt x="8106" y="28380"/>
                    <a:pt x="8749" y="28456"/>
                    <a:pt x="9401" y="28456"/>
                  </a:cubicBezTo>
                  <a:cubicBezTo>
                    <a:pt x="10920" y="28456"/>
                    <a:pt x="12486" y="28042"/>
                    <a:pt x="13677" y="27319"/>
                  </a:cubicBezTo>
                  <a:cubicBezTo>
                    <a:pt x="14611" y="26752"/>
                    <a:pt x="14944" y="26218"/>
                    <a:pt x="15778" y="25484"/>
                  </a:cubicBezTo>
                  <a:cubicBezTo>
                    <a:pt x="16710" y="24652"/>
                    <a:pt x="17410" y="23388"/>
                    <a:pt x="17843" y="22189"/>
                  </a:cubicBezTo>
                  <a:lnTo>
                    <a:pt x="17843" y="22189"/>
                  </a:lnTo>
                  <a:cubicBezTo>
                    <a:pt x="17830" y="22216"/>
                    <a:pt x="17786" y="22229"/>
                    <a:pt x="17717" y="22229"/>
                  </a:cubicBezTo>
                  <a:cubicBezTo>
                    <a:pt x="17171" y="22229"/>
                    <a:pt x="15087" y="21450"/>
                    <a:pt x="14911" y="20981"/>
                  </a:cubicBezTo>
                  <a:cubicBezTo>
                    <a:pt x="14811" y="20747"/>
                    <a:pt x="14811" y="20481"/>
                    <a:pt x="14811" y="20247"/>
                  </a:cubicBezTo>
                  <a:cubicBezTo>
                    <a:pt x="14844" y="18713"/>
                    <a:pt x="14911" y="17212"/>
                    <a:pt x="15044" y="15677"/>
                  </a:cubicBezTo>
                  <a:cubicBezTo>
                    <a:pt x="15044" y="15577"/>
                    <a:pt x="15044" y="15444"/>
                    <a:pt x="15144" y="15344"/>
                  </a:cubicBezTo>
                  <a:cubicBezTo>
                    <a:pt x="15211" y="15310"/>
                    <a:pt x="15278" y="15277"/>
                    <a:pt x="15378" y="15243"/>
                  </a:cubicBezTo>
                  <a:cubicBezTo>
                    <a:pt x="16812" y="14810"/>
                    <a:pt x="17980" y="12908"/>
                    <a:pt x="18547" y="11641"/>
                  </a:cubicBezTo>
                  <a:cubicBezTo>
                    <a:pt x="19547" y="9339"/>
                    <a:pt x="19914" y="6571"/>
                    <a:pt x="18947" y="4069"/>
                  </a:cubicBezTo>
                  <a:cubicBezTo>
                    <a:pt x="18229" y="2196"/>
                    <a:pt x="16400" y="1"/>
                    <a:pt x="14309"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7"/>
            <p:cNvSpPr/>
            <p:nvPr/>
          </p:nvSpPr>
          <p:spPr>
            <a:xfrm flipH="1">
              <a:off x="7644610" y="3068505"/>
              <a:ext cx="30667" cy="30383"/>
            </a:xfrm>
            <a:custGeom>
              <a:avLst/>
              <a:gdLst/>
              <a:ahLst/>
              <a:cxnLst/>
              <a:rect l="l" t="t" r="r" b="b"/>
              <a:pathLst>
                <a:path w="1835" h="1818" extrusionOk="0">
                  <a:moveTo>
                    <a:pt x="34" y="0"/>
                  </a:moveTo>
                  <a:lnTo>
                    <a:pt x="34" y="0"/>
                  </a:lnTo>
                  <a:cubicBezTo>
                    <a:pt x="3" y="62"/>
                    <a:pt x="0" y="182"/>
                    <a:pt x="54" y="252"/>
                  </a:cubicBezTo>
                  <a:lnTo>
                    <a:pt x="54" y="252"/>
                  </a:lnTo>
                  <a:cubicBezTo>
                    <a:pt x="45" y="167"/>
                    <a:pt x="39" y="83"/>
                    <a:pt x="34" y="0"/>
                  </a:cubicBezTo>
                  <a:close/>
                  <a:moveTo>
                    <a:pt x="54" y="252"/>
                  </a:moveTo>
                  <a:cubicBezTo>
                    <a:pt x="96" y="683"/>
                    <a:pt x="189" y="1134"/>
                    <a:pt x="467" y="1468"/>
                  </a:cubicBezTo>
                  <a:cubicBezTo>
                    <a:pt x="650" y="1688"/>
                    <a:pt x="954" y="1817"/>
                    <a:pt x="1241" y="1817"/>
                  </a:cubicBezTo>
                  <a:cubicBezTo>
                    <a:pt x="1476" y="1817"/>
                    <a:pt x="1700" y="1730"/>
                    <a:pt x="1835" y="1535"/>
                  </a:cubicBezTo>
                  <a:lnTo>
                    <a:pt x="67" y="267"/>
                  </a:lnTo>
                  <a:cubicBezTo>
                    <a:pt x="62" y="263"/>
                    <a:pt x="58" y="258"/>
                    <a:pt x="54" y="25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7"/>
            <p:cNvSpPr/>
            <p:nvPr/>
          </p:nvSpPr>
          <p:spPr>
            <a:xfrm flipH="1">
              <a:off x="7437225" y="2792548"/>
              <a:ext cx="336172" cy="511302"/>
            </a:xfrm>
            <a:custGeom>
              <a:avLst/>
              <a:gdLst/>
              <a:ahLst/>
              <a:cxnLst/>
              <a:rect l="l" t="t" r="r" b="b"/>
              <a:pathLst>
                <a:path w="20115" h="30594" extrusionOk="0">
                  <a:moveTo>
                    <a:pt x="7739" y="1"/>
                  </a:moveTo>
                  <a:cubicBezTo>
                    <a:pt x="6171" y="4337"/>
                    <a:pt x="4137" y="8507"/>
                    <a:pt x="2602" y="12843"/>
                  </a:cubicBezTo>
                  <a:cubicBezTo>
                    <a:pt x="1068" y="17180"/>
                    <a:pt x="0" y="21816"/>
                    <a:pt x="501" y="26420"/>
                  </a:cubicBezTo>
                  <a:cubicBezTo>
                    <a:pt x="847" y="29470"/>
                    <a:pt x="2097" y="30593"/>
                    <a:pt x="3685" y="30593"/>
                  </a:cubicBezTo>
                  <a:cubicBezTo>
                    <a:pt x="5466" y="30593"/>
                    <a:pt x="7673" y="29180"/>
                    <a:pt x="9507" y="27487"/>
                  </a:cubicBezTo>
                  <a:cubicBezTo>
                    <a:pt x="13010" y="24251"/>
                    <a:pt x="15044" y="19615"/>
                    <a:pt x="16746" y="15245"/>
                  </a:cubicBezTo>
                  <a:cubicBezTo>
                    <a:pt x="17580" y="13010"/>
                    <a:pt x="18347" y="10742"/>
                    <a:pt x="18780" y="8407"/>
                  </a:cubicBezTo>
                  <a:cubicBezTo>
                    <a:pt x="18981" y="7373"/>
                    <a:pt x="20115" y="4504"/>
                    <a:pt x="19648" y="3103"/>
                  </a:cubicBezTo>
                  <a:cubicBezTo>
                    <a:pt x="19314" y="2202"/>
                    <a:pt x="11909" y="734"/>
                    <a:pt x="8873" y="201"/>
                  </a:cubicBezTo>
                  <a:cubicBezTo>
                    <a:pt x="8340" y="101"/>
                    <a:pt x="7939" y="34"/>
                    <a:pt x="7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7"/>
            <p:cNvSpPr/>
            <p:nvPr/>
          </p:nvSpPr>
          <p:spPr>
            <a:xfrm flipH="1">
              <a:off x="6923783" y="2398400"/>
              <a:ext cx="309967" cy="272882"/>
            </a:xfrm>
            <a:custGeom>
              <a:avLst/>
              <a:gdLst/>
              <a:ahLst/>
              <a:cxnLst/>
              <a:rect l="l" t="t" r="r" b="b"/>
              <a:pathLst>
                <a:path w="18547" h="16328" extrusionOk="0">
                  <a:moveTo>
                    <a:pt x="9551" y="0"/>
                  </a:moveTo>
                  <a:cubicBezTo>
                    <a:pt x="9503" y="0"/>
                    <a:pt x="9455" y="0"/>
                    <a:pt x="9407" y="1"/>
                  </a:cubicBezTo>
                  <a:cubicBezTo>
                    <a:pt x="8906" y="1"/>
                    <a:pt x="8373" y="68"/>
                    <a:pt x="7872" y="168"/>
                  </a:cubicBezTo>
                  <a:cubicBezTo>
                    <a:pt x="4470" y="835"/>
                    <a:pt x="1501" y="3470"/>
                    <a:pt x="567" y="6806"/>
                  </a:cubicBezTo>
                  <a:cubicBezTo>
                    <a:pt x="0" y="8907"/>
                    <a:pt x="267" y="11176"/>
                    <a:pt x="1234" y="13110"/>
                  </a:cubicBezTo>
                  <a:cubicBezTo>
                    <a:pt x="1747" y="14137"/>
                    <a:pt x="3070" y="16328"/>
                    <a:pt x="4397" y="16328"/>
                  </a:cubicBezTo>
                  <a:cubicBezTo>
                    <a:pt x="4795" y="16328"/>
                    <a:pt x="5193" y="16131"/>
                    <a:pt x="5571" y="15646"/>
                  </a:cubicBezTo>
                  <a:lnTo>
                    <a:pt x="5571" y="15679"/>
                  </a:lnTo>
                  <a:cubicBezTo>
                    <a:pt x="5904" y="15245"/>
                    <a:pt x="6004" y="14678"/>
                    <a:pt x="5737" y="13911"/>
                  </a:cubicBezTo>
                  <a:cubicBezTo>
                    <a:pt x="5404" y="12977"/>
                    <a:pt x="4403" y="10442"/>
                    <a:pt x="6038" y="10108"/>
                  </a:cubicBezTo>
                  <a:cubicBezTo>
                    <a:pt x="6176" y="10075"/>
                    <a:pt x="6321" y="10065"/>
                    <a:pt x="6469" y="10065"/>
                  </a:cubicBezTo>
                  <a:cubicBezTo>
                    <a:pt x="6752" y="10065"/>
                    <a:pt x="7047" y="10104"/>
                    <a:pt x="7329" y="10104"/>
                  </a:cubicBezTo>
                  <a:cubicBezTo>
                    <a:pt x="7648" y="10104"/>
                    <a:pt x="7951" y="10054"/>
                    <a:pt x="8206" y="9841"/>
                  </a:cubicBezTo>
                  <a:cubicBezTo>
                    <a:pt x="8673" y="9408"/>
                    <a:pt x="8406" y="8741"/>
                    <a:pt x="8673" y="8240"/>
                  </a:cubicBezTo>
                  <a:cubicBezTo>
                    <a:pt x="8928" y="7729"/>
                    <a:pt x="9595" y="7484"/>
                    <a:pt x="10178" y="7484"/>
                  </a:cubicBezTo>
                  <a:cubicBezTo>
                    <a:pt x="10280" y="7484"/>
                    <a:pt x="10380" y="7492"/>
                    <a:pt x="10474" y="7506"/>
                  </a:cubicBezTo>
                  <a:cubicBezTo>
                    <a:pt x="10975" y="7607"/>
                    <a:pt x="11442" y="7873"/>
                    <a:pt x="11909" y="8107"/>
                  </a:cubicBezTo>
                  <a:cubicBezTo>
                    <a:pt x="12798" y="8537"/>
                    <a:pt x="13761" y="8795"/>
                    <a:pt x="14756" y="8795"/>
                  </a:cubicBezTo>
                  <a:cubicBezTo>
                    <a:pt x="14918" y="8795"/>
                    <a:pt x="15081" y="8788"/>
                    <a:pt x="15244" y="8774"/>
                  </a:cubicBezTo>
                  <a:cubicBezTo>
                    <a:pt x="16145" y="8707"/>
                    <a:pt x="16979" y="8374"/>
                    <a:pt x="17713" y="7840"/>
                  </a:cubicBezTo>
                  <a:cubicBezTo>
                    <a:pt x="18447" y="7306"/>
                    <a:pt x="18547" y="6939"/>
                    <a:pt x="18413" y="6072"/>
                  </a:cubicBezTo>
                  <a:cubicBezTo>
                    <a:pt x="18246" y="4771"/>
                    <a:pt x="17613" y="3604"/>
                    <a:pt x="16679" y="2703"/>
                  </a:cubicBezTo>
                  <a:cubicBezTo>
                    <a:pt x="14878" y="870"/>
                    <a:pt x="12113" y="0"/>
                    <a:pt x="9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7"/>
            <p:cNvSpPr/>
            <p:nvPr/>
          </p:nvSpPr>
          <p:spPr>
            <a:xfrm flipH="1">
              <a:off x="7098278" y="2553292"/>
              <a:ext cx="74722" cy="80504"/>
            </a:xfrm>
            <a:custGeom>
              <a:avLst/>
              <a:gdLst/>
              <a:ahLst/>
              <a:cxnLst/>
              <a:rect l="l" t="t" r="r" b="b"/>
              <a:pathLst>
                <a:path w="4471" h="4817" extrusionOk="0">
                  <a:moveTo>
                    <a:pt x="2307" y="1"/>
                  </a:moveTo>
                  <a:cubicBezTo>
                    <a:pt x="1190" y="1"/>
                    <a:pt x="156" y="787"/>
                    <a:pt x="68" y="1941"/>
                  </a:cubicBezTo>
                  <a:cubicBezTo>
                    <a:pt x="1" y="3242"/>
                    <a:pt x="868" y="4543"/>
                    <a:pt x="2236" y="4776"/>
                  </a:cubicBezTo>
                  <a:cubicBezTo>
                    <a:pt x="2379" y="4804"/>
                    <a:pt x="2517" y="4817"/>
                    <a:pt x="2649" y="4817"/>
                  </a:cubicBezTo>
                  <a:cubicBezTo>
                    <a:pt x="3654" y="4817"/>
                    <a:pt x="4316" y="4054"/>
                    <a:pt x="4404" y="2875"/>
                  </a:cubicBezTo>
                  <a:cubicBezTo>
                    <a:pt x="4471" y="1608"/>
                    <a:pt x="4071" y="273"/>
                    <a:pt x="2736" y="40"/>
                  </a:cubicBezTo>
                  <a:cubicBezTo>
                    <a:pt x="2593" y="13"/>
                    <a:pt x="2449" y="1"/>
                    <a:pt x="230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7"/>
            <p:cNvSpPr/>
            <p:nvPr/>
          </p:nvSpPr>
          <p:spPr>
            <a:xfrm flipH="1">
              <a:off x="6983982" y="2649272"/>
              <a:ext cx="56889" cy="16228"/>
            </a:xfrm>
            <a:custGeom>
              <a:avLst/>
              <a:gdLst/>
              <a:ahLst/>
              <a:cxnLst/>
              <a:rect l="l" t="t" r="r" b="b"/>
              <a:pathLst>
                <a:path w="3404" h="971" extrusionOk="0">
                  <a:moveTo>
                    <a:pt x="3403" y="1"/>
                  </a:moveTo>
                  <a:lnTo>
                    <a:pt x="1" y="168"/>
                  </a:lnTo>
                  <a:cubicBezTo>
                    <a:pt x="381" y="674"/>
                    <a:pt x="1032" y="971"/>
                    <a:pt x="1667" y="971"/>
                  </a:cubicBezTo>
                  <a:cubicBezTo>
                    <a:pt x="1701" y="971"/>
                    <a:pt x="1735" y="970"/>
                    <a:pt x="1769" y="968"/>
                  </a:cubicBezTo>
                  <a:cubicBezTo>
                    <a:pt x="2436" y="935"/>
                    <a:pt x="3069" y="568"/>
                    <a:pt x="3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7"/>
            <p:cNvSpPr/>
            <p:nvPr/>
          </p:nvSpPr>
          <p:spPr>
            <a:xfrm flipH="1">
              <a:off x="6249785" y="3060149"/>
              <a:ext cx="608786" cy="312206"/>
            </a:xfrm>
            <a:custGeom>
              <a:avLst/>
              <a:gdLst/>
              <a:ahLst/>
              <a:cxnLst/>
              <a:rect l="l" t="t" r="r" b="b"/>
              <a:pathLst>
                <a:path w="36427" h="18681" extrusionOk="0">
                  <a:moveTo>
                    <a:pt x="5704" y="0"/>
                  </a:moveTo>
                  <a:cubicBezTo>
                    <a:pt x="5438" y="0"/>
                    <a:pt x="5171" y="200"/>
                    <a:pt x="5071" y="467"/>
                  </a:cubicBezTo>
                  <a:lnTo>
                    <a:pt x="0" y="18680"/>
                  </a:lnTo>
                  <a:lnTo>
                    <a:pt x="31289" y="18680"/>
                  </a:lnTo>
                  <a:lnTo>
                    <a:pt x="36293" y="834"/>
                  </a:lnTo>
                  <a:cubicBezTo>
                    <a:pt x="36426" y="400"/>
                    <a:pt x="36093" y="0"/>
                    <a:pt x="35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7"/>
            <p:cNvSpPr/>
            <p:nvPr/>
          </p:nvSpPr>
          <p:spPr>
            <a:xfrm flipH="1">
              <a:off x="6357931" y="3343342"/>
              <a:ext cx="648930" cy="29013"/>
            </a:xfrm>
            <a:custGeom>
              <a:avLst/>
              <a:gdLst/>
              <a:ahLst/>
              <a:cxnLst/>
              <a:rect l="l" t="t" r="r" b="b"/>
              <a:pathLst>
                <a:path w="38829" h="1736" extrusionOk="0">
                  <a:moveTo>
                    <a:pt x="834" y="1"/>
                  </a:moveTo>
                  <a:cubicBezTo>
                    <a:pt x="367" y="1"/>
                    <a:pt x="0" y="401"/>
                    <a:pt x="0" y="868"/>
                  </a:cubicBezTo>
                  <a:cubicBezTo>
                    <a:pt x="0" y="1335"/>
                    <a:pt x="367" y="1735"/>
                    <a:pt x="834" y="1735"/>
                  </a:cubicBezTo>
                  <a:lnTo>
                    <a:pt x="37961" y="1735"/>
                  </a:lnTo>
                  <a:cubicBezTo>
                    <a:pt x="38461" y="1735"/>
                    <a:pt x="38828" y="1335"/>
                    <a:pt x="38828" y="868"/>
                  </a:cubicBezTo>
                  <a:cubicBezTo>
                    <a:pt x="38828" y="401"/>
                    <a:pt x="38461" y="1"/>
                    <a:pt x="379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7"/>
            <p:cNvSpPr/>
            <p:nvPr/>
          </p:nvSpPr>
          <p:spPr>
            <a:xfrm flipH="1">
              <a:off x="6491732" y="3188918"/>
              <a:ext cx="60232" cy="49636"/>
            </a:xfrm>
            <a:custGeom>
              <a:avLst/>
              <a:gdLst/>
              <a:ahLst/>
              <a:cxnLst/>
              <a:rect l="l" t="t" r="r" b="b"/>
              <a:pathLst>
                <a:path w="3604" h="2970" fill="none" extrusionOk="0">
                  <a:moveTo>
                    <a:pt x="3437" y="1502"/>
                  </a:moveTo>
                  <a:cubicBezTo>
                    <a:pt x="3236" y="2302"/>
                    <a:pt x="2369" y="2969"/>
                    <a:pt x="1469" y="2969"/>
                  </a:cubicBezTo>
                  <a:cubicBezTo>
                    <a:pt x="568" y="2969"/>
                    <a:pt x="1" y="2302"/>
                    <a:pt x="168" y="1502"/>
                  </a:cubicBezTo>
                  <a:cubicBezTo>
                    <a:pt x="334" y="668"/>
                    <a:pt x="1202" y="1"/>
                    <a:pt x="2102" y="1"/>
                  </a:cubicBezTo>
                  <a:cubicBezTo>
                    <a:pt x="3003" y="1"/>
                    <a:pt x="3603" y="668"/>
                    <a:pt x="3437" y="1502"/>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7"/>
            <p:cNvSpPr/>
            <p:nvPr/>
          </p:nvSpPr>
          <p:spPr>
            <a:xfrm flipH="1">
              <a:off x="7113320" y="2570021"/>
              <a:ext cx="17682" cy="38272"/>
            </a:xfrm>
            <a:custGeom>
              <a:avLst/>
              <a:gdLst/>
              <a:ahLst/>
              <a:cxnLst/>
              <a:rect l="l" t="t" r="r" b="b"/>
              <a:pathLst>
                <a:path w="1058" h="2290" extrusionOk="0">
                  <a:moveTo>
                    <a:pt x="101" y="1"/>
                  </a:moveTo>
                  <a:cubicBezTo>
                    <a:pt x="44" y="1"/>
                    <a:pt x="1" y="110"/>
                    <a:pt x="90" y="140"/>
                  </a:cubicBezTo>
                  <a:cubicBezTo>
                    <a:pt x="423" y="306"/>
                    <a:pt x="690" y="640"/>
                    <a:pt x="724" y="1007"/>
                  </a:cubicBezTo>
                  <a:cubicBezTo>
                    <a:pt x="790" y="1407"/>
                    <a:pt x="624" y="1774"/>
                    <a:pt x="390" y="2074"/>
                  </a:cubicBezTo>
                  <a:cubicBezTo>
                    <a:pt x="306" y="2158"/>
                    <a:pt x="387" y="2290"/>
                    <a:pt x="474" y="2290"/>
                  </a:cubicBezTo>
                  <a:cubicBezTo>
                    <a:pt x="491" y="2290"/>
                    <a:pt x="508" y="2285"/>
                    <a:pt x="523" y="2274"/>
                  </a:cubicBezTo>
                  <a:cubicBezTo>
                    <a:pt x="757" y="2108"/>
                    <a:pt x="890" y="1941"/>
                    <a:pt x="990" y="1674"/>
                  </a:cubicBezTo>
                  <a:cubicBezTo>
                    <a:pt x="1057" y="1440"/>
                    <a:pt x="1057" y="1207"/>
                    <a:pt x="1024" y="973"/>
                  </a:cubicBezTo>
                  <a:cubicBezTo>
                    <a:pt x="924" y="506"/>
                    <a:pt x="557" y="140"/>
                    <a:pt x="123" y="6"/>
                  </a:cubicBezTo>
                  <a:cubicBezTo>
                    <a:pt x="116" y="2"/>
                    <a:pt x="109" y="1"/>
                    <a:pt x="101"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7"/>
            <p:cNvSpPr/>
            <p:nvPr/>
          </p:nvSpPr>
          <p:spPr>
            <a:xfrm flipH="1">
              <a:off x="7006527" y="2710941"/>
              <a:ext cx="67067" cy="10345"/>
            </a:xfrm>
            <a:custGeom>
              <a:avLst/>
              <a:gdLst/>
              <a:ahLst/>
              <a:cxnLst/>
              <a:rect l="l" t="t" r="r" b="b"/>
              <a:pathLst>
                <a:path w="4013" h="619" extrusionOk="0">
                  <a:moveTo>
                    <a:pt x="3910" y="0"/>
                  </a:moveTo>
                  <a:cubicBezTo>
                    <a:pt x="3895" y="0"/>
                    <a:pt x="3879" y="4"/>
                    <a:pt x="3860" y="13"/>
                  </a:cubicBezTo>
                  <a:cubicBezTo>
                    <a:pt x="3293" y="214"/>
                    <a:pt x="2659" y="314"/>
                    <a:pt x="2059" y="314"/>
                  </a:cubicBezTo>
                  <a:cubicBezTo>
                    <a:pt x="1425" y="314"/>
                    <a:pt x="824" y="180"/>
                    <a:pt x="224" y="13"/>
                  </a:cubicBezTo>
                  <a:cubicBezTo>
                    <a:pt x="214" y="11"/>
                    <a:pt x="204" y="10"/>
                    <a:pt x="194" y="10"/>
                  </a:cubicBezTo>
                  <a:cubicBezTo>
                    <a:pt x="77" y="10"/>
                    <a:pt x="1" y="185"/>
                    <a:pt x="124" y="247"/>
                  </a:cubicBezTo>
                  <a:cubicBezTo>
                    <a:pt x="695" y="501"/>
                    <a:pt x="1320" y="619"/>
                    <a:pt x="1943" y="619"/>
                  </a:cubicBezTo>
                  <a:cubicBezTo>
                    <a:pt x="2630" y="619"/>
                    <a:pt x="3315" y="476"/>
                    <a:pt x="3927" y="214"/>
                  </a:cubicBezTo>
                  <a:cubicBezTo>
                    <a:pt x="4013" y="156"/>
                    <a:pt x="4000" y="0"/>
                    <a:pt x="3910"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7"/>
            <p:cNvSpPr/>
            <p:nvPr/>
          </p:nvSpPr>
          <p:spPr>
            <a:xfrm flipH="1">
              <a:off x="6823441" y="3122269"/>
              <a:ext cx="51608" cy="229663"/>
            </a:xfrm>
            <a:custGeom>
              <a:avLst/>
              <a:gdLst/>
              <a:ahLst/>
              <a:cxnLst/>
              <a:rect l="l" t="t" r="r" b="b"/>
              <a:pathLst>
                <a:path w="3088" h="13742" extrusionOk="0">
                  <a:moveTo>
                    <a:pt x="113" y="1"/>
                  </a:moveTo>
                  <a:cubicBezTo>
                    <a:pt x="55" y="1"/>
                    <a:pt x="0" y="44"/>
                    <a:pt x="19" y="119"/>
                  </a:cubicBezTo>
                  <a:cubicBezTo>
                    <a:pt x="786" y="2254"/>
                    <a:pt x="1320" y="4456"/>
                    <a:pt x="1754" y="6657"/>
                  </a:cubicBezTo>
                  <a:cubicBezTo>
                    <a:pt x="2187" y="8959"/>
                    <a:pt x="2387" y="11227"/>
                    <a:pt x="2621" y="13529"/>
                  </a:cubicBezTo>
                  <a:cubicBezTo>
                    <a:pt x="2621" y="13666"/>
                    <a:pt x="2736" y="13742"/>
                    <a:pt x="2847" y="13742"/>
                  </a:cubicBezTo>
                  <a:cubicBezTo>
                    <a:pt x="2952" y="13742"/>
                    <a:pt x="3055" y="13674"/>
                    <a:pt x="3055" y="13529"/>
                  </a:cubicBezTo>
                  <a:cubicBezTo>
                    <a:pt x="3088" y="8892"/>
                    <a:pt x="1820" y="4356"/>
                    <a:pt x="219" y="86"/>
                  </a:cubicBezTo>
                  <a:cubicBezTo>
                    <a:pt x="205" y="27"/>
                    <a:pt x="158" y="1"/>
                    <a:pt x="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7"/>
            <p:cNvSpPr/>
            <p:nvPr/>
          </p:nvSpPr>
          <p:spPr>
            <a:xfrm flipH="1">
              <a:off x="7441904" y="2843889"/>
              <a:ext cx="125043" cy="333581"/>
            </a:xfrm>
            <a:custGeom>
              <a:avLst/>
              <a:gdLst/>
              <a:ahLst/>
              <a:cxnLst/>
              <a:rect l="l" t="t" r="r" b="b"/>
              <a:pathLst>
                <a:path w="7482" h="19960" extrusionOk="0">
                  <a:moveTo>
                    <a:pt x="7335" y="1"/>
                  </a:moveTo>
                  <a:cubicBezTo>
                    <a:pt x="7288" y="1"/>
                    <a:pt x="7241" y="30"/>
                    <a:pt x="7228" y="98"/>
                  </a:cubicBezTo>
                  <a:cubicBezTo>
                    <a:pt x="6828" y="1398"/>
                    <a:pt x="6527" y="2733"/>
                    <a:pt x="6127" y="4034"/>
                  </a:cubicBezTo>
                  <a:cubicBezTo>
                    <a:pt x="5760" y="5335"/>
                    <a:pt x="5327" y="6669"/>
                    <a:pt x="4893" y="7970"/>
                  </a:cubicBezTo>
                  <a:cubicBezTo>
                    <a:pt x="3992" y="10572"/>
                    <a:pt x="2992" y="13140"/>
                    <a:pt x="1891" y="15675"/>
                  </a:cubicBezTo>
                  <a:cubicBezTo>
                    <a:pt x="1290" y="17076"/>
                    <a:pt x="590" y="18411"/>
                    <a:pt x="23" y="19812"/>
                  </a:cubicBezTo>
                  <a:cubicBezTo>
                    <a:pt x="1" y="19901"/>
                    <a:pt x="67" y="19960"/>
                    <a:pt x="134" y="19960"/>
                  </a:cubicBezTo>
                  <a:cubicBezTo>
                    <a:pt x="167" y="19960"/>
                    <a:pt x="201" y="19945"/>
                    <a:pt x="223" y="19912"/>
                  </a:cubicBezTo>
                  <a:cubicBezTo>
                    <a:pt x="923" y="18711"/>
                    <a:pt x="1457" y="17443"/>
                    <a:pt x="2024" y="16176"/>
                  </a:cubicBezTo>
                  <a:cubicBezTo>
                    <a:pt x="2558" y="14975"/>
                    <a:pt x="3092" y="13741"/>
                    <a:pt x="3559" y="12506"/>
                  </a:cubicBezTo>
                  <a:cubicBezTo>
                    <a:pt x="4593" y="9938"/>
                    <a:pt x="5493" y="7336"/>
                    <a:pt x="6261" y="4667"/>
                  </a:cubicBezTo>
                  <a:cubicBezTo>
                    <a:pt x="6694" y="3200"/>
                    <a:pt x="7161" y="1665"/>
                    <a:pt x="7461" y="164"/>
                  </a:cubicBezTo>
                  <a:cubicBezTo>
                    <a:pt x="7481" y="65"/>
                    <a:pt x="7406" y="1"/>
                    <a:pt x="7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7"/>
            <p:cNvSpPr/>
            <p:nvPr/>
          </p:nvSpPr>
          <p:spPr>
            <a:xfrm flipH="1">
              <a:off x="6961487" y="2798698"/>
              <a:ext cx="303833" cy="138179"/>
            </a:xfrm>
            <a:custGeom>
              <a:avLst/>
              <a:gdLst/>
              <a:ahLst/>
              <a:cxnLst/>
              <a:rect l="l" t="t" r="r" b="b"/>
              <a:pathLst>
                <a:path w="18180" h="8268" extrusionOk="0">
                  <a:moveTo>
                    <a:pt x="214" y="0"/>
                  </a:moveTo>
                  <a:cubicBezTo>
                    <a:pt x="114" y="0"/>
                    <a:pt x="1" y="92"/>
                    <a:pt x="21" y="233"/>
                  </a:cubicBezTo>
                  <a:cubicBezTo>
                    <a:pt x="588" y="3402"/>
                    <a:pt x="3190" y="5937"/>
                    <a:pt x="5959" y="7371"/>
                  </a:cubicBezTo>
                  <a:cubicBezTo>
                    <a:pt x="7099" y="7954"/>
                    <a:pt x="8297" y="8268"/>
                    <a:pt x="9538" y="8268"/>
                  </a:cubicBezTo>
                  <a:cubicBezTo>
                    <a:pt x="9931" y="8268"/>
                    <a:pt x="10328" y="8236"/>
                    <a:pt x="10729" y="8172"/>
                  </a:cubicBezTo>
                  <a:cubicBezTo>
                    <a:pt x="12363" y="7905"/>
                    <a:pt x="13931" y="7138"/>
                    <a:pt x="15165" y="6037"/>
                  </a:cubicBezTo>
                  <a:cubicBezTo>
                    <a:pt x="16466" y="4870"/>
                    <a:pt x="17634" y="3235"/>
                    <a:pt x="18134" y="1534"/>
                  </a:cubicBezTo>
                  <a:cubicBezTo>
                    <a:pt x="18179" y="1421"/>
                    <a:pt x="18072" y="1324"/>
                    <a:pt x="17967" y="1324"/>
                  </a:cubicBezTo>
                  <a:cubicBezTo>
                    <a:pt x="17916" y="1324"/>
                    <a:pt x="17866" y="1346"/>
                    <a:pt x="17834" y="1401"/>
                  </a:cubicBezTo>
                  <a:cubicBezTo>
                    <a:pt x="17133" y="2802"/>
                    <a:pt x="16433" y="4102"/>
                    <a:pt x="15332" y="5237"/>
                  </a:cubicBezTo>
                  <a:cubicBezTo>
                    <a:pt x="14231" y="6371"/>
                    <a:pt x="12864" y="7238"/>
                    <a:pt x="11329" y="7605"/>
                  </a:cubicBezTo>
                  <a:cubicBezTo>
                    <a:pt x="10739" y="7765"/>
                    <a:pt x="10139" y="7843"/>
                    <a:pt x="9543" y="7843"/>
                  </a:cubicBezTo>
                  <a:cubicBezTo>
                    <a:pt x="8521" y="7843"/>
                    <a:pt x="7507" y="7614"/>
                    <a:pt x="6559" y="7171"/>
                  </a:cubicBezTo>
                  <a:cubicBezTo>
                    <a:pt x="5125" y="6538"/>
                    <a:pt x="3857" y="5570"/>
                    <a:pt x="2756" y="4469"/>
                  </a:cubicBezTo>
                  <a:cubicBezTo>
                    <a:pt x="1589" y="3235"/>
                    <a:pt x="688" y="1801"/>
                    <a:pt x="355" y="133"/>
                  </a:cubicBezTo>
                  <a:cubicBezTo>
                    <a:pt x="341" y="40"/>
                    <a:pt x="281"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7"/>
            <p:cNvSpPr/>
            <p:nvPr/>
          </p:nvSpPr>
          <p:spPr>
            <a:xfrm flipH="1">
              <a:off x="5831120" y="3369547"/>
              <a:ext cx="2165823" cy="45174"/>
            </a:xfrm>
            <a:custGeom>
              <a:avLst/>
              <a:gdLst/>
              <a:ahLst/>
              <a:cxnLst/>
              <a:rect l="l" t="t" r="r" b="b"/>
              <a:pathLst>
                <a:path w="129593" h="2703" extrusionOk="0">
                  <a:moveTo>
                    <a:pt x="0" y="0"/>
                  </a:moveTo>
                  <a:lnTo>
                    <a:pt x="0" y="2702"/>
                  </a:lnTo>
                  <a:lnTo>
                    <a:pt x="129593" y="2702"/>
                  </a:lnTo>
                  <a:lnTo>
                    <a:pt x="1295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7"/>
            <p:cNvSpPr/>
            <p:nvPr/>
          </p:nvSpPr>
          <p:spPr>
            <a:xfrm flipH="1">
              <a:off x="7376291" y="3051792"/>
              <a:ext cx="105289" cy="168729"/>
            </a:xfrm>
            <a:custGeom>
              <a:avLst/>
              <a:gdLst/>
              <a:ahLst/>
              <a:cxnLst/>
              <a:rect l="l" t="t" r="r" b="b"/>
              <a:pathLst>
                <a:path w="6300" h="10096" extrusionOk="0">
                  <a:moveTo>
                    <a:pt x="6052" y="1"/>
                  </a:moveTo>
                  <a:cubicBezTo>
                    <a:pt x="5987" y="1"/>
                    <a:pt x="5924" y="30"/>
                    <a:pt x="5889" y="100"/>
                  </a:cubicBezTo>
                  <a:cubicBezTo>
                    <a:pt x="4255" y="3569"/>
                    <a:pt x="2353" y="6871"/>
                    <a:pt x="52" y="9940"/>
                  </a:cubicBezTo>
                  <a:cubicBezTo>
                    <a:pt x="0" y="10018"/>
                    <a:pt x="89" y="10095"/>
                    <a:pt x="162" y="10095"/>
                  </a:cubicBezTo>
                  <a:cubicBezTo>
                    <a:pt x="183" y="10095"/>
                    <a:pt x="204" y="10089"/>
                    <a:pt x="219" y="10074"/>
                  </a:cubicBezTo>
                  <a:cubicBezTo>
                    <a:pt x="2787" y="7205"/>
                    <a:pt x="4889" y="3869"/>
                    <a:pt x="6256" y="233"/>
                  </a:cubicBezTo>
                  <a:cubicBezTo>
                    <a:pt x="6300" y="103"/>
                    <a:pt x="6173"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7"/>
            <p:cNvSpPr/>
            <p:nvPr/>
          </p:nvSpPr>
          <p:spPr>
            <a:xfrm flipH="1">
              <a:off x="7464349" y="1145297"/>
              <a:ext cx="426971" cy="213887"/>
            </a:xfrm>
            <a:custGeom>
              <a:avLst/>
              <a:gdLst/>
              <a:ahLst/>
              <a:cxnLst/>
              <a:rect l="l" t="t" r="r" b="b"/>
              <a:pathLst>
                <a:path w="25548" h="12798" extrusionOk="0">
                  <a:moveTo>
                    <a:pt x="8278" y="1"/>
                  </a:moveTo>
                  <a:cubicBezTo>
                    <a:pt x="8229" y="1"/>
                    <a:pt x="8166" y="55"/>
                    <a:pt x="8190" y="127"/>
                  </a:cubicBezTo>
                  <a:cubicBezTo>
                    <a:pt x="8224" y="161"/>
                    <a:pt x="8257" y="228"/>
                    <a:pt x="8257" y="294"/>
                  </a:cubicBezTo>
                  <a:cubicBezTo>
                    <a:pt x="7590" y="861"/>
                    <a:pt x="6956" y="1495"/>
                    <a:pt x="6289" y="2096"/>
                  </a:cubicBezTo>
                  <a:lnTo>
                    <a:pt x="4188" y="4030"/>
                  </a:lnTo>
                  <a:cubicBezTo>
                    <a:pt x="2820" y="5331"/>
                    <a:pt x="1419" y="6599"/>
                    <a:pt x="51" y="7866"/>
                  </a:cubicBezTo>
                  <a:cubicBezTo>
                    <a:pt x="0" y="7918"/>
                    <a:pt x="47" y="7988"/>
                    <a:pt x="102" y="7988"/>
                  </a:cubicBezTo>
                  <a:cubicBezTo>
                    <a:pt x="119" y="7988"/>
                    <a:pt x="136" y="7982"/>
                    <a:pt x="151" y="7966"/>
                  </a:cubicBezTo>
                  <a:cubicBezTo>
                    <a:pt x="1519" y="6699"/>
                    <a:pt x="2920" y="5431"/>
                    <a:pt x="4288" y="4164"/>
                  </a:cubicBezTo>
                  <a:lnTo>
                    <a:pt x="6356" y="2262"/>
                  </a:lnTo>
                  <a:cubicBezTo>
                    <a:pt x="7023" y="1629"/>
                    <a:pt x="7690" y="1061"/>
                    <a:pt x="8324" y="428"/>
                  </a:cubicBezTo>
                  <a:cubicBezTo>
                    <a:pt x="9692" y="3597"/>
                    <a:pt x="11059" y="6799"/>
                    <a:pt x="12293" y="10035"/>
                  </a:cubicBezTo>
                  <a:cubicBezTo>
                    <a:pt x="12627" y="10902"/>
                    <a:pt x="12927" y="11769"/>
                    <a:pt x="13327" y="12603"/>
                  </a:cubicBezTo>
                  <a:cubicBezTo>
                    <a:pt x="13261" y="12670"/>
                    <a:pt x="13327" y="12703"/>
                    <a:pt x="13361" y="12737"/>
                  </a:cubicBezTo>
                  <a:cubicBezTo>
                    <a:pt x="13361" y="12737"/>
                    <a:pt x="13394" y="12737"/>
                    <a:pt x="13394" y="12770"/>
                  </a:cubicBezTo>
                  <a:cubicBezTo>
                    <a:pt x="13404" y="12789"/>
                    <a:pt x="13419" y="12798"/>
                    <a:pt x="13436" y="12798"/>
                  </a:cubicBezTo>
                  <a:cubicBezTo>
                    <a:pt x="13475" y="12798"/>
                    <a:pt x="13518" y="12750"/>
                    <a:pt x="13494" y="12703"/>
                  </a:cubicBezTo>
                  <a:cubicBezTo>
                    <a:pt x="13494" y="12703"/>
                    <a:pt x="13494" y="12670"/>
                    <a:pt x="13461" y="12670"/>
                  </a:cubicBezTo>
                  <a:cubicBezTo>
                    <a:pt x="14462" y="11269"/>
                    <a:pt x="15396" y="9868"/>
                    <a:pt x="16396" y="8500"/>
                  </a:cubicBezTo>
                  <a:cubicBezTo>
                    <a:pt x="17397" y="7132"/>
                    <a:pt x="18398" y="5765"/>
                    <a:pt x="19432" y="4431"/>
                  </a:cubicBezTo>
                  <a:cubicBezTo>
                    <a:pt x="20032" y="3663"/>
                    <a:pt x="20633" y="2929"/>
                    <a:pt x="21200" y="2129"/>
                  </a:cubicBezTo>
                  <a:cubicBezTo>
                    <a:pt x="21333" y="2396"/>
                    <a:pt x="21500" y="2629"/>
                    <a:pt x="21633" y="2863"/>
                  </a:cubicBezTo>
                  <a:cubicBezTo>
                    <a:pt x="21834" y="3130"/>
                    <a:pt x="22000" y="3396"/>
                    <a:pt x="22167" y="3663"/>
                  </a:cubicBezTo>
                  <a:cubicBezTo>
                    <a:pt x="22534" y="4230"/>
                    <a:pt x="22868" y="4797"/>
                    <a:pt x="23235" y="5365"/>
                  </a:cubicBezTo>
                  <a:cubicBezTo>
                    <a:pt x="23935" y="6499"/>
                    <a:pt x="24602" y="7633"/>
                    <a:pt x="25336" y="8734"/>
                  </a:cubicBezTo>
                  <a:cubicBezTo>
                    <a:pt x="25358" y="8778"/>
                    <a:pt x="25392" y="8797"/>
                    <a:pt x="25424" y="8797"/>
                  </a:cubicBezTo>
                  <a:cubicBezTo>
                    <a:pt x="25488" y="8797"/>
                    <a:pt x="25547" y="8723"/>
                    <a:pt x="25503" y="8634"/>
                  </a:cubicBezTo>
                  <a:lnTo>
                    <a:pt x="25503" y="8634"/>
                  </a:lnTo>
                  <a:lnTo>
                    <a:pt x="25503" y="8667"/>
                  </a:lnTo>
                  <a:cubicBezTo>
                    <a:pt x="24869" y="7499"/>
                    <a:pt x="24135" y="6399"/>
                    <a:pt x="23435" y="5264"/>
                  </a:cubicBezTo>
                  <a:cubicBezTo>
                    <a:pt x="23068" y="4731"/>
                    <a:pt x="22734" y="4197"/>
                    <a:pt x="22367" y="3630"/>
                  </a:cubicBezTo>
                  <a:cubicBezTo>
                    <a:pt x="22200" y="3363"/>
                    <a:pt x="22000" y="3063"/>
                    <a:pt x="21800" y="2796"/>
                  </a:cubicBezTo>
                  <a:cubicBezTo>
                    <a:pt x="21633" y="2529"/>
                    <a:pt x="21467" y="2229"/>
                    <a:pt x="21266" y="2029"/>
                  </a:cubicBezTo>
                  <a:lnTo>
                    <a:pt x="21233" y="2029"/>
                  </a:lnTo>
                  <a:cubicBezTo>
                    <a:pt x="21214" y="2010"/>
                    <a:pt x="21183" y="1990"/>
                    <a:pt x="21155" y="1990"/>
                  </a:cubicBezTo>
                  <a:cubicBezTo>
                    <a:pt x="21134" y="1990"/>
                    <a:pt x="21114" y="2001"/>
                    <a:pt x="21100" y="2029"/>
                  </a:cubicBezTo>
                  <a:cubicBezTo>
                    <a:pt x="19966" y="3296"/>
                    <a:pt x="18965" y="4664"/>
                    <a:pt x="17964" y="6032"/>
                  </a:cubicBezTo>
                  <a:cubicBezTo>
                    <a:pt x="16930" y="7399"/>
                    <a:pt x="15929" y="8800"/>
                    <a:pt x="14962" y="10201"/>
                  </a:cubicBezTo>
                  <a:cubicBezTo>
                    <a:pt x="14428" y="10935"/>
                    <a:pt x="13895" y="11702"/>
                    <a:pt x="13428" y="12470"/>
                  </a:cubicBezTo>
                  <a:cubicBezTo>
                    <a:pt x="13194" y="11702"/>
                    <a:pt x="12860" y="10935"/>
                    <a:pt x="12560" y="10201"/>
                  </a:cubicBezTo>
                  <a:cubicBezTo>
                    <a:pt x="12260" y="9367"/>
                    <a:pt x="11926" y="8534"/>
                    <a:pt x="11593" y="7733"/>
                  </a:cubicBezTo>
                  <a:cubicBezTo>
                    <a:pt x="10926" y="6098"/>
                    <a:pt x="10259" y="4464"/>
                    <a:pt x="9558" y="2829"/>
                  </a:cubicBezTo>
                  <a:cubicBezTo>
                    <a:pt x="9191" y="1995"/>
                    <a:pt x="8824" y="1162"/>
                    <a:pt x="8457" y="294"/>
                  </a:cubicBezTo>
                  <a:cubicBezTo>
                    <a:pt x="8491" y="261"/>
                    <a:pt x="8457" y="194"/>
                    <a:pt x="8391" y="194"/>
                  </a:cubicBezTo>
                  <a:cubicBezTo>
                    <a:pt x="8391" y="161"/>
                    <a:pt x="8357" y="94"/>
                    <a:pt x="8324" y="27"/>
                  </a:cubicBezTo>
                  <a:cubicBezTo>
                    <a:pt x="8315" y="9"/>
                    <a:pt x="8297" y="1"/>
                    <a:pt x="8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7"/>
            <p:cNvSpPr/>
            <p:nvPr/>
          </p:nvSpPr>
          <p:spPr>
            <a:xfrm flipH="1">
              <a:off x="7327173" y="1079249"/>
              <a:ext cx="131644" cy="226972"/>
            </a:xfrm>
            <a:custGeom>
              <a:avLst/>
              <a:gdLst/>
              <a:ahLst/>
              <a:cxnLst/>
              <a:rect l="l" t="t" r="r" b="b"/>
              <a:pathLst>
                <a:path w="7877" h="13581" extrusionOk="0">
                  <a:moveTo>
                    <a:pt x="7768" y="1"/>
                  </a:moveTo>
                  <a:cubicBezTo>
                    <a:pt x="7743" y="1"/>
                    <a:pt x="7717" y="13"/>
                    <a:pt x="7696" y="43"/>
                  </a:cubicBezTo>
                  <a:cubicBezTo>
                    <a:pt x="5728" y="3546"/>
                    <a:pt x="3727" y="7048"/>
                    <a:pt x="1725" y="10551"/>
                  </a:cubicBezTo>
                  <a:cubicBezTo>
                    <a:pt x="1158" y="11518"/>
                    <a:pt x="591" y="12486"/>
                    <a:pt x="24" y="13486"/>
                  </a:cubicBezTo>
                  <a:cubicBezTo>
                    <a:pt x="1" y="13533"/>
                    <a:pt x="60" y="13581"/>
                    <a:pt x="109" y="13581"/>
                  </a:cubicBezTo>
                  <a:cubicBezTo>
                    <a:pt x="129" y="13581"/>
                    <a:pt x="148" y="13572"/>
                    <a:pt x="158" y="13553"/>
                  </a:cubicBezTo>
                  <a:cubicBezTo>
                    <a:pt x="2226" y="10117"/>
                    <a:pt x="4227" y="6648"/>
                    <a:pt x="6162" y="3145"/>
                  </a:cubicBezTo>
                  <a:cubicBezTo>
                    <a:pt x="6729" y="2145"/>
                    <a:pt x="7296" y="1144"/>
                    <a:pt x="7830" y="110"/>
                  </a:cubicBezTo>
                  <a:cubicBezTo>
                    <a:pt x="7876" y="64"/>
                    <a:pt x="7826" y="1"/>
                    <a:pt x="7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7"/>
            <p:cNvSpPr/>
            <p:nvPr/>
          </p:nvSpPr>
          <p:spPr>
            <a:xfrm flipH="1">
              <a:off x="7324616" y="1069924"/>
              <a:ext cx="568" cy="585"/>
            </a:xfrm>
            <a:custGeom>
              <a:avLst/>
              <a:gdLst/>
              <a:ahLst/>
              <a:cxnLst/>
              <a:rect l="l" t="t" r="r" b="b"/>
              <a:pathLst>
                <a:path w="34" h="35" extrusionOk="0">
                  <a:moveTo>
                    <a:pt x="0" y="1"/>
                  </a:moveTo>
                  <a:cubicBezTo>
                    <a:pt x="0" y="1"/>
                    <a:pt x="0" y="34"/>
                    <a:pt x="0" y="34"/>
                  </a:cubicBezTo>
                  <a:cubicBezTo>
                    <a:pt x="34" y="34"/>
                    <a:pt x="34"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7"/>
            <p:cNvSpPr/>
            <p:nvPr/>
          </p:nvSpPr>
          <p:spPr>
            <a:xfrm flipH="1">
              <a:off x="7118267" y="1059997"/>
              <a:ext cx="208839" cy="285466"/>
            </a:xfrm>
            <a:custGeom>
              <a:avLst/>
              <a:gdLst/>
              <a:ahLst/>
              <a:cxnLst/>
              <a:rect l="l" t="t" r="r" b="b"/>
              <a:pathLst>
                <a:path w="12496" h="17081" extrusionOk="0">
                  <a:moveTo>
                    <a:pt x="116" y="1"/>
                  </a:moveTo>
                  <a:cubicBezTo>
                    <a:pt x="57" y="1"/>
                    <a:pt x="1" y="56"/>
                    <a:pt x="49" y="128"/>
                  </a:cubicBezTo>
                  <a:cubicBezTo>
                    <a:pt x="1617" y="2329"/>
                    <a:pt x="3251" y="4531"/>
                    <a:pt x="4819" y="6699"/>
                  </a:cubicBezTo>
                  <a:cubicBezTo>
                    <a:pt x="6420" y="8901"/>
                    <a:pt x="7988" y="11102"/>
                    <a:pt x="9556" y="13304"/>
                  </a:cubicBezTo>
                  <a:cubicBezTo>
                    <a:pt x="10456" y="14538"/>
                    <a:pt x="11357" y="15772"/>
                    <a:pt x="12257" y="17040"/>
                  </a:cubicBezTo>
                  <a:cubicBezTo>
                    <a:pt x="12276" y="17068"/>
                    <a:pt x="12306" y="17081"/>
                    <a:pt x="12336" y="17081"/>
                  </a:cubicBezTo>
                  <a:cubicBezTo>
                    <a:pt x="12414" y="17081"/>
                    <a:pt x="12496" y="17002"/>
                    <a:pt x="12424" y="16907"/>
                  </a:cubicBezTo>
                  <a:lnTo>
                    <a:pt x="12424" y="16907"/>
                  </a:lnTo>
                  <a:lnTo>
                    <a:pt x="12458" y="16940"/>
                  </a:lnTo>
                  <a:cubicBezTo>
                    <a:pt x="9355" y="12470"/>
                    <a:pt x="6120" y="8100"/>
                    <a:pt x="2917" y="3730"/>
                  </a:cubicBezTo>
                  <a:cubicBezTo>
                    <a:pt x="2017" y="2496"/>
                    <a:pt x="1083" y="1262"/>
                    <a:pt x="182" y="28"/>
                  </a:cubicBezTo>
                  <a:cubicBezTo>
                    <a:pt x="164" y="9"/>
                    <a:pt x="140"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7"/>
            <p:cNvSpPr/>
            <p:nvPr/>
          </p:nvSpPr>
          <p:spPr>
            <a:xfrm flipH="1">
              <a:off x="7075967" y="1272145"/>
              <a:ext cx="111523" cy="101946"/>
            </a:xfrm>
            <a:custGeom>
              <a:avLst/>
              <a:gdLst/>
              <a:ahLst/>
              <a:cxnLst/>
              <a:rect l="l" t="t" r="r" b="b"/>
              <a:pathLst>
                <a:path w="6673" h="6100" extrusionOk="0">
                  <a:moveTo>
                    <a:pt x="3316" y="1"/>
                  </a:moveTo>
                  <a:cubicBezTo>
                    <a:pt x="3091" y="1"/>
                    <a:pt x="2864" y="25"/>
                    <a:pt x="2636" y="76"/>
                  </a:cubicBezTo>
                  <a:cubicBezTo>
                    <a:pt x="1001" y="477"/>
                    <a:pt x="1" y="2111"/>
                    <a:pt x="368" y="3746"/>
                  </a:cubicBezTo>
                  <a:cubicBezTo>
                    <a:pt x="710" y="5142"/>
                    <a:pt x="1952" y="6100"/>
                    <a:pt x="3326" y="6100"/>
                  </a:cubicBezTo>
                  <a:cubicBezTo>
                    <a:pt x="3561" y="6100"/>
                    <a:pt x="3799" y="6072"/>
                    <a:pt x="4037" y="6014"/>
                  </a:cubicBezTo>
                  <a:cubicBezTo>
                    <a:pt x="5671" y="5614"/>
                    <a:pt x="6672" y="3979"/>
                    <a:pt x="6305" y="2345"/>
                  </a:cubicBezTo>
                  <a:cubicBezTo>
                    <a:pt x="5961" y="938"/>
                    <a:pt x="4702" y="1"/>
                    <a:pt x="3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7"/>
            <p:cNvSpPr/>
            <p:nvPr/>
          </p:nvSpPr>
          <p:spPr>
            <a:xfrm flipH="1">
              <a:off x="7518615" y="1157447"/>
              <a:ext cx="54098" cy="53547"/>
            </a:xfrm>
            <a:custGeom>
              <a:avLst/>
              <a:gdLst/>
              <a:ahLst/>
              <a:cxnLst/>
              <a:rect l="l" t="t" r="r" b="b"/>
              <a:pathLst>
                <a:path w="3237" h="3204" extrusionOk="0">
                  <a:moveTo>
                    <a:pt x="1602" y="1"/>
                  </a:moveTo>
                  <a:cubicBezTo>
                    <a:pt x="735" y="1"/>
                    <a:pt x="1" y="701"/>
                    <a:pt x="1" y="1602"/>
                  </a:cubicBezTo>
                  <a:cubicBezTo>
                    <a:pt x="1" y="2503"/>
                    <a:pt x="735" y="3203"/>
                    <a:pt x="1602" y="3203"/>
                  </a:cubicBezTo>
                  <a:cubicBezTo>
                    <a:pt x="2503" y="3203"/>
                    <a:pt x="3237" y="2503"/>
                    <a:pt x="3237" y="1602"/>
                  </a:cubicBezTo>
                  <a:cubicBezTo>
                    <a:pt x="3237" y="701"/>
                    <a:pt x="2503" y="1"/>
                    <a:pt x="1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7"/>
            <p:cNvSpPr/>
            <p:nvPr/>
          </p:nvSpPr>
          <p:spPr>
            <a:xfrm flipH="1">
              <a:off x="7855338" y="1241628"/>
              <a:ext cx="78616" cy="78632"/>
            </a:xfrm>
            <a:custGeom>
              <a:avLst/>
              <a:gdLst/>
              <a:ahLst/>
              <a:cxnLst/>
              <a:rect l="l" t="t" r="r" b="b"/>
              <a:pathLst>
                <a:path w="4704" h="4705" extrusionOk="0">
                  <a:moveTo>
                    <a:pt x="2369" y="1"/>
                  </a:moveTo>
                  <a:cubicBezTo>
                    <a:pt x="1068" y="1"/>
                    <a:pt x="0" y="1068"/>
                    <a:pt x="0" y="2369"/>
                  </a:cubicBezTo>
                  <a:cubicBezTo>
                    <a:pt x="0" y="3670"/>
                    <a:pt x="1068" y="4704"/>
                    <a:pt x="2369" y="4704"/>
                  </a:cubicBezTo>
                  <a:cubicBezTo>
                    <a:pt x="3670" y="4704"/>
                    <a:pt x="4704" y="3670"/>
                    <a:pt x="4704" y="2369"/>
                  </a:cubicBezTo>
                  <a:cubicBezTo>
                    <a:pt x="4704" y="1068"/>
                    <a:pt x="3670" y="1"/>
                    <a:pt x="2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7"/>
            <p:cNvSpPr/>
            <p:nvPr/>
          </p:nvSpPr>
          <p:spPr>
            <a:xfrm flipH="1">
              <a:off x="7715956" y="1107844"/>
              <a:ext cx="94242" cy="94225"/>
            </a:xfrm>
            <a:custGeom>
              <a:avLst/>
              <a:gdLst/>
              <a:ahLst/>
              <a:cxnLst/>
              <a:rect l="l" t="t" r="r" b="b"/>
              <a:pathLst>
                <a:path w="5639" h="5638" extrusionOk="0">
                  <a:moveTo>
                    <a:pt x="2836" y="0"/>
                  </a:moveTo>
                  <a:cubicBezTo>
                    <a:pt x="1268" y="0"/>
                    <a:pt x="1" y="1268"/>
                    <a:pt x="1" y="2802"/>
                  </a:cubicBezTo>
                  <a:cubicBezTo>
                    <a:pt x="1" y="4370"/>
                    <a:pt x="1268" y="5637"/>
                    <a:pt x="2836" y="5637"/>
                  </a:cubicBezTo>
                  <a:cubicBezTo>
                    <a:pt x="4371" y="5637"/>
                    <a:pt x="5638" y="4370"/>
                    <a:pt x="5638" y="2802"/>
                  </a:cubicBezTo>
                  <a:cubicBezTo>
                    <a:pt x="5638" y="1268"/>
                    <a:pt x="4371"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7"/>
            <p:cNvSpPr/>
            <p:nvPr/>
          </p:nvSpPr>
          <p:spPr>
            <a:xfrm flipH="1">
              <a:off x="7280562" y="1027006"/>
              <a:ext cx="79184" cy="79735"/>
            </a:xfrm>
            <a:custGeom>
              <a:avLst/>
              <a:gdLst/>
              <a:ahLst/>
              <a:cxnLst/>
              <a:rect l="l" t="t" r="r" b="b"/>
              <a:pathLst>
                <a:path w="4738" h="4771" extrusionOk="0">
                  <a:moveTo>
                    <a:pt x="2369" y="0"/>
                  </a:moveTo>
                  <a:cubicBezTo>
                    <a:pt x="1068" y="0"/>
                    <a:pt x="0" y="1068"/>
                    <a:pt x="0" y="2369"/>
                  </a:cubicBezTo>
                  <a:cubicBezTo>
                    <a:pt x="0" y="3703"/>
                    <a:pt x="1068" y="4770"/>
                    <a:pt x="2369" y="4770"/>
                  </a:cubicBezTo>
                  <a:cubicBezTo>
                    <a:pt x="3703" y="4770"/>
                    <a:pt x="4737" y="3703"/>
                    <a:pt x="4737" y="2369"/>
                  </a:cubicBezTo>
                  <a:cubicBezTo>
                    <a:pt x="4737" y="1068"/>
                    <a:pt x="3703" y="0"/>
                    <a:pt x="2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7"/>
            <p:cNvSpPr/>
            <p:nvPr/>
          </p:nvSpPr>
          <p:spPr>
            <a:xfrm flipH="1">
              <a:off x="7423838" y="1266713"/>
              <a:ext cx="70259" cy="70259"/>
            </a:xfrm>
            <a:custGeom>
              <a:avLst/>
              <a:gdLst/>
              <a:ahLst/>
              <a:cxnLst/>
              <a:rect l="l" t="t" r="r" b="b"/>
              <a:pathLst>
                <a:path w="4204" h="4204" extrusionOk="0">
                  <a:moveTo>
                    <a:pt x="2102" y="1"/>
                  </a:moveTo>
                  <a:cubicBezTo>
                    <a:pt x="934" y="1"/>
                    <a:pt x="0" y="935"/>
                    <a:pt x="0" y="2102"/>
                  </a:cubicBezTo>
                  <a:cubicBezTo>
                    <a:pt x="0" y="3270"/>
                    <a:pt x="934" y="4204"/>
                    <a:pt x="2102" y="4204"/>
                  </a:cubicBezTo>
                  <a:cubicBezTo>
                    <a:pt x="3269" y="4204"/>
                    <a:pt x="4203" y="3270"/>
                    <a:pt x="4203" y="2102"/>
                  </a:cubicBezTo>
                  <a:cubicBezTo>
                    <a:pt x="4203" y="935"/>
                    <a:pt x="3269" y="1"/>
                    <a:pt x="2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7"/>
            <p:cNvSpPr/>
            <p:nvPr/>
          </p:nvSpPr>
          <p:spPr>
            <a:xfrm flipH="1">
              <a:off x="7638477" y="1312439"/>
              <a:ext cx="62455" cy="62455"/>
            </a:xfrm>
            <a:custGeom>
              <a:avLst/>
              <a:gdLst/>
              <a:ahLst/>
              <a:cxnLst/>
              <a:rect l="l" t="t" r="r" b="b"/>
              <a:pathLst>
                <a:path w="3737" h="3737" extrusionOk="0">
                  <a:moveTo>
                    <a:pt x="1869" y="0"/>
                  </a:moveTo>
                  <a:cubicBezTo>
                    <a:pt x="835" y="0"/>
                    <a:pt x="1" y="834"/>
                    <a:pt x="1" y="1868"/>
                  </a:cubicBezTo>
                  <a:cubicBezTo>
                    <a:pt x="1" y="2902"/>
                    <a:pt x="835" y="3736"/>
                    <a:pt x="1869" y="3736"/>
                  </a:cubicBezTo>
                  <a:cubicBezTo>
                    <a:pt x="2903" y="3736"/>
                    <a:pt x="3737" y="2902"/>
                    <a:pt x="3737" y="1868"/>
                  </a:cubicBezTo>
                  <a:cubicBezTo>
                    <a:pt x="3737" y="834"/>
                    <a:pt x="2903" y="0"/>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7"/>
            <p:cNvSpPr/>
            <p:nvPr/>
          </p:nvSpPr>
          <p:spPr>
            <a:xfrm flipH="1">
              <a:off x="6759332" y="1823641"/>
              <a:ext cx="57424" cy="416459"/>
            </a:xfrm>
            <a:custGeom>
              <a:avLst/>
              <a:gdLst/>
              <a:ahLst/>
              <a:cxnLst/>
              <a:rect l="l" t="t" r="r" b="b"/>
              <a:pathLst>
                <a:path w="3436" h="24919" extrusionOk="0">
                  <a:moveTo>
                    <a:pt x="0" y="1"/>
                  </a:moveTo>
                  <a:lnTo>
                    <a:pt x="0" y="24919"/>
                  </a:lnTo>
                  <a:lnTo>
                    <a:pt x="3436" y="24919"/>
                  </a:lnTo>
                  <a:lnTo>
                    <a:pt x="3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7"/>
            <p:cNvSpPr/>
            <p:nvPr/>
          </p:nvSpPr>
          <p:spPr>
            <a:xfrm flipH="1">
              <a:off x="6876955" y="1738357"/>
              <a:ext cx="57992" cy="501743"/>
            </a:xfrm>
            <a:custGeom>
              <a:avLst/>
              <a:gdLst/>
              <a:ahLst/>
              <a:cxnLst/>
              <a:rect l="l" t="t" r="r" b="b"/>
              <a:pathLst>
                <a:path w="3470" h="30022" extrusionOk="0">
                  <a:moveTo>
                    <a:pt x="0" y="0"/>
                  </a:moveTo>
                  <a:lnTo>
                    <a:pt x="0" y="30022"/>
                  </a:lnTo>
                  <a:lnTo>
                    <a:pt x="3470" y="30022"/>
                  </a:lnTo>
                  <a:lnTo>
                    <a:pt x="3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7"/>
            <p:cNvSpPr/>
            <p:nvPr/>
          </p:nvSpPr>
          <p:spPr>
            <a:xfrm flipH="1">
              <a:off x="6981759" y="2114087"/>
              <a:ext cx="57441" cy="126012"/>
            </a:xfrm>
            <a:custGeom>
              <a:avLst/>
              <a:gdLst/>
              <a:ahLst/>
              <a:cxnLst/>
              <a:rect l="l" t="t" r="r" b="b"/>
              <a:pathLst>
                <a:path w="3437" h="7540" extrusionOk="0">
                  <a:moveTo>
                    <a:pt x="1" y="1"/>
                  </a:moveTo>
                  <a:lnTo>
                    <a:pt x="1" y="7540"/>
                  </a:lnTo>
                  <a:lnTo>
                    <a:pt x="3436" y="7540"/>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7"/>
            <p:cNvSpPr/>
            <p:nvPr/>
          </p:nvSpPr>
          <p:spPr>
            <a:xfrm flipH="1">
              <a:off x="7099381" y="1960784"/>
              <a:ext cx="57441" cy="279316"/>
            </a:xfrm>
            <a:custGeom>
              <a:avLst/>
              <a:gdLst/>
              <a:ahLst/>
              <a:cxnLst/>
              <a:rect l="l" t="t" r="r" b="b"/>
              <a:pathLst>
                <a:path w="3437" h="16713" extrusionOk="0">
                  <a:moveTo>
                    <a:pt x="0" y="1"/>
                  </a:moveTo>
                  <a:lnTo>
                    <a:pt x="0" y="16713"/>
                  </a:lnTo>
                  <a:lnTo>
                    <a:pt x="3436" y="16713"/>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7"/>
            <p:cNvSpPr/>
            <p:nvPr/>
          </p:nvSpPr>
          <p:spPr>
            <a:xfrm flipH="1">
              <a:off x="7196949" y="1878274"/>
              <a:ext cx="57441" cy="361826"/>
            </a:xfrm>
            <a:custGeom>
              <a:avLst/>
              <a:gdLst/>
              <a:ahLst/>
              <a:cxnLst/>
              <a:rect l="l" t="t" r="r" b="b"/>
              <a:pathLst>
                <a:path w="3437" h="21650" extrusionOk="0">
                  <a:moveTo>
                    <a:pt x="1" y="1"/>
                  </a:moveTo>
                  <a:lnTo>
                    <a:pt x="1" y="21650"/>
                  </a:lnTo>
                  <a:lnTo>
                    <a:pt x="3437" y="21650"/>
                  </a:lnTo>
                  <a:lnTo>
                    <a:pt x="3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7"/>
            <p:cNvSpPr/>
            <p:nvPr/>
          </p:nvSpPr>
          <p:spPr>
            <a:xfrm flipH="1">
              <a:off x="6631665" y="2101837"/>
              <a:ext cx="714142" cy="142324"/>
            </a:xfrm>
            <a:custGeom>
              <a:avLst/>
              <a:gdLst/>
              <a:ahLst/>
              <a:cxnLst/>
              <a:rect l="l" t="t" r="r" b="b"/>
              <a:pathLst>
                <a:path w="42731" h="8516" extrusionOk="0">
                  <a:moveTo>
                    <a:pt x="42297" y="0"/>
                  </a:moveTo>
                  <a:cubicBezTo>
                    <a:pt x="42297" y="667"/>
                    <a:pt x="42297" y="1301"/>
                    <a:pt x="42297" y="1935"/>
                  </a:cubicBezTo>
                  <a:cubicBezTo>
                    <a:pt x="42297" y="4036"/>
                    <a:pt x="42230" y="6138"/>
                    <a:pt x="42297" y="8206"/>
                  </a:cubicBezTo>
                  <a:cubicBezTo>
                    <a:pt x="35626" y="8173"/>
                    <a:pt x="28988" y="8173"/>
                    <a:pt x="22316" y="8173"/>
                  </a:cubicBezTo>
                  <a:cubicBezTo>
                    <a:pt x="20415" y="8173"/>
                    <a:pt x="11775" y="8273"/>
                    <a:pt x="9440" y="8273"/>
                  </a:cubicBezTo>
                  <a:lnTo>
                    <a:pt x="100" y="8273"/>
                  </a:lnTo>
                  <a:cubicBezTo>
                    <a:pt x="0" y="8273"/>
                    <a:pt x="0" y="8439"/>
                    <a:pt x="100" y="8439"/>
                  </a:cubicBezTo>
                  <a:lnTo>
                    <a:pt x="16512" y="8439"/>
                  </a:lnTo>
                  <a:cubicBezTo>
                    <a:pt x="16539" y="8466"/>
                    <a:pt x="25430" y="8515"/>
                    <a:pt x="32411" y="8515"/>
                  </a:cubicBezTo>
                  <a:cubicBezTo>
                    <a:pt x="34059" y="8515"/>
                    <a:pt x="35600" y="8512"/>
                    <a:pt x="36893" y="8506"/>
                  </a:cubicBezTo>
                  <a:cubicBezTo>
                    <a:pt x="38795" y="8506"/>
                    <a:pt x="40696" y="8506"/>
                    <a:pt x="42597" y="8473"/>
                  </a:cubicBezTo>
                  <a:cubicBezTo>
                    <a:pt x="42664" y="8473"/>
                    <a:pt x="42731" y="8406"/>
                    <a:pt x="42731" y="8339"/>
                  </a:cubicBezTo>
                  <a:cubicBezTo>
                    <a:pt x="42731" y="8273"/>
                    <a:pt x="42664" y="8206"/>
                    <a:pt x="42597" y="8206"/>
                  </a:cubicBezTo>
                  <a:lnTo>
                    <a:pt x="42464" y="8206"/>
                  </a:lnTo>
                  <a:cubicBezTo>
                    <a:pt x="42531" y="6104"/>
                    <a:pt x="42497" y="4036"/>
                    <a:pt x="42497" y="1935"/>
                  </a:cubicBezTo>
                  <a:cubicBezTo>
                    <a:pt x="42497" y="1368"/>
                    <a:pt x="42464" y="801"/>
                    <a:pt x="42464" y="200"/>
                  </a:cubicBezTo>
                  <a:cubicBezTo>
                    <a:pt x="42397" y="167"/>
                    <a:pt x="42330" y="100"/>
                    <a:pt x="422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7"/>
            <p:cNvSpPr/>
            <p:nvPr/>
          </p:nvSpPr>
          <p:spPr>
            <a:xfrm flipH="1">
              <a:off x="6611193" y="2073376"/>
              <a:ext cx="52260" cy="47113"/>
            </a:xfrm>
            <a:custGeom>
              <a:avLst/>
              <a:gdLst/>
              <a:ahLst/>
              <a:cxnLst/>
              <a:rect l="l" t="t" r="r" b="b"/>
              <a:pathLst>
                <a:path w="3127" h="2819" extrusionOk="0">
                  <a:moveTo>
                    <a:pt x="1600" y="1"/>
                  </a:moveTo>
                  <a:cubicBezTo>
                    <a:pt x="1444" y="1"/>
                    <a:pt x="1287" y="33"/>
                    <a:pt x="1135" y="102"/>
                  </a:cubicBezTo>
                  <a:cubicBezTo>
                    <a:pt x="401" y="402"/>
                    <a:pt x="0" y="1369"/>
                    <a:pt x="334" y="2070"/>
                  </a:cubicBezTo>
                  <a:cubicBezTo>
                    <a:pt x="589" y="2593"/>
                    <a:pt x="1044" y="2819"/>
                    <a:pt x="1505" y="2819"/>
                  </a:cubicBezTo>
                  <a:cubicBezTo>
                    <a:pt x="2307" y="2819"/>
                    <a:pt x="3127" y="2132"/>
                    <a:pt x="2936" y="1136"/>
                  </a:cubicBezTo>
                  <a:cubicBezTo>
                    <a:pt x="2936" y="1136"/>
                    <a:pt x="2902" y="1103"/>
                    <a:pt x="2902" y="1103"/>
                  </a:cubicBezTo>
                  <a:cubicBezTo>
                    <a:pt x="2770" y="468"/>
                    <a:pt x="2198" y="1"/>
                    <a:pt x="160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7"/>
            <p:cNvSpPr/>
            <p:nvPr/>
          </p:nvSpPr>
          <p:spPr>
            <a:xfrm flipH="1">
              <a:off x="7317346" y="2213577"/>
              <a:ext cx="52995" cy="45007"/>
            </a:xfrm>
            <a:custGeom>
              <a:avLst/>
              <a:gdLst/>
              <a:ahLst/>
              <a:cxnLst/>
              <a:rect l="l" t="t" r="r" b="b"/>
              <a:pathLst>
                <a:path w="3171" h="2693" extrusionOk="0">
                  <a:moveTo>
                    <a:pt x="1668" y="0"/>
                  </a:moveTo>
                  <a:cubicBezTo>
                    <a:pt x="1524" y="0"/>
                    <a:pt x="1377" y="27"/>
                    <a:pt x="1235" y="86"/>
                  </a:cubicBezTo>
                  <a:cubicBezTo>
                    <a:pt x="401" y="419"/>
                    <a:pt x="1" y="1353"/>
                    <a:pt x="568" y="2154"/>
                  </a:cubicBezTo>
                  <a:cubicBezTo>
                    <a:pt x="832" y="2529"/>
                    <a:pt x="1218" y="2692"/>
                    <a:pt x="1604" y="2692"/>
                  </a:cubicBezTo>
                  <a:cubicBezTo>
                    <a:pt x="2385" y="2692"/>
                    <a:pt x="3170" y="2024"/>
                    <a:pt x="2969" y="1086"/>
                  </a:cubicBezTo>
                  <a:cubicBezTo>
                    <a:pt x="2969" y="1086"/>
                    <a:pt x="2969" y="1053"/>
                    <a:pt x="2969" y="1053"/>
                  </a:cubicBezTo>
                  <a:cubicBezTo>
                    <a:pt x="2835" y="462"/>
                    <a:pt x="2268" y="0"/>
                    <a:pt x="1668"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7"/>
            <p:cNvSpPr/>
            <p:nvPr/>
          </p:nvSpPr>
          <p:spPr>
            <a:xfrm flipH="1">
              <a:off x="6550276" y="1190705"/>
              <a:ext cx="392476" cy="348289"/>
            </a:xfrm>
            <a:custGeom>
              <a:avLst/>
              <a:gdLst/>
              <a:ahLst/>
              <a:cxnLst/>
              <a:rect l="l" t="t" r="r" b="b"/>
              <a:pathLst>
                <a:path w="23484" h="20840" extrusionOk="0">
                  <a:moveTo>
                    <a:pt x="11727" y="5537"/>
                  </a:moveTo>
                  <a:cubicBezTo>
                    <a:pt x="13176" y="5537"/>
                    <a:pt x="14616" y="6172"/>
                    <a:pt x="15578" y="7384"/>
                  </a:cubicBezTo>
                  <a:cubicBezTo>
                    <a:pt x="17246" y="9486"/>
                    <a:pt x="16879" y="12555"/>
                    <a:pt x="14778" y="14223"/>
                  </a:cubicBezTo>
                  <a:cubicBezTo>
                    <a:pt x="13883" y="14933"/>
                    <a:pt x="12813" y="15280"/>
                    <a:pt x="11750" y="15280"/>
                  </a:cubicBezTo>
                  <a:cubicBezTo>
                    <a:pt x="10317" y="15280"/>
                    <a:pt x="8897" y="14648"/>
                    <a:pt x="7939" y="13422"/>
                  </a:cubicBezTo>
                  <a:cubicBezTo>
                    <a:pt x="6272" y="11320"/>
                    <a:pt x="6605" y="8252"/>
                    <a:pt x="8707" y="6584"/>
                  </a:cubicBezTo>
                  <a:cubicBezTo>
                    <a:pt x="9596" y="5878"/>
                    <a:pt x="10664" y="5537"/>
                    <a:pt x="11727" y="5537"/>
                  </a:cubicBezTo>
                  <a:close/>
                  <a:moveTo>
                    <a:pt x="11728" y="0"/>
                  </a:moveTo>
                  <a:cubicBezTo>
                    <a:pt x="9461" y="0"/>
                    <a:pt x="7180" y="734"/>
                    <a:pt x="5271" y="2247"/>
                  </a:cubicBezTo>
                  <a:cubicBezTo>
                    <a:pt x="768" y="5817"/>
                    <a:pt x="0" y="12388"/>
                    <a:pt x="3570" y="16891"/>
                  </a:cubicBezTo>
                  <a:cubicBezTo>
                    <a:pt x="5626" y="19485"/>
                    <a:pt x="8678" y="20839"/>
                    <a:pt x="11757" y="20839"/>
                  </a:cubicBezTo>
                  <a:cubicBezTo>
                    <a:pt x="14023" y="20839"/>
                    <a:pt x="16304" y="20106"/>
                    <a:pt x="18213" y="18592"/>
                  </a:cubicBezTo>
                  <a:cubicBezTo>
                    <a:pt x="22717" y="15023"/>
                    <a:pt x="23484" y="8452"/>
                    <a:pt x="19915" y="3948"/>
                  </a:cubicBezTo>
                  <a:cubicBezTo>
                    <a:pt x="17859" y="1355"/>
                    <a:pt x="14807" y="0"/>
                    <a:pt x="11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7"/>
            <p:cNvSpPr/>
            <p:nvPr/>
          </p:nvSpPr>
          <p:spPr>
            <a:xfrm flipH="1">
              <a:off x="6550276" y="1190705"/>
              <a:ext cx="332261" cy="310736"/>
            </a:xfrm>
            <a:custGeom>
              <a:avLst/>
              <a:gdLst/>
              <a:ahLst/>
              <a:cxnLst/>
              <a:rect l="l" t="t" r="r" b="b"/>
              <a:pathLst>
                <a:path w="19881" h="18593" extrusionOk="0">
                  <a:moveTo>
                    <a:pt x="8125" y="0"/>
                  </a:moveTo>
                  <a:cubicBezTo>
                    <a:pt x="5858" y="0"/>
                    <a:pt x="3577" y="734"/>
                    <a:pt x="1668" y="2247"/>
                  </a:cubicBezTo>
                  <a:cubicBezTo>
                    <a:pt x="1067" y="2714"/>
                    <a:pt x="500" y="3281"/>
                    <a:pt x="0" y="3882"/>
                  </a:cubicBezTo>
                  <a:lnTo>
                    <a:pt x="4336" y="7384"/>
                  </a:lnTo>
                  <a:cubicBezTo>
                    <a:pt x="4570" y="7084"/>
                    <a:pt x="4837" y="6817"/>
                    <a:pt x="5104" y="6584"/>
                  </a:cubicBezTo>
                  <a:cubicBezTo>
                    <a:pt x="5976" y="5894"/>
                    <a:pt x="7038" y="5561"/>
                    <a:pt x="8099" y="5561"/>
                  </a:cubicBezTo>
                  <a:cubicBezTo>
                    <a:pt x="9555" y="5561"/>
                    <a:pt x="11011" y="6188"/>
                    <a:pt x="11975" y="7384"/>
                  </a:cubicBezTo>
                  <a:cubicBezTo>
                    <a:pt x="13610" y="9452"/>
                    <a:pt x="13243" y="12588"/>
                    <a:pt x="11175" y="14223"/>
                  </a:cubicBezTo>
                  <a:lnTo>
                    <a:pt x="14610" y="18592"/>
                  </a:lnTo>
                  <a:cubicBezTo>
                    <a:pt x="19114" y="15023"/>
                    <a:pt x="19881" y="8452"/>
                    <a:pt x="16312" y="3948"/>
                  </a:cubicBezTo>
                  <a:cubicBezTo>
                    <a:pt x="14256" y="1355"/>
                    <a:pt x="11204" y="0"/>
                    <a:pt x="8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7"/>
            <p:cNvSpPr/>
            <p:nvPr/>
          </p:nvSpPr>
          <p:spPr>
            <a:xfrm flipH="1">
              <a:off x="6550276" y="1197591"/>
              <a:ext cx="173392" cy="303850"/>
            </a:xfrm>
            <a:custGeom>
              <a:avLst/>
              <a:gdLst/>
              <a:ahLst/>
              <a:cxnLst/>
              <a:rect l="l" t="t" r="r" b="b"/>
              <a:pathLst>
                <a:path w="10375" h="18181" extrusionOk="0">
                  <a:moveTo>
                    <a:pt x="1535" y="1"/>
                  </a:moveTo>
                  <a:lnTo>
                    <a:pt x="1" y="5338"/>
                  </a:lnTo>
                  <a:cubicBezTo>
                    <a:pt x="968" y="5605"/>
                    <a:pt x="1835" y="6172"/>
                    <a:pt x="2469" y="6972"/>
                  </a:cubicBezTo>
                  <a:cubicBezTo>
                    <a:pt x="4104" y="9040"/>
                    <a:pt x="3737" y="12176"/>
                    <a:pt x="1669" y="13811"/>
                  </a:cubicBezTo>
                  <a:lnTo>
                    <a:pt x="5104" y="18180"/>
                  </a:lnTo>
                  <a:cubicBezTo>
                    <a:pt x="9608" y="14611"/>
                    <a:pt x="10375" y="8040"/>
                    <a:pt x="6806" y="3536"/>
                  </a:cubicBezTo>
                  <a:cubicBezTo>
                    <a:pt x="5471" y="1835"/>
                    <a:pt x="3637" y="60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7"/>
            <p:cNvSpPr/>
            <p:nvPr/>
          </p:nvSpPr>
          <p:spPr>
            <a:xfrm flipH="1">
              <a:off x="5155450" y="1664204"/>
              <a:ext cx="1278874" cy="966183"/>
            </a:xfrm>
            <a:custGeom>
              <a:avLst/>
              <a:gdLst/>
              <a:ahLst/>
              <a:cxnLst/>
              <a:rect l="l" t="t" r="r" b="b"/>
              <a:pathLst>
                <a:path w="76522" h="57812" extrusionOk="0">
                  <a:moveTo>
                    <a:pt x="34" y="1"/>
                  </a:moveTo>
                  <a:cubicBezTo>
                    <a:pt x="667" y="1"/>
                    <a:pt x="134" y="45600"/>
                    <a:pt x="34" y="55574"/>
                  </a:cubicBezTo>
                  <a:cubicBezTo>
                    <a:pt x="0" y="56608"/>
                    <a:pt x="767" y="57475"/>
                    <a:pt x="1801" y="57609"/>
                  </a:cubicBezTo>
                  <a:cubicBezTo>
                    <a:pt x="2848" y="57757"/>
                    <a:pt x="3955" y="57812"/>
                    <a:pt x="5087" y="57812"/>
                  </a:cubicBezTo>
                  <a:cubicBezTo>
                    <a:pt x="8283" y="57812"/>
                    <a:pt x="11686" y="57375"/>
                    <a:pt x="14544" y="57375"/>
                  </a:cubicBezTo>
                  <a:lnTo>
                    <a:pt x="59743" y="57375"/>
                  </a:lnTo>
                  <a:cubicBezTo>
                    <a:pt x="61322" y="57375"/>
                    <a:pt x="65412" y="57611"/>
                    <a:pt x="69115" y="57611"/>
                  </a:cubicBezTo>
                  <a:cubicBezTo>
                    <a:pt x="72374" y="57611"/>
                    <a:pt x="75334" y="57428"/>
                    <a:pt x="76021" y="56741"/>
                  </a:cubicBezTo>
                  <a:lnTo>
                    <a:pt x="76055" y="56741"/>
                  </a:lnTo>
                  <a:lnTo>
                    <a:pt x="76055" y="56708"/>
                  </a:lnTo>
                  <a:cubicBezTo>
                    <a:pt x="76488" y="56074"/>
                    <a:pt x="76522" y="55274"/>
                    <a:pt x="76522" y="54506"/>
                  </a:cubicBezTo>
                  <a:cubicBezTo>
                    <a:pt x="76488" y="50036"/>
                    <a:pt x="76488" y="1"/>
                    <a:pt x="76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7"/>
            <p:cNvSpPr/>
            <p:nvPr/>
          </p:nvSpPr>
          <p:spPr>
            <a:xfrm flipH="1">
              <a:off x="5150437" y="1660861"/>
              <a:ext cx="1287798" cy="973386"/>
            </a:xfrm>
            <a:custGeom>
              <a:avLst/>
              <a:gdLst/>
              <a:ahLst/>
              <a:cxnLst/>
              <a:rect l="l" t="t" r="r" b="b"/>
              <a:pathLst>
                <a:path w="77056" h="58243" extrusionOk="0">
                  <a:moveTo>
                    <a:pt x="38495" y="367"/>
                  </a:moveTo>
                  <a:lnTo>
                    <a:pt x="76543" y="434"/>
                  </a:lnTo>
                  <a:lnTo>
                    <a:pt x="76543" y="434"/>
                  </a:lnTo>
                  <a:cubicBezTo>
                    <a:pt x="76530" y="492"/>
                    <a:pt x="76522" y="551"/>
                    <a:pt x="76522" y="601"/>
                  </a:cubicBezTo>
                  <a:cubicBezTo>
                    <a:pt x="76489" y="668"/>
                    <a:pt x="76489" y="701"/>
                    <a:pt x="76489" y="768"/>
                  </a:cubicBezTo>
                  <a:lnTo>
                    <a:pt x="76489" y="1101"/>
                  </a:lnTo>
                  <a:lnTo>
                    <a:pt x="76489" y="2002"/>
                  </a:lnTo>
                  <a:lnTo>
                    <a:pt x="76489" y="3770"/>
                  </a:lnTo>
                  <a:lnTo>
                    <a:pt x="76489" y="7306"/>
                  </a:lnTo>
                  <a:lnTo>
                    <a:pt x="76489" y="14411"/>
                  </a:lnTo>
                  <a:lnTo>
                    <a:pt x="76455" y="28621"/>
                  </a:lnTo>
                  <a:lnTo>
                    <a:pt x="76422" y="42798"/>
                  </a:lnTo>
                  <a:lnTo>
                    <a:pt x="76422" y="49903"/>
                  </a:lnTo>
                  <a:lnTo>
                    <a:pt x="76422" y="53439"/>
                  </a:lnTo>
                  <a:cubicBezTo>
                    <a:pt x="76389" y="54039"/>
                    <a:pt x="76422" y="54640"/>
                    <a:pt x="76389" y="55207"/>
                  </a:cubicBezTo>
                  <a:cubicBezTo>
                    <a:pt x="76355" y="55774"/>
                    <a:pt x="76222" y="56274"/>
                    <a:pt x="75955" y="56674"/>
                  </a:cubicBezTo>
                  <a:lnTo>
                    <a:pt x="75955" y="56641"/>
                  </a:lnTo>
                  <a:cubicBezTo>
                    <a:pt x="75922" y="56674"/>
                    <a:pt x="75922" y="56708"/>
                    <a:pt x="75855" y="56708"/>
                  </a:cubicBezTo>
                  <a:cubicBezTo>
                    <a:pt x="75788" y="56741"/>
                    <a:pt x="75755" y="56774"/>
                    <a:pt x="75688" y="56808"/>
                  </a:cubicBezTo>
                  <a:cubicBezTo>
                    <a:pt x="75521" y="56875"/>
                    <a:pt x="75388" y="56908"/>
                    <a:pt x="75221" y="56975"/>
                  </a:cubicBezTo>
                  <a:cubicBezTo>
                    <a:pt x="74921" y="57041"/>
                    <a:pt x="74587" y="57108"/>
                    <a:pt x="74254" y="57141"/>
                  </a:cubicBezTo>
                  <a:cubicBezTo>
                    <a:pt x="73587" y="57241"/>
                    <a:pt x="72919" y="57308"/>
                    <a:pt x="72252" y="57342"/>
                  </a:cubicBezTo>
                  <a:cubicBezTo>
                    <a:pt x="70885" y="57408"/>
                    <a:pt x="69484" y="57408"/>
                    <a:pt x="68116" y="57408"/>
                  </a:cubicBezTo>
                  <a:cubicBezTo>
                    <a:pt x="65347" y="57375"/>
                    <a:pt x="62612" y="57208"/>
                    <a:pt x="59810" y="57175"/>
                  </a:cubicBezTo>
                  <a:lnTo>
                    <a:pt x="43165" y="57241"/>
                  </a:lnTo>
                  <a:lnTo>
                    <a:pt x="26553" y="57275"/>
                  </a:lnTo>
                  <a:lnTo>
                    <a:pt x="18247" y="57308"/>
                  </a:lnTo>
                  <a:lnTo>
                    <a:pt x="14077" y="57308"/>
                  </a:lnTo>
                  <a:cubicBezTo>
                    <a:pt x="12710" y="57342"/>
                    <a:pt x="11309" y="57475"/>
                    <a:pt x="9941" y="57575"/>
                  </a:cubicBezTo>
                  <a:cubicBezTo>
                    <a:pt x="8540" y="57642"/>
                    <a:pt x="7172" y="57742"/>
                    <a:pt x="5805" y="57775"/>
                  </a:cubicBezTo>
                  <a:cubicBezTo>
                    <a:pt x="5104" y="57775"/>
                    <a:pt x="4404" y="57775"/>
                    <a:pt x="3737" y="57742"/>
                  </a:cubicBezTo>
                  <a:cubicBezTo>
                    <a:pt x="3403" y="57742"/>
                    <a:pt x="3036" y="57708"/>
                    <a:pt x="2703" y="57675"/>
                  </a:cubicBezTo>
                  <a:cubicBezTo>
                    <a:pt x="2369" y="57642"/>
                    <a:pt x="2002" y="57642"/>
                    <a:pt x="1735" y="57542"/>
                  </a:cubicBezTo>
                  <a:cubicBezTo>
                    <a:pt x="1135" y="57342"/>
                    <a:pt x="668" y="56841"/>
                    <a:pt x="501" y="56241"/>
                  </a:cubicBezTo>
                  <a:cubicBezTo>
                    <a:pt x="468" y="56074"/>
                    <a:pt x="468" y="55907"/>
                    <a:pt x="468" y="55774"/>
                  </a:cubicBezTo>
                  <a:lnTo>
                    <a:pt x="468" y="55240"/>
                  </a:lnTo>
                  <a:lnTo>
                    <a:pt x="501" y="54206"/>
                  </a:lnTo>
                  <a:lnTo>
                    <a:pt x="534" y="50036"/>
                  </a:lnTo>
                  <a:lnTo>
                    <a:pt x="768" y="33424"/>
                  </a:lnTo>
                  <a:cubicBezTo>
                    <a:pt x="835" y="27887"/>
                    <a:pt x="901" y="22350"/>
                    <a:pt x="935" y="16813"/>
                  </a:cubicBezTo>
                  <a:lnTo>
                    <a:pt x="935" y="8507"/>
                  </a:lnTo>
                  <a:lnTo>
                    <a:pt x="901" y="4337"/>
                  </a:lnTo>
                  <a:lnTo>
                    <a:pt x="868" y="2269"/>
                  </a:lnTo>
                  <a:cubicBezTo>
                    <a:pt x="835" y="1902"/>
                    <a:pt x="835" y="1568"/>
                    <a:pt x="801" y="1201"/>
                  </a:cubicBezTo>
                  <a:cubicBezTo>
                    <a:pt x="768" y="1035"/>
                    <a:pt x="735" y="868"/>
                    <a:pt x="668" y="701"/>
                  </a:cubicBezTo>
                  <a:lnTo>
                    <a:pt x="601" y="434"/>
                  </a:lnTo>
                  <a:lnTo>
                    <a:pt x="601" y="434"/>
                  </a:lnTo>
                  <a:lnTo>
                    <a:pt x="601" y="434"/>
                  </a:lnTo>
                  <a:lnTo>
                    <a:pt x="19381" y="401"/>
                  </a:lnTo>
                  <a:lnTo>
                    <a:pt x="38495" y="367"/>
                  </a:lnTo>
                  <a:close/>
                  <a:moveTo>
                    <a:pt x="234" y="0"/>
                  </a:moveTo>
                  <a:lnTo>
                    <a:pt x="234" y="434"/>
                  </a:lnTo>
                  <a:cubicBezTo>
                    <a:pt x="120" y="434"/>
                    <a:pt x="79" y="361"/>
                    <a:pt x="70" y="361"/>
                  </a:cubicBezTo>
                  <a:cubicBezTo>
                    <a:pt x="68" y="361"/>
                    <a:pt x="67" y="363"/>
                    <a:pt x="67" y="367"/>
                  </a:cubicBezTo>
                  <a:lnTo>
                    <a:pt x="67" y="501"/>
                  </a:lnTo>
                  <a:cubicBezTo>
                    <a:pt x="67" y="568"/>
                    <a:pt x="34" y="668"/>
                    <a:pt x="34" y="734"/>
                  </a:cubicBezTo>
                  <a:cubicBezTo>
                    <a:pt x="1" y="901"/>
                    <a:pt x="1" y="1068"/>
                    <a:pt x="1" y="1268"/>
                  </a:cubicBezTo>
                  <a:cubicBezTo>
                    <a:pt x="1" y="1602"/>
                    <a:pt x="34" y="1935"/>
                    <a:pt x="34" y="2269"/>
                  </a:cubicBezTo>
                  <a:lnTo>
                    <a:pt x="101" y="4337"/>
                  </a:lnTo>
                  <a:lnTo>
                    <a:pt x="167" y="8507"/>
                  </a:lnTo>
                  <a:lnTo>
                    <a:pt x="201" y="16813"/>
                  </a:lnTo>
                  <a:lnTo>
                    <a:pt x="201" y="33424"/>
                  </a:lnTo>
                  <a:lnTo>
                    <a:pt x="167" y="41730"/>
                  </a:lnTo>
                  <a:lnTo>
                    <a:pt x="101" y="50036"/>
                  </a:lnTo>
                  <a:lnTo>
                    <a:pt x="34" y="54206"/>
                  </a:lnTo>
                  <a:lnTo>
                    <a:pt x="34" y="55240"/>
                  </a:lnTo>
                  <a:lnTo>
                    <a:pt x="34" y="55740"/>
                  </a:lnTo>
                  <a:cubicBezTo>
                    <a:pt x="34" y="55941"/>
                    <a:pt x="34" y="56141"/>
                    <a:pt x="101" y="56307"/>
                  </a:cubicBezTo>
                  <a:cubicBezTo>
                    <a:pt x="268" y="57075"/>
                    <a:pt x="835" y="57708"/>
                    <a:pt x="1568" y="57942"/>
                  </a:cubicBezTo>
                  <a:cubicBezTo>
                    <a:pt x="1969" y="58075"/>
                    <a:pt x="2302" y="58075"/>
                    <a:pt x="2636" y="58109"/>
                  </a:cubicBezTo>
                  <a:cubicBezTo>
                    <a:pt x="3003" y="58142"/>
                    <a:pt x="3336" y="58175"/>
                    <a:pt x="3703" y="58175"/>
                  </a:cubicBezTo>
                  <a:cubicBezTo>
                    <a:pt x="4404" y="58242"/>
                    <a:pt x="5104" y="58242"/>
                    <a:pt x="5805" y="58242"/>
                  </a:cubicBezTo>
                  <a:cubicBezTo>
                    <a:pt x="7172" y="58209"/>
                    <a:pt x="8573" y="58109"/>
                    <a:pt x="9941" y="58042"/>
                  </a:cubicBezTo>
                  <a:cubicBezTo>
                    <a:pt x="11342" y="57942"/>
                    <a:pt x="12710" y="57842"/>
                    <a:pt x="14077" y="57809"/>
                  </a:cubicBezTo>
                  <a:lnTo>
                    <a:pt x="18247" y="57809"/>
                  </a:lnTo>
                  <a:lnTo>
                    <a:pt x="26553" y="57842"/>
                  </a:lnTo>
                  <a:lnTo>
                    <a:pt x="43165" y="57909"/>
                  </a:lnTo>
                  <a:lnTo>
                    <a:pt x="59777" y="57942"/>
                  </a:lnTo>
                  <a:cubicBezTo>
                    <a:pt x="62545" y="57975"/>
                    <a:pt x="65314" y="58175"/>
                    <a:pt x="68083" y="58209"/>
                  </a:cubicBezTo>
                  <a:cubicBezTo>
                    <a:pt x="68783" y="58209"/>
                    <a:pt x="69484" y="58217"/>
                    <a:pt x="70184" y="58217"/>
                  </a:cubicBezTo>
                  <a:cubicBezTo>
                    <a:pt x="70885" y="58217"/>
                    <a:pt x="71585" y="58209"/>
                    <a:pt x="72286" y="58175"/>
                  </a:cubicBezTo>
                  <a:cubicBezTo>
                    <a:pt x="72953" y="58142"/>
                    <a:pt x="73687" y="58075"/>
                    <a:pt x="74387" y="57975"/>
                  </a:cubicBezTo>
                  <a:cubicBezTo>
                    <a:pt x="74721" y="57942"/>
                    <a:pt x="75088" y="57875"/>
                    <a:pt x="75455" y="57775"/>
                  </a:cubicBezTo>
                  <a:cubicBezTo>
                    <a:pt x="75621" y="57708"/>
                    <a:pt x="75822" y="57675"/>
                    <a:pt x="75988" y="57575"/>
                  </a:cubicBezTo>
                  <a:cubicBezTo>
                    <a:pt x="76088" y="57575"/>
                    <a:pt x="76188" y="57508"/>
                    <a:pt x="76289" y="57442"/>
                  </a:cubicBezTo>
                  <a:cubicBezTo>
                    <a:pt x="76389" y="57408"/>
                    <a:pt x="76489" y="57308"/>
                    <a:pt x="76589" y="57208"/>
                  </a:cubicBezTo>
                  <a:lnTo>
                    <a:pt x="76555" y="57208"/>
                  </a:lnTo>
                  <a:lnTo>
                    <a:pt x="76589" y="57175"/>
                  </a:lnTo>
                  <a:lnTo>
                    <a:pt x="76622" y="57141"/>
                  </a:lnTo>
                  <a:cubicBezTo>
                    <a:pt x="77056" y="56541"/>
                    <a:pt x="77056" y="55807"/>
                    <a:pt x="77056" y="55207"/>
                  </a:cubicBezTo>
                  <a:lnTo>
                    <a:pt x="77056" y="53439"/>
                  </a:lnTo>
                  <a:lnTo>
                    <a:pt x="77056" y="49870"/>
                  </a:lnTo>
                  <a:lnTo>
                    <a:pt x="77022" y="42798"/>
                  </a:lnTo>
                  <a:lnTo>
                    <a:pt x="76989" y="28588"/>
                  </a:lnTo>
                  <a:lnTo>
                    <a:pt x="76956" y="14411"/>
                  </a:lnTo>
                  <a:lnTo>
                    <a:pt x="76922" y="7306"/>
                  </a:lnTo>
                  <a:lnTo>
                    <a:pt x="76922" y="3770"/>
                  </a:lnTo>
                  <a:lnTo>
                    <a:pt x="76922" y="768"/>
                  </a:lnTo>
                  <a:cubicBezTo>
                    <a:pt x="76922" y="734"/>
                    <a:pt x="76889" y="734"/>
                    <a:pt x="76889" y="701"/>
                  </a:cubicBezTo>
                  <a:cubicBezTo>
                    <a:pt x="76889" y="668"/>
                    <a:pt x="76856" y="668"/>
                    <a:pt x="76822" y="601"/>
                  </a:cubicBezTo>
                  <a:cubicBezTo>
                    <a:pt x="76756" y="568"/>
                    <a:pt x="76722" y="501"/>
                    <a:pt x="76689" y="434"/>
                  </a:cubicBezTo>
                  <a:lnTo>
                    <a:pt x="76689" y="434"/>
                  </a:lnTo>
                  <a:lnTo>
                    <a:pt x="76689" y="434"/>
                  </a:lnTo>
                  <a:lnTo>
                    <a:pt x="76722" y="434"/>
                  </a:lnTo>
                  <a:lnTo>
                    <a:pt x="76722" y="0"/>
                  </a:lnTo>
                  <a:cubicBezTo>
                    <a:pt x="76711" y="22"/>
                    <a:pt x="76701" y="47"/>
                    <a:pt x="76689" y="74"/>
                  </a:cubicBezTo>
                  <a:lnTo>
                    <a:pt x="76689" y="74"/>
                  </a:lnTo>
                  <a:lnTo>
                    <a:pt x="76689" y="0"/>
                  </a:lnTo>
                  <a:lnTo>
                    <a:pt x="38461" y="34"/>
                  </a:lnTo>
                  <a:lnTo>
                    <a:pt x="19348" y="34"/>
                  </a:lnTo>
                  <a:lnTo>
                    <a:pt x="274" y="1"/>
                  </a:lnTo>
                  <a:lnTo>
                    <a:pt x="274" y="1"/>
                  </a:lnTo>
                  <a:cubicBezTo>
                    <a:pt x="272" y="1"/>
                    <a:pt x="270" y="0"/>
                    <a:pt x="268" y="0"/>
                  </a:cubicBezTo>
                  <a:lnTo>
                    <a:pt x="268" y="1"/>
                  </a:lnTo>
                  <a:lnTo>
                    <a:pt x="268" y="1"/>
                  </a:lnTo>
                  <a:lnTo>
                    <a:pt x="2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7"/>
            <p:cNvSpPr/>
            <p:nvPr/>
          </p:nvSpPr>
          <p:spPr>
            <a:xfrm flipH="1">
              <a:off x="5270850" y="2173901"/>
              <a:ext cx="661748" cy="447511"/>
            </a:xfrm>
            <a:custGeom>
              <a:avLst/>
              <a:gdLst/>
              <a:ahLst/>
              <a:cxnLst/>
              <a:rect l="l" t="t" r="r" b="b"/>
              <a:pathLst>
                <a:path w="39596" h="26777" extrusionOk="0">
                  <a:moveTo>
                    <a:pt x="11342" y="1"/>
                  </a:moveTo>
                  <a:cubicBezTo>
                    <a:pt x="11240" y="1"/>
                    <a:pt x="11140" y="9"/>
                    <a:pt x="11042" y="24"/>
                  </a:cubicBezTo>
                  <a:cubicBezTo>
                    <a:pt x="10575" y="125"/>
                    <a:pt x="10141" y="358"/>
                    <a:pt x="9708" y="592"/>
                  </a:cubicBezTo>
                  <a:cubicBezTo>
                    <a:pt x="8006" y="1425"/>
                    <a:pt x="6105" y="1759"/>
                    <a:pt x="4370" y="2526"/>
                  </a:cubicBezTo>
                  <a:cubicBezTo>
                    <a:pt x="1568" y="3727"/>
                    <a:pt x="501" y="6029"/>
                    <a:pt x="101" y="8931"/>
                  </a:cubicBezTo>
                  <a:cubicBezTo>
                    <a:pt x="34" y="9665"/>
                    <a:pt x="1" y="10365"/>
                    <a:pt x="1" y="11099"/>
                  </a:cubicBezTo>
                  <a:cubicBezTo>
                    <a:pt x="34" y="11733"/>
                    <a:pt x="267" y="12267"/>
                    <a:pt x="267" y="12900"/>
                  </a:cubicBezTo>
                  <a:cubicBezTo>
                    <a:pt x="401" y="16403"/>
                    <a:pt x="901" y="19839"/>
                    <a:pt x="1435" y="23274"/>
                  </a:cubicBezTo>
                  <a:cubicBezTo>
                    <a:pt x="1668" y="24709"/>
                    <a:pt x="2002" y="25142"/>
                    <a:pt x="2236" y="26577"/>
                  </a:cubicBezTo>
                  <a:lnTo>
                    <a:pt x="39362" y="26777"/>
                  </a:lnTo>
                  <a:cubicBezTo>
                    <a:pt x="39429" y="24909"/>
                    <a:pt x="38995" y="23741"/>
                    <a:pt x="38995" y="21840"/>
                  </a:cubicBezTo>
                  <a:cubicBezTo>
                    <a:pt x="39028" y="18538"/>
                    <a:pt x="39596" y="15269"/>
                    <a:pt x="39395" y="11933"/>
                  </a:cubicBezTo>
                  <a:cubicBezTo>
                    <a:pt x="39295" y="10499"/>
                    <a:pt x="39129" y="8731"/>
                    <a:pt x="38361" y="7463"/>
                  </a:cubicBezTo>
                  <a:cubicBezTo>
                    <a:pt x="37527" y="6095"/>
                    <a:pt x="35960" y="5262"/>
                    <a:pt x="34559" y="4561"/>
                  </a:cubicBezTo>
                  <a:cubicBezTo>
                    <a:pt x="31957" y="3293"/>
                    <a:pt x="29055" y="2426"/>
                    <a:pt x="26353" y="1392"/>
                  </a:cubicBezTo>
                  <a:cubicBezTo>
                    <a:pt x="24652" y="2993"/>
                    <a:pt x="22483" y="3227"/>
                    <a:pt x="20148" y="3327"/>
                  </a:cubicBezTo>
                  <a:cubicBezTo>
                    <a:pt x="20102" y="3328"/>
                    <a:pt x="20055" y="3328"/>
                    <a:pt x="20009" y="3328"/>
                  </a:cubicBezTo>
                  <a:cubicBezTo>
                    <a:pt x="18396" y="3328"/>
                    <a:pt x="16938" y="2771"/>
                    <a:pt x="15512" y="1993"/>
                  </a:cubicBezTo>
                  <a:cubicBezTo>
                    <a:pt x="14424" y="1402"/>
                    <a:pt x="12728" y="1"/>
                    <a:pt x="11342"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7"/>
            <p:cNvSpPr/>
            <p:nvPr/>
          </p:nvSpPr>
          <p:spPr>
            <a:xfrm flipH="1">
              <a:off x="5705693" y="2206992"/>
              <a:ext cx="720827" cy="417211"/>
            </a:xfrm>
            <a:custGeom>
              <a:avLst/>
              <a:gdLst/>
              <a:ahLst/>
              <a:cxnLst/>
              <a:rect l="l" t="t" r="r" b="b"/>
              <a:pathLst>
                <a:path w="43131" h="24964" extrusionOk="0">
                  <a:moveTo>
                    <a:pt x="36513" y="1"/>
                  </a:moveTo>
                  <a:cubicBezTo>
                    <a:pt x="36077" y="1"/>
                    <a:pt x="35625" y="58"/>
                    <a:pt x="35159" y="179"/>
                  </a:cubicBezTo>
                  <a:cubicBezTo>
                    <a:pt x="31256" y="1180"/>
                    <a:pt x="28654" y="4883"/>
                    <a:pt x="26953" y="8285"/>
                  </a:cubicBezTo>
                  <a:cubicBezTo>
                    <a:pt x="26419" y="9319"/>
                    <a:pt x="25985" y="10387"/>
                    <a:pt x="25585" y="11454"/>
                  </a:cubicBezTo>
                  <a:cubicBezTo>
                    <a:pt x="25318" y="12188"/>
                    <a:pt x="25085" y="12922"/>
                    <a:pt x="24851" y="13656"/>
                  </a:cubicBezTo>
                  <a:cubicBezTo>
                    <a:pt x="24551" y="14589"/>
                    <a:pt x="22086" y="19087"/>
                    <a:pt x="22449" y="19692"/>
                  </a:cubicBezTo>
                  <a:lnTo>
                    <a:pt x="22449" y="19692"/>
                  </a:lnTo>
                  <a:cubicBezTo>
                    <a:pt x="19380" y="14622"/>
                    <a:pt x="15277" y="10286"/>
                    <a:pt x="11242" y="5950"/>
                  </a:cubicBezTo>
                  <a:cubicBezTo>
                    <a:pt x="10341" y="4983"/>
                    <a:pt x="9440" y="3982"/>
                    <a:pt x="8940" y="2748"/>
                  </a:cubicBezTo>
                  <a:cubicBezTo>
                    <a:pt x="8540" y="2748"/>
                    <a:pt x="7472" y="3849"/>
                    <a:pt x="7105" y="4115"/>
                  </a:cubicBezTo>
                  <a:cubicBezTo>
                    <a:pt x="6338" y="4683"/>
                    <a:pt x="5571" y="5250"/>
                    <a:pt x="4837" y="5850"/>
                  </a:cubicBezTo>
                  <a:cubicBezTo>
                    <a:pt x="3403" y="6984"/>
                    <a:pt x="2002" y="8152"/>
                    <a:pt x="634" y="9386"/>
                  </a:cubicBezTo>
                  <a:cubicBezTo>
                    <a:pt x="434" y="9553"/>
                    <a:pt x="267" y="9719"/>
                    <a:pt x="200" y="9953"/>
                  </a:cubicBezTo>
                  <a:cubicBezTo>
                    <a:pt x="0" y="10553"/>
                    <a:pt x="601" y="10920"/>
                    <a:pt x="867" y="11387"/>
                  </a:cubicBezTo>
                  <a:cubicBezTo>
                    <a:pt x="1134" y="11854"/>
                    <a:pt x="1268" y="12355"/>
                    <a:pt x="1468" y="12855"/>
                  </a:cubicBezTo>
                  <a:cubicBezTo>
                    <a:pt x="2669" y="15590"/>
                    <a:pt x="4103" y="18326"/>
                    <a:pt x="5537" y="20961"/>
                  </a:cubicBezTo>
                  <a:cubicBezTo>
                    <a:pt x="6238" y="22295"/>
                    <a:pt x="7139" y="23763"/>
                    <a:pt x="7973" y="24964"/>
                  </a:cubicBezTo>
                  <a:lnTo>
                    <a:pt x="38461" y="24630"/>
                  </a:lnTo>
                  <a:cubicBezTo>
                    <a:pt x="38694" y="24363"/>
                    <a:pt x="38561" y="24530"/>
                    <a:pt x="38761" y="24230"/>
                  </a:cubicBezTo>
                  <a:cubicBezTo>
                    <a:pt x="41663" y="20127"/>
                    <a:pt x="43131" y="15057"/>
                    <a:pt x="43131" y="10020"/>
                  </a:cubicBezTo>
                  <a:cubicBezTo>
                    <a:pt x="43131" y="8118"/>
                    <a:pt x="42931" y="6150"/>
                    <a:pt x="42164" y="4416"/>
                  </a:cubicBezTo>
                  <a:cubicBezTo>
                    <a:pt x="41081" y="1965"/>
                    <a:pt x="39072" y="1"/>
                    <a:pt x="36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7"/>
            <p:cNvSpPr/>
            <p:nvPr/>
          </p:nvSpPr>
          <p:spPr>
            <a:xfrm flipH="1">
              <a:off x="5198936" y="2173751"/>
              <a:ext cx="346768" cy="448680"/>
            </a:xfrm>
            <a:custGeom>
              <a:avLst/>
              <a:gdLst/>
              <a:ahLst/>
              <a:cxnLst/>
              <a:rect l="l" t="t" r="r" b="b"/>
              <a:pathLst>
                <a:path w="20749" h="26847" extrusionOk="0">
                  <a:moveTo>
                    <a:pt x="2235" y="0"/>
                  </a:moveTo>
                  <a:cubicBezTo>
                    <a:pt x="2335" y="1535"/>
                    <a:pt x="301" y="3269"/>
                    <a:pt x="167" y="4804"/>
                  </a:cubicBezTo>
                  <a:cubicBezTo>
                    <a:pt x="0" y="6471"/>
                    <a:pt x="3970" y="8840"/>
                    <a:pt x="3336" y="10441"/>
                  </a:cubicBezTo>
                  <a:cubicBezTo>
                    <a:pt x="2869" y="11642"/>
                    <a:pt x="2769" y="12976"/>
                    <a:pt x="2802" y="14277"/>
                  </a:cubicBezTo>
                  <a:cubicBezTo>
                    <a:pt x="2903" y="18847"/>
                    <a:pt x="3203" y="22316"/>
                    <a:pt x="3803" y="26753"/>
                  </a:cubicBezTo>
                  <a:cubicBezTo>
                    <a:pt x="6149" y="26811"/>
                    <a:pt x="8528" y="26846"/>
                    <a:pt x="10948" y="26846"/>
                  </a:cubicBezTo>
                  <a:cubicBezTo>
                    <a:pt x="12692" y="26846"/>
                    <a:pt x="14457" y="26828"/>
                    <a:pt x="16245" y="26786"/>
                  </a:cubicBezTo>
                  <a:cubicBezTo>
                    <a:pt x="17780" y="26753"/>
                    <a:pt x="19281" y="26719"/>
                    <a:pt x="20749" y="26686"/>
                  </a:cubicBezTo>
                  <a:cubicBezTo>
                    <a:pt x="20682" y="24618"/>
                    <a:pt x="20515" y="22216"/>
                    <a:pt x="20348" y="20148"/>
                  </a:cubicBezTo>
                  <a:cubicBezTo>
                    <a:pt x="19915" y="14677"/>
                    <a:pt x="20115" y="7172"/>
                    <a:pt x="14044" y="4770"/>
                  </a:cubicBezTo>
                  <a:cubicBezTo>
                    <a:pt x="12810" y="4270"/>
                    <a:pt x="11575" y="3836"/>
                    <a:pt x="10308" y="3436"/>
                  </a:cubicBezTo>
                  <a:cubicBezTo>
                    <a:pt x="8006" y="2735"/>
                    <a:pt x="4971" y="601"/>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7"/>
            <p:cNvSpPr/>
            <p:nvPr/>
          </p:nvSpPr>
          <p:spPr>
            <a:xfrm flipH="1">
              <a:off x="5525616" y="1792890"/>
              <a:ext cx="258693" cy="469371"/>
            </a:xfrm>
            <a:custGeom>
              <a:avLst/>
              <a:gdLst/>
              <a:ahLst/>
              <a:cxnLst/>
              <a:rect l="l" t="t" r="r" b="b"/>
              <a:pathLst>
                <a:path w="15479" h="28085" extrusionOk="0">
                  <a:moveTo>
                    <a:pt x="6446" y="0"/>
                  </a:moveTo>
                  <a:cubicBezTo>
                    <a:pt x="5855" y="0"/>
                    <a:pt x="5237" y="83"/>
                    <a:pt x="4571" y="273"/>
                  </a:cubicBezTo>
                  <a:cubicBezTo>
                    <a:pt x="3270" y="673"/>
                    <a:pt x="1068" y="306"/>
                    <a:pt x="668" y="1741"/>
                  </a:cubicBezTo>
                  <a:cubicBezTo>
                    <a:pt x="1" y="4243"/>
                    <a:pt x="368" y="8779"/>
                    <a:pt x="668" y="11314"/>
                  </a:cubicBezTo>
                  <a:cubicBezTo>
                    <a:pt x="835" y="12715"/>
                    <a:pt x="1135" y="14283"/>
                    <a:pt x="2002" y="15317"/>
                  </a:cubicBezTo>
                  <a:cubicBezTo>
                    <a:pt x="2536" y="15984"/>
                    <a:pt x="3270" y="16485"/>
                    <a:pt x="4137" y="16551"/>
                  </a:cubicBezTo>
                  <a:cubicBezTo>
                    <a:pt x="4003" y="18653"/>
                    <a:pt x="4704" y="21421"/>
                    <a:pt x="2636" y="22822"/>
                  </a:cubicBezTo>
                  <a:cubicBezTo>
                    <a:pt x="2469" y="22923"/>
                    <a:pt x="2302" y="23023"/>
                    <a:pt x="2135" y="23123"/>
                  </a:cubicBezTo>
                  <a:cubicBezTo>
                    <a:pt x="3436" y="24457"/>
                    <a:pt x="6105" y="27826"/>
                    <a:pt x="7840" y="28060"/>
                  </a:cubicBezTo>
                  <a:cubicBezTo>
                    <a:pt x="7974" y="28077"/>
                    <a:pt x="8107" y="28085"/>
                    <a:pt x="8238" y="28085"/>
                  </a:cubicBezTo>
                  <a:cubicBezTo>
                    <a:pt x="10957" y="28085"/>
                    <a:pt x="13172" y="24595"/>
                    <a:pt x="15145" y="22622"/>
                  </a:cubicBezTo>
                  <a:cubicBezTo>
                    <a:pt x="15211" y="22589"/>
                    <a:pt x="15245" y="22556"/>
                    <a:pt x="15278" y="22556"/>
                  </a:cubicBezTo>
                  <a:cubicBezTo>
                    <a:pt x="14945" y="21922"/>
                    <a:pt x="14778" y="21188"/>
                    <a:pt x="14711" y="20454"/>
                  </a:cubicBezTo>
                  <a:cubicBezTo>
                    <a:pt x="14644" y="19687"/>
                    <a:pt x="14678" y="18886"/>
                    <a:pt x="14744" y="18119"/>
                  </a:cubicBezTo>
                  <a:cubicBezTo>
                    <a:pt x="14811" y="16618"/>
                    <a:pt x="14911" y="15150"/>
                    <a:pt x="15045" y="13649"/>
                  </a:cubicBezTo>
                  <a:cubicBezTo>
                    <a:pt x="15211" y="11414"/>
                    <a:pt x="15478" y="9146"/>
                    <a:pt x="15078" y="6911"/>
                  </a:cubicBezTo>
                  <a:cubicBezTo>
                    <a:pt x="14644" y="4676"/>
                    <a:pt x="13410" y="2441"/>
                    <a:pt x="11242" y="1440"/>
                  </a:cubicBezTo>
                  <a:cubicBezTo>
                    <a:pt x="9587" y="675"/>
                    <a:pt x="8132" y="0"/>
                    <a:pt x="644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7"/>
            <p:cNvSpPr/>
            <p:nvPr/>
          </p:nvSpPr>
          <p:spPr>
            <a:xfrm flipH="1">
              <a:off x="5493845" y="1731455"/>
              <a:ext cx="308864" cy="295460"/>
            </a:xfrm>
            <a:custGeom>
              <a:avLst/>
              <a:gdLst/>
              <a:ahLst/>
              <a:cxnLst/>
              <a:rect l="l" t="t" r="r" b="b"/>
              <a:pathLst>
                <a:path w="18481" h="17679" extrusionOk="0">
                  <a:moveTo>
                    <a:pt x="3112" y="0"/>
                  </a:moveTo>
                  <a:cubicBezTo>
                    <a:pt x="2840" y="0"/>
                    <a:pt x="2562" y="60"/>
                    <a:pt x="2302" y="146"/>
                  </a:cubicBezTo>
                  <a:cubicBezTo>
                    <a:pt x="1235" y="580"/>
                    <a:pt x="535" y="1647"/>
                    <a:pt x="268" y="2781"/>
                  </a:cubicBezTo>
                  <a:cubicBezTo>
                    <a:pt x="1" y="3882"/>
                    <a:pt x="101" y="5050"/>
                    <a:pt x="201" y="6184"/>
                  </a:cubicBezTo>
                  <a:cubicBezTo>
                    <a:pt x="201" y="6517"/>
                    <a:pt x="234" y="6851"/>
                    <a:pt x="434" y="7118"/>
                  </a:cubicBezTo>
                  <a:cubicBezTo>
                    <a:pt x="635" y="7385"/>
                    <a:pt x="935" y="7518"/>
                    <a:pt x="1235" y="7652"/>
                  </a:cubicBezTo>
                  <a:cubicBezTo>
                    <a:pt x="1797" y="7865"/>
                    <a:pt x="2477" y="7933"/>
                    <a:pt x="3217" y="7933"/>
                  </a:cubicBezTo>
                  <a:cubicBezTo>
                    <a:pt x="4500" y="7933"/>
                    <a:pt x="5966" y="7730"/>
                    <a:pt x="7322" y="7730"/>
                  </a:cubicBezTo>
                  <a:cubicBezTo>
                    <a:pt x="8851" y="7730"/>
                    <a:pt x="10241" y="7988"/>
                    <a:pt x="11075" y="9086"/>
                  </a:cubicBezTo>
                  <a:cubicBezTo>
                    <a:pt x="11503" y="9678"/>
                    <a:pt x="10342" y="11923"/>
                    <a:pt x="11299" y="11923"/>
                  </a:cubicBezTo>
                  <a:cubicBezTo>
                    <a:pt x="11313" y="11923"/>
                    <a:pt x="11328" y="11922"/>
                    <a:pt x="11342" y="11921"/>
                  </a:cubicBezTo>
                  <a:cubicBezTo>
                    <a:pt x="11442" y="11921"/>
                    <a:pt x="11542" y="11855"/>
                    <a:pt x="11642" y="11821"/>
                  </a:cubicBezTo>
                  <a:cubicBezTo>
                    <a:pt x="11683" y="11810"/>
                    <a:pt x="11725" y="11805"/>
                    <a:pt x="11769" y="11805"/>
                  </a:cubicBezTo>
                  <a:cubicBezTo>
                    <a:pt x="12524" y="11805"/>
                    <a:pt x="13761" y="13355"/>
                    <a:pt x="14044" y="13923"/>
                  </a:cubicBezTo>
                  <a:cubicBezTo>
                    <a:pt x="14511" y="14823"/>
                    <a:pt x="14478" y="17392"/>
                    <a:pt x="15745" y="17659"/>
                  </a:cubicBezTo>
                  <a:cubicBezTo>
                    <a:pt x="15814" y="17672"/>
                    <a:pt x="15880" y="17679"/>
                    <a:pt x="15944" y="17679"/>
                  </a:cubicBezTo>
                  <a:cubicBezTo>
                    <a:pt x="17297" y="17679"/>
                    <a:pt x="17821" y="14778"/>
                    <a:pt x="17980" y="13823"/>
                  </a:cubicBezTo>
                  <a:cubicBezTo>
                    <a:pt x="18314" y="11788"/>
                    <a:pt x="18481" y="9720"/>
                    <a:pt x="18447" y="7685"/>
                  </a:cubicBezTo>
                  <a:cubicBezTo>
                    <a:pt x="18447" y="6751"/>
                    <a:pt x="18381" y="5817"/>
                    <a:pt x="18114" y="4916"/>
                  </a:cubicBezTo>
                  <a:cubicBezTo>
                    <a:pt x="17647" y="3515"/>
                    <a:pt x="16579" y="2581"/>
                    <a:pt x="15178" y="2181"/>
                  </a:cubicBezTo>
                  <a:cubicBezTo>
                    <a:pt x="13277" y="1634"/>
                    <a:pt x="11276" y="1360"/>
                    <a:pt x="9305" y="1360"/>
                  </a:cubicBezTo>
                  <a:cubicBezTo>
                    <a:pt x="8993" y="1360"/>
                    <a:pt x="8683" y="1367"/>
                    <a:pt x="8373" y="1380"/>
                  </a:cubicBezTo>
                  <a:cubicBezTo>
                    <a:pt x="7973" y="1391"/>
                    <a:pt x="7559" y="1411"/>
                    <a:pt x="7148" y="1411"/>
                  </a:cubicBezTo>
                  <a:cubicBezTo>
                    <a:pt x="6227" y="1411"/>
                    <a:pt x="5320" y="1311"/>
                    <a:pt x="4604" y="780"/>
                  </a:cubicBezTo>
                  <a:cubicBezTo>
                    <a:pt x="4337" y="580"/>
                    <a:pt x="4104" y="313"/>
                    <a:pt x="3837" y="180"/>
                  </a:cubicBezTo>
                  <a:cubicBezTo>
                    <a:pt x="3612" y="51"/>
                    <a:pt x="3365" y="0"/>
                    <a:pt x="3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7"/>
            <p:cNvSpPr/>
            <p:nvPr/>
          </p:nvSpPr>
          <p:spPr>
            <a:xfrm flipH="1">
              <a:off x="5530629" y="1907922"/>
              <a:ext cx="86537" cy="78432"/>
            </a:xfrm>
            <a:custGeom>
              <a:avLst/>
              <a:gdLst/>
              <a:ahLst/>
              <a:cxnLst/>
              <a:rect l="l" t="t" r="r" b="b"/>
              <a:pathLst>
                <a:path w="5178" h="4693" extrusionOk="0">
                  <a:moveTo>
                    <a:pt x="2272" y="0"/>
                  </a:moveTo>
                  <a:cubicBezTo>
                    <a:pt x="960" y="0"/>
                    <a:pt x="0" y="1369"/>
                    <a:pt x="407" y="2763"/>
                  </a:cubicBezTo>
                  <a:cubicBezTo>
                    <a:pt x="685" y="3682"/>
                    <a:pt x="1498" y="4693"/>
                    <a:pt x="2437" y="4693"/>
                  </a:cubicBezTo>
                  <a:cubicBezTo>
                    <a:pt x="2624" y="4693"/>
                    <a:pt x="2815" y="4653"/>
                    <a:pt x="3009" y="4565"/>
                  </a:cubicBezTo>
                  <a:cubicBezTo>
                    <a:pt x="5044" y="3631"/>
                    <a:pt x="5177" y="795"/>
                    <a:pt x="2875" y="95"/>
                  </a:cubicBezTo>
                  <a:cubicBezTo>
                    <a:pt x="2669" y="30"/>
                    <a:pt x="2466" y="0"/>
                    <a:pt x="22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7"/>
            <p:cNvSpPr/>
            <p:nvPr/>
          </p:nvSpPr>
          <p:spPr>
            <a:xfrm flipH="1">
              <a:off x="5686172" y="1982527"/>
              <a:ext cx="65246" cy="29030"/>
            </a:xfrm>
            <a:custGeom>
              <a:avLst/>
              <a:gdLst/>
              <a:ahLst/>
              <a:cxnLst/>
              <a:rect l="l" t="t" r="r" b="b"/>
              <a:pathLst>
                <a:path w="3904" h="1737" extrusionOk="0">
                  <a:moveTo>
                    <a:pt x="3903" y="1"/>
                  </a:moveTo>
                  <a:lnTo>
                    <a:pt x="1" y="134"/>
                  </a:lnTo>
                  <a:cubicBezTo>
                    <a:pt x="164" y="1015"/>
                    <a:pt x="1029" y="1736"/>
                    <a:pt x="1941" y="1736"/>
                  </a:cubicBezTo>
                  <a:cubicBezTo>
                    <a:pt x="1961" y="1736"/>
                    <a:pt x="1982" y="1736"/>
                    <a:pt x="2002" y="1735"/>
                  </a:cubicBezTo>
                  <a:cubicBezTo>
                    <a:pt x="2936" y="1702"/>
                    <a:pt x="3770" y="935"/>
                    <a:pt x="3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7"/>
            <p:cNvSpPr/>
            <p:nvPr/>
          </p:nvSpPr>
          <p:spPr>
            <a:xfrm flipH="1">
              <a:off x="5356151" y="2494430"/>
              <a:ext cx="12551" cy="129221"/>
            </a:xfrm>
            <a:custGeom>
              <a:avLst/>
              <a:gdLst/>
              <a:ahLst/>
              <a:cxnLst/>
              <a:rect l="l" t="t" r="r" b="b"/>
              <a:pathLst>
                <a:path w="751" h="7732" extrusionOk="0">
                  <a:moveTo>
                    <a:pt x="109" y="1"/>
                  </a:moveTo>
                  <a:cubicBezTo>
                    <a:pt x="50" y="1"/>
                    <a:pt x="0" y="43"/>
                    <a:pt x="17" y="126"/>
                  </a:cubicBezTo>
                  <a:cubicBezTo>
                    <a:pt x="117" y="2628"/>
                    <a:pt x="284" y="5196"/>
                    <a:pt x="417" y="7731"/>
                  </a:cubicBezTo>
                  <a:lnTo>
                    <a:pt x="751" y="7731"/>
                  </a:lnTo>
                  <a:cubicBezTo>
                    <a:pt x="584" y="5196"/>
                    <a:pt x="384" y="2661"/>
                    <a:pt x="251" y="126"/>
                  </a:cubicBezTo>
                  <a:cubicBezTo>
                    <a:pt x="234" y="43"/>
                    <a:pt x="167" y="1"/>
                    <a:pt x="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7"/>
            <p:cNvSpPr/>
            <p:nvPr/>
          </p:nvSpPr>
          <p:spPr>
            <a:xfrm flipH="1">
              <a:off x="5831337" y="2454220"/>
              <a:ext cx="56104" cy="166089"/>
            </a:xfrm>
            <a:custGeom>
              <a:avLst/>
              <a:gdLst/>
              <a:ahLst/>
              <a:cxnLst/>
              <a:rect l="l" t="t" r="r" b="b"/>
              <a:pathLst>
                <a:path w="3357" h="9938" extrusionOk="0">
                  <a:moveTo>
                    <a:pt x="3189" y="0"/>
                  </a:moveTo>
                  <a:cubicBezTo>
                    <a:pt x="3134" y="0"/>
                    <a:pt x="3083" y="30"/>
                    <a:pt x="3069" y="97"/>
                  </a:cubicBezTo>
                  <a:cubicBezTo>
                    <a:pt x="2636" y="1665"/>
                    <a:pt x="2269" y="3266"/>
                    <a:pt x="1768" y="4834"/>
                  </a:cubicBezTo>
                  <a:cubicBezTo>
                    <a:pt x="1301" y="6401"/>
                    <a:pt x="768" y="8003"/>
                    <a:pt x="167" y="9537"/>
                  </a:cubicBezTo>
                  <a:lnTo>
                    <a:pt x="1" y="9937"/>
                  </a:lnTo>
                  <a:lnTo>
                    <a:pt x="34" y="9937"/>
                  </a:lnTo>
                  <a:lnTo>
                    <a:pt x="334" y="9904"/>
                  </a:lnTo>
                  <a:cubicBezTo>
                    <a:pt x="1502" y="6902"/>
                    <a:pt x="2869" y="3299"/>
                    <a:pt x="3336" y="164"/>
                  </a:cubicBezTo>
                  <a:cubicBezTo>
                    <a:pt x="3356" y="64"/>
                    <a:pt x="3269" y="0"/>
                    <a:pt x="31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7"/>
            <p:cNvSpPr/>
            <p:nvPr/>
          </p:nvSpPr>
          <p:spPr>
            <a:xfrm flipH="1">
              <a:off x="6310000" y="2021500"/>
              <a:ext cx="212717" cy="316167"/>
            </a:xfrm>
            <a:custGeom>
              <a:avLst/>
              <a:gdLst/>
              <a:ahLst/>
              <a:cxnLst/>
              <a:rect l="l" t="t" r="r" b="b"/>
              <a:pathLst>
                <a:path w="12728" h="18918" extrusionOk="0">
                  <a:moveTo>
                    <a:pt x="918" y="0"/>
                  </a:moveTo>
                  <a:cubicBezTo>
                    <a:pt x="215" y="0"/>
                    <a:pt x="0" y="857"/>
                    <a:pt x="552" y="1671"/>
                  </a:cubicBezTo>
                  <a:lnTo>
                    <a:pt x="3488" y="6075"/>
                  </a:lnTo>
                  <a:cubicBezTo>
                    <a:pt x="1987" y="7342"/>
                    <a:pt x="352" y="8977"/>
                    <a:pt x="519" y="10945"/>
                  </a:cubicBezTo>
                  <a:cubicBezTo>
                    <a:pt x="686" y="13013"/>
                    <a:pt x="3455" y="15648"/>
                    <a:pt x="5556" y="15648"/>
                  </a:cubicBezTo>
                  <a:cubicBezTo>
                    <a:pt x="6457" y="16782"/>
                    <a:pt x="7424" y="17850"/>
                    <a:pt x="8425" y="18917"/>
                  </a:cubicBezTo>
                  <a:cubicBezTo>
                    <a:pt x="9359" y="18083"/>
                    <a:pt x="10359" y="17316"/>
                    <a:pt x="11460" y="16749"/>
                  </a:cubicBezTo>
                  <a:cubicBezTo>
                    <a:pt x="11861" y="16249"/>
                    <a:pt x="12261" y="15782"/>
                    <a:pt x="12728" y="15381"/>
                  </a:cubicBezTo>
                  <a:cubicBezTo>
                    <a:pt x="11760" y="13080"/>
                    <a:pt x="9726" y="10645"/>
                    <a:pt x="8325" y="8710"/>
                  </a:cubicBezTo>
                  <a:cubicBezTo>
                    <a:pt x="6824" y="6575"/>
                    <a:pt x="4555" y="4607"/>
                    <a:pt x="3288" y="2372"/>
                  </a:cubicBezTo>
                  <a:cubicBezTo>
                    <a:pt x="2687" y="1772"/>
                    <a:pt x="2354" y="637"/>
                    <a:pt x="1587" y="204"/>
                  </a:cubicBezTo>
                  <a:cubicBezTo>
                    <a:pt x="1332" y="62"/>
                    <a:pt x="1107" y="0"/>
                    <a:pt x="918"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7"/>
            <p:cNvSpPr/>
            <p:nvPr/>
          </p:nvSpPr>
          <p:spPr>
            <a:xfrm flipH="1">
              <a:off x="5501082" y="2145875"/>
              <a:ext cx="257573" cy="268169"/>
            </a:xfrm>
            <a:custGeom>
              <a:avLst/>
              <a:gdLst/>
              <a:ahLst/>
              <a:cxnLst/>
              <a:rect l="l" t="t" r="r" b="b"/>
              <a:pathLst>
                <a:path w="15412" h="16046" extrusionOk="0">
                  <a:moveTo>
                    <a:pt x="13376" y="0"/>
                  </a:moveTo>
                  <a:cubicBezTo>
                    <a:pt x="10908" y="3403"/>
                    <a:pt x="7572" y="5904"/>
                    <a:pt x="5938" y="6939"/>
                  </a:cubicBezTo>
                  <a:cubicBezTo>
                    <a:pt x="3836" y="3536"/>
                    <a:pt x="2235" y="567"/>
                    <a:pt x="2235" y="434"/>
                  </a:cubicBezTo>
                  <a:cubicBezTo>
                    <a:pt x="2235" y="434"/>
                    <a:pt x="1901" y="934"/>
                    <a:pt x="0" y="1601"/>
                  </a:cubicBezTo>
                  <a:cubicBezTo>
                    <a:pt x="2669" y="5971"/>
                    <a:pt x="2001" y="11675"/>
                    <a:pt x="5871" y="15044"/>
                  </a:cubicBezTo>
                  <a:cubicBezTo>
                    <a:pt x="6305" y="15445"/>
                    <a:pt x="6772" y="15845"/>
                    <a:pt x="7372" y="15978"/>
                  </a:cubicBezTo>
                  <a:cubicBezTo>
                    <a:pt x="7548" y="16024"/>
                    <a:pt x="7725" y="16045"/>
                    <a:pt x="7901" y="16045"/>
                  </a:cubicBezTo>
                  <a:cubicBezTo>
                    <a:pt x="8627" y="16045"/>
                    <a:pt x="9337" y="15681"/>
                    <a:pt x="9874" y="15144"/>
                  </a:cubicBezTo>
                  <a:cubicBezTo>
                    <a:pt x="10541" y="14511"/>
                    <a:pt x="10975" y="13677"/>
                    <a:pt x="11442" y="12876"/>
                  </a:cubicBezTo>
                  <a:cubicBezTo>
                    <a:pt x="12843" y="10374"/>
                    <a:pt x="15411" y="1868"/>
                    <a:pt x="15411" y="1868"/>
                  </a:cubicBezTo>
                  <a:cubicBezTo>
                    <a:pt x="15411" y="1868"/>
                    <a:pt x="15178" y="1701"/>
                    <a:pt x="13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7"/>
            <p:cNvSpPr/>
            <p:nvPr/>
          </p:nvSpPr>
          <p:spPr>
            <a:xfrm flipH="1">
              <a:off x="5666803" y="2061059"/>
              <a:ext cx="47814" cy="11465"/>
            </a:xfrm>
            <a:custGeom>
              <a:avLst/>
              <a:gdLst/>
              <a:ahLst/>
              <a:cxnLst/>
              <a:rect l="l" t="t" r="r" b="b"/>
              <a:pathLst>
                <a:path w="2861" h="686" extrusionOk="0">
                  <a:moveTo>
                    <a:pt x="2728" y="1"/>
                  </a:moveTo>
                  <a:cubicBezTo>
                    <a:pt x="2720" y="1"/>
                    <a:pt x="2711" y="2"/>
                    <a:pt x="2702" y="5"/>
                  </a:cubicBezTo>
                  <a:cubicBezTo>
                    <a:pt x="2502" y="72"/>
                    <a:pt x="2302" y="138"/>
                    <a:pt x="2102" y="205"/>
                  </a:cubicBezTo>
                  <a:cubicBezTo>
                    <a:pt x="1868" y="272"/>
                    <a:pt x="1668" y="305"/>
                    <a:pt x="1435" y="339"/>
                  </a:cubicBezTo>
                  <a:cubicBezTo>
                    <a:pt x="1194" y="399"/>
                    <a:pt x="930" y="411"/>
                    <a:pt x="664" y="411"/>
                  </a:cubicBezTo>
                  <a:cubicBezTo>
                    <a:pt x="486" y="411"/>
                    <a:pt x="307" y="405"/>
                    <a:pt x="134" y="405"/>
                  </a:cubicBezTo>
                  <a:cubicBezTo>
                    <a:pt x="34" y="405"/>
                    <a:pt x="0" y="572"/>
                    <a:pt x="134" y="605"/>
                  </a:cubicBezTo>
                  <a:cubicBezTo>
                    <a:pt x="372" y="660"/>
                    <a:pt x="621" y="685"/>
                    <a:pt x="869" y="685"/>
                  </a:cubicBezTo>
                  <a:cubicBezTo>
                    <a:pt x="1071" y="685"/>
                    <a:pt x="1273" y="669"/>
                    <a:pt x="1468" y="639"/>
                  </a:cubicBezTo>
                  <a:cubicBezTo>
                    <a:pt x="1701" y="605"/>
                    <a:pt x="1935" y="539"/>
                    <a:pt x="2135" y="505"/>
                  </a:cubicBezTo>
                  <a:cubicBezTo>
                    <a:pt x="2369" y="439"/>
                    <a:pt x="2569" y="339"/>
                    <a:pt x="2769" y="205"/>
                  </a:cubicBezTo>
                  <a:cubicBezTo>
                    <a:pt x="2860" y="144"/>
                    <a:pt x="2813" y="1"/>
                    <a:pt x="2728"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7"/>
            <p:cNvSpPr/>
            <p:nvPr/>
          </p:nvSpPr>
          <p:spPr>
            <a:xfrm flipH="1">
              <a:off x="5568166" y="1925671"/>
              <a:ext cx="34394" cy="29915"/>
            </a:xfrm>
            <a:custGeom>
              <a:avLst/>
              <a:gdLst/>
              <a:ahLst/>
              <a:cxnLst/>
              <a:rect l="l" t="t" r="r" b="b"/>
              <a:pathLst>
                <a:path w="2058" h="1790" extrusionOk="0">
                  <a:moveTo>
                    <a:pt x="1601" y="0"/>
                  </a:moveTo>
                  <a:cubicBezTo>
                    <a:pt x="1468" y="0"/>
                    <a:pt x="1368" y="34"/>
                    <a:pt x="1234" y="67"/>
                  </a:cubicBezTo>
                  <a:cubicBezTo>
                    <a:pt x="1001" y="167"/>
                    <a:pt x="801" y="300"/>
                    <a:pt x="634" y="434"/>
                  </a:cubicBezTo>
                  <a:cubicBezTo>
                    <a:pt x="434" y="601"/>
                    <a:pt x="300" y="801"/>
                    <a:pt x="167" y="1001"/>
                  </a:cubicBezTo>
                  <a:cubicBezTo>
                    <a:pt x="133" y="1134"/>
                    <a:pt x="67" y="1234"/>
                    <a:pt x="67" y="1334"/>
                  </a:cubicBezTo>
                  <a:cubicBezTo>
                    <a:pt x="33" y="1468"/>
                    <a:pt x="0" y="1601"/>
                    <a:pt x="0" y="1701"/>
                  </a:cubicBezTo>
                  <a:cubicBezTo>
                    <a:pt x="16" y="1763"/>
                    <a:pt x="60" y="1789"/>
                    <a:pt x="106" y="1789"/>
                  </a:cubicBezTo>
                  <a:cubicBezTo>
                    <a:pt x="160" y="1789"/>
                    <a:pt x="216" y="1755"/>
                    <a:pt x="234" y="1701"/>
                  </a:cubicBezTo>
                  <a:cubicBezTo>
                    <a:pt x="267" y="1601"/>
                    <a:pt x="267" y="1501"/>
                    <a:pt x="300" y="1401"/>
                  </a:cubicBezTo>
                  <a:cubicBezTo>
                    <a:pt x="300" y="1301"/>
                    <a:pt x="334" y="1201"/>
                    <a:pt x="400" y="1134"/>
                  </a:cubicBezTo>
                  <a:cubicBezTo>
                    <a:pt x="500" y="934"/>
                    <a:pt x="600" y="767"/>
                    <a:pt x="767" y="634"/>
                  </a:cubicBezTo>
                  <a:cubicBezTo>
                    <a:pt x="901" y="501"/>
                    <a:pt x="1101" y="367"/>
                    <a:pt x="1268" y="300"/>
                  </a:cubicBezTo>
                  <a:cubicBezTo>
                    <a:pt x="1368" y="267"/>
                    <a:pt x="1468" y="234"/>
                    <a:pt x="1568" y="200"/>
                  </a:cubicBezTo>
                  <a:lnTo>
                    <a:pt x="1701" y="200"/>
                  </a:lnTo>
                  <a:cubicBezTo>
                    <a:pt x="1768" y="234"/>
                    <a:pt x="1835" y="267"/>
                    <a:pt x="1901" y="267"/>
                  </a:cubicBezTo>
                  <a:cubicBezTo>
                    <a:pt x="1912" y="271"/>
                    <a:pt x="1923" y="272"/>
                    <a:pt x="1933" y="272"/>
                  </a:cubicBezTo>
                  <a:cubicBezTo>
                    <a:pt x="2014" y="272"/>
                    <a:pt x="2057" y="163"/>
                    <a:pt x="1968" y="134"/>
                  </a:cubicBezTo>
                  <a:lnTo>
                    <a:pt x="2001" y="134"/>
                  </a:lnTo>
                  <a:cubicBezTo>
                    <a:pt x="1901" y="100"/>
                    <a:pt x="1835" y="67"/>
                    <a:pt x="1768" y="34"/>
                  </a:cubicBezTo>
                  <a:cubicBezTo>
                    <a:pt x="1701" y="0"/>
                    <a:pt x="1668" y="0"/>
                    <a:pt x="1601"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7"/>
            <p:cNvSpPr/>
            <p:nvPr/>
          </p:nvSpPr>
          <p:spPr>
            <a:xfrm flipH="1">
              <a:off x="5496619" y="2169122"/>
              <a:ext cx="262035" cy="448263"/>
            </a:xfrm>
            <a:custGeom>
              <a:avLst/>
              <a:gdLst/>
              <a:ahLst/>
              <a:cxnLst/>
              <a:rect l="l" t="t" r="r" b="b"/>
              <a:pathLst>
                <a:path w="15679" h="26822" extrusionOk="0">
                  <a:moveTo>
                    <a:pt x="5971" y="6782"/>
                  </a:moveTo>
                  <a:cubicBezTo>
                    <a:pt x="5961" y="6794"/>
                    <a:pt x="5951" y="6806"/>
                    <a:pt x="5941" y="6819"/>
                  </a:cubicBezTo>
                  <a:lnTo>
                    <a:pt x="5941" y="6819"/>
                  </a:lnTo>
                  <a:cubicBezTo>
                    <a:pt x="5940" y="6817"/>
                    <a:pt x="5939" y="6816"/>
                    <a:pt x="5938" y="6815"/>
                  </a:cubicBezTo>
                  <a:cubicBezTo>
                    <a:pt x="5954" y="6798"/>
                    <a:pt x="5963" y="6790"/>
                    <a:pt x="5971" y="6782"/>
                  </a:cubicBezTo>
                  <a:close/>
                  <a:moveTo>
                    <a:pt x="167" y="60"/>
                  </a:moveTo>
                  <a:cubicBezTo>
                    <a:pt x="83" y="60"/>
                    <a:pt x="0" y="110"/>
                    <a:pt x="0" y="210"/>
                  </a:cubicBezTo>
                  <a:cubicBezTo>
                    <a:pt x="33" y="1812"/>
                    <a:pt x="734" y="3346"/>
                    <a:pt x="1268" y="4847"/>
                  </a:cubicBezTo>
                  <a:cubicBezTo>
                    <a:pt x="1801" y="6381"/>
                    <a:pt x="2368" y="7916"/>
                    <a:pt x="2969" y="9417"/>
                  </a:cubicBezTo>
                  <a:cubicBezTo>
                    <a:pt x="2902" y="9450"/>
                    <a:pt x="2869" y="9517"/>
                    <a:pt x="2835" y="9584"/>
                  </a:cubicBezTo>
                  <a:cubicBezTo>
                    <a:pt x="2778" y="9670"/>
                    <a:pt x="2870" y="9757"/>
                    <a:pt x="2982" y="9757"/>
                  </a:cubicBezTo>
                  <a:cubicBezTo>
                    <a:pt x="3000" y="9757"/>
                    <a:pt x="3018" y="9755"/>
                    <a:pt x="3036" y="9751"/>
                  </a:cubicBezTo>
                  <a:cubicBezTo>
                    <a:pt x="3069" y="9717"/>
                    <a:pt x="3102" y="9684"/>
                    <a:pt x="3169" y="9650"/>
                  </a:cubicBezTo>
                  <a:cubicBezTo>
                    <a:pt x="3169" y="9650"/>
                    <a:pt x="3202" y="9617"/>
                    <a:pt x="3202" y="9617"/>
                  </a:cubicBezTo>
                  <a:cubicBezTo>
                    <a:pt x="3269" y="9550"/>
                    <a:pt x="3336" y="9484"/>
                    <a:pt x="3402" y="9417"/>
                  </a:cubicBezTo>
                  <a:cubicBezTo>
                    <a:pt x="3536" y="9284"/>
                    <a:pt x="3669" y="9183"/>
                    <a:pt x="3769" y="9050"/>
                  </a:cubicBezTo>
                  <a:cubicBezTo>
                    <a:pt x="4036" y="8817"/>
                    <a:pt x="4303" y="8550"/>
                    <a:pt x="4537" y="8316"/>
                  </a:cubicBezTo>
                  <a:cubicBezTo>
                    <a:pt x="5025" y="7827"/>
                    <a:pt x="5514" y="7339"/>
                    <a:pt x="5941" y="6819"/>
                  </a:cubicBezTo>
                  <a:lnTo>
                    <a:pt x="5941" y="6819"/>
                  </a:lnTo>
                  <a:cubicBezTo>
                    <a:pt x="5948" y="6826"/>
                    <a:pt x="5955" y="6835"/>
                    <a:pt x="5963" y="6846"/>
                  </a:cubicBezTo>
                  <a:lnTo>
                    <a:pt x="5963" y="6846"/>
                  </a:lnTo>
                  <a:cubicBezTo>
                    <a:pt x="5965" y="6824"/>
                    <a:pt x="5968" y="6803"/>
                    <a:pt x="5971" y="6782"/>
                  </a:cubicBezTo>
                  <a:lnTo>
                    <a:pt x="5971" y="6782"/>
                  </a:lnTo>
                  <a:cubicBezTo>
                    <a:pt x="5979" y="6773"/>
                    <a:pt x="5988" y="6765"/>
                    <a:pt x="6004" y="6748"/>
                  </a:cubicBezTo>
                  <a:cubicBezTo>
                    <a:pt x="6078" y="6650"/>
                    <a:pt x="6006" y="6533"/>
                    <a:pt x="5923" y="6533"/>
                  </a:cubicBezTo>
                  <a:cubicBezTo>
                    <a:pt x="5894" y="6533"/>
                    <a:pt x="5864" y="6547"/>
                    <a:pt x="5838" y="6582"/>
                  </a:cubicBezTo>
                  <a:cubicBezTo>
                    <a:pt x="5304" y="7049"/>
                    <a:pt x="4837" y="7616"/>
                    <a:pt x="4336" y="8083"/>
                  </a:cubicBezTo>
                  <a:cubicBezTo>
                    <a:pt x="4103" y="8350"/>
                    <a:pt x="3836" y="8583"/>
                    <a:pt x="3603" y="8817"/>
                  </a:cubicBezTo>
                  <a:cubicBezTo>
                    <a:pt x="3469" y="8950"/>
                    <a:pt x="3336" y="9050"/>
                    <a:pt x="3236" y="9183"/>
                  </a:cubicBezTo>
                  <a:cubicBezTo>
                    <a:pt x="3202" y="9217"/>
                    <a:pt x="3136" y="9250"/>
                    <a:pt x="3102" y="9284"/>
                  </a:cubicBezTo>
                  <a:cubicBezTo>
                    <a:pt x="2635" y="7816"/>
                    <a:pt x="2135" y="6348"/>
                    <a:pt x="1601" y="4880"/>
                  </a:cubicBezTo>
                  <a:cubicBezTo>
                    <a:pt x="1067" y="3379"/>
                    <a:pt x="334" y="1845"/>
                    <a:pt x="334" y="210"/>
                  </a:cubicBezTo>
                  <a:cubicBezTo>
                    <a:pt x="334" y="110"/>
                    <a:pt x="250" y="60"/>
                    <a:pt x="167" y="60"/>
                  </a:cubicBezTo>
                  <a:close/>
                  <a:moveTo>
                    <a:pt x="15512" y="0"/>
                  </a:moveTo>
                  <a:cubicBezTo>
                    <a:pt x="15472" y="0"/>
                    <a:pt x="15433" y="23"/>
                    <a:pt x="15411" y="77"/>
                  </a:cubicBezTo>
                  <a:lnTo>
                    <a:pt x="15378" y="77"/>
                  </a:lnTo>
                  <a:cubicBezTo>
                    <a:pt x="14377" y="2045"/>
                    <a:pt x="13243" y="3946"/>
                    <a:pt x="11975" y="5781"/>
                  </a:cubicBezTo>
                  <a:cubicBezTo>
                    <a:pt x="11341" y="6682"/>
                    <a:pt x="10674" y="7616"/>
                    <a:pt x="9974" y="8483"/>
                  </a:cubicBezTo>
                  <a:cubicBezTo>
                    <a:pt x="9640" y="8917"/>
                    <a:pt x="9273" y="9350"/>
                    <a:pt x="8906" y="9784"/>
                  </a:cubicBezTo>
                  <a:cubicBezTo>
                    <a:pt x="8640" y="10117"/>
                    <a:pt x="8306" y="10484"/>
                    <a:pt x="8039" y="10818"/>
                  </a:cubicBezTo>
                  <a:cubicBezTo>
                    <a:pt x="7906" y="10518"/>
                    <a:pt x="7706" y="10218"/>
                    <a:pt x="7572" y="9951"/>
                  </a:cubicBezTo>
                  <a:lnTo>
                    <a:pt x="7005" y="8917"/>
                  </a:lnTo>
                  <a:cubicBezTo>
                    <a:pt x="6705" y="8316"/>
                    <a:pt x="6405" y="7749"/>
                    <a:pt x="6138" y="7182"/>
                  </a:cubicBezTo>
                  <a:lnTo>
                    <a:pt x="6138" y="7049"/>
                  </a:lnTo>
                  <a:cubicBezTo>
                    <a:pt x="6104" y="6982"/>
                    <a:pt x="6071" y="6982"/>
                    <a:pt x="6038" y="6982"/>
                  </a:cubicBezTo>
                  <a:cubicBezTo>
                    <a:pt x="6013" y="6932"/>
                    <a:pt x="5988" y="6882"/>
                    <a:pt x="5963" y="6846"/>
                  </a:cubicBezTo>
                  <a:lnTo>
                    <a:pt x="5963" y="6846"/>
                  </a:lnTo>
                  <a:cubicBezTo>
                    <a:pt x="5871" y="7560"/>
                    <a:pt x="5871" y="8304"/>
                    <a:pt x="5871" y="9017"/>
                  </a:cubicBezTo>
                  <a:cubicBezTo>
                    <a:pt x="5838" y="9650"/>
                    <a:pt x="5838" y="10284"/>
                    <a:pt x="5804" y="10885"/>
                  </a:cubicBezTo>
                  <a:cubicBezTo>
                    <a:pt x="5771" y="12152"/>
                    <a:pt x="5737" y="13453"/>
                    <a:pt x="5704" y="14721"/>
                  </a:cubicBezTo>
                  <a:cubicBezTo>
                    <a:pt x="5604" y="17289"/>
                    <a:pt x="5471" y="19824"/>
                    <a:pt x="5337" y="22360"/>
                  </a:cubicBezTo>
                  <a:cubicBezTo>
                    <a:pt x="5304" y="23093"/>
                    <a:pt x="5237" y="23827"/>
                    <a:pt x="5204" y="24528"/>
                  </a:cubicBezTo>
                  <a:cubicBezTo>
                    <a:pt x="5170" y="25262"/>
                    <a:pt x="5070" y="25996"/>
                    <a:pt x="5070" y="26696"/>
                  </a:cubicBezTo>
                  <a:cubicBezTo>
                    <a:pt x="5070" y="26779"/>
                    <a:pt x="5129" y="26821"/>
                    <a:pt x="5187" y="26821"/>
                  </a:cubicBezTo>
                  <a:cubicBezTo>
                    <a:pt x="5245" y="26821"/>
                    <a:pt x="5304" y="26779"/>
                    <a:pt x="5304" y="26696"/>
                  </a:cubicBezTo>
                  <a:cubicBezTo>
                    <a:pt x="5471" y="25462"/>
                    <a:pt x="5504" y="24161"/>
                    <a:pt x="5571" y="22893"/>
                  </a:cubicBezTo>
                  <a:cubicBezTo>
                    <a:pt x="5637" y="21592"/>
                    <a:pt x="5704" y="20325"/>
                    <a:pt x="5771" y="19057"/>
                  </a:cubicBezTo>
                  <a:cubicBezTo>
                    <a:pt x="5904" y="16522"/>
                    <a:pt x="6004" y="13954"/>
                    <a:pt x="6071" y="11418"/>
                  </a:cubicBezTo>
                  <a:cubicBezTo>
                    <a:pt x="6071" y="10685"/>
                    <a:pt x="6104" y="9951"/>
                    <a:pt x="6104" y="9250"/>
                  </a:cubicBezTo>
                  <a:cubicBezTo>
                    <a:pt x="6138" y="8716"/>
                    <a:pt x="6171" y="8183"/>
                    <a:pt x="6138" y="7649"/>
                  </a:cubicBezTo>
                  <a:lnTo>
                    <a:pt x="6138" y="7649"/>
                  </a:lnTo>
                  <a:cubicBezTo>
                    <a:pt x="6338" y="8116"/>
                    <a:pt x="6571" y="8550"/>
                    <a:pt x="6772" y="8983"/>
                  </a:cubicBezTo>
                  <a:cubicBezTo>
                    <a:pt x="6938" y="9350"/>
                    <a:pt x="7138" y="9717"/>
                    <a:pt x="7305" y="10084"/>
                  </a:cubicBezTo>
                  <a:cubicBezTo>
                    <a:pt x="7505" y="10418"/>
                    <a:pt x="7639" y="10818"/>
                    <a:pt x="7906" y="11118"/>
                  </a:cubicBezTo>
                  <a:cubicBezTo>
                    <a:pt x="7925" y="11148"/>
                    <a:pt x="7951" y="11160"/>
                    <a:pt x="7976" y="11160"/>
                  </a:cubicBezTo>
                  <a:cubicBezTo>
                    <a:pt x="8039" y="11160"/>
                    <a:pt x="8106" y="11089"/>
                    <a:pt x="8106" y="11018"/>
                  </a:cubicBezTo>
                  <a:cubicBezTo>
                    <a:pt x="8506" y="10651"/>
                    <a:pt x="8840" y="10251"/>
                    <a:pt x="9173" y="9851"/>
                  </a:cubicBezTo>
                  <a:cubicBezTo>
                    <a:pt x="9507" y="9417"/>
                    <a:pt x="9874" y="8983"/>
                    <a:pt x="10207" y="8550"/>
                  </a:cubicBezTo>
                  <a:cubicBezTo>
                    <a:pt x="10908" y="7716"/>
                    <a:pt x="11542" y="6815"/>
                    <a:pt x="12175" y="5948"/>
                  </a:cubicBezTo>
                  <a:cubicBezTo>
                    <a:pt x="13443" y="4113"/>
                    <a:pt x="14610" y="2178"/>
                    <a:pt x="15611" y="210"/>
                  </a:cubicBezTo>
                  <a:cubicBezTo>
                    <a:pt x="15679" y="98"/>
                    <a:pt x="15594" y="0"/>
                    <a:pt x="15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7"/>
            <p:cNvSpPr/>
            <p:nvPr/>
          </p:nvSpPr>
          <p:spPr>
            <a:xfrm flipH="1">
              <a:off x="6285917" y="2254640"/>
              <a:ext cx="137694" cy="119060"/>
            </a:xfrm>
            <a:custGeom>
              <a:avLst/>
              <a:gdLst/>
              <a:ahLst/>
              <a:cxnLst/>
              <a:rect l="l" t="t" r="r" b="b"/>
              <a:pathLst>
                <a:path w="8239" h="7124" extrusionOk="0">
                  <a:moveTo>
                    <a:pt x="8005" y="1"/>
                  </a:moveTo>
                  <a:cubicBezTo>
                    <a:pt x="7959" y="1"/>
                    <a:pt x="7910" y="19"/>
                    <a:pt x="7865" y="64"/>
                  </a:cubicBezTo>
                  <a:cubicBezTo>
                    <a:pt x="7565" y="364"/>
                    <a:pt x="7298" y="731"/>
                    <a:pt x="6998" y="1031"/>
                  </a:cubicBezTo>
                  <a:cubicBezTo>
                    <a:pt x="6698" y="1365"/>
                    <a:pt x="6364" y="1665"/>
                    <a:pt x="6031" y="1932"/>
                  </a:cubicBezTo>
                  <a:cubicBezTo>
                    <a:pt x="5363" y="2532"/>
                    <a:pt x="4663" y="3066"/>
                    <a:pt x="3962" y="3599"/>
                  </a:cubicBezTo>
                  <a:cubicBezTo>
                    <a:pt x="2595" y="4634"/>
                    <a:pt x="1194" y="5701"/>
                    <a:pt x="26" y="7002"/>
                  </a:cubicBezTo>
                  <a:cubicBezTo>
                    <a:pt x="1" y="7053"/>
                    <a:pt x="54" y="7124"/>
                    <a:pt x="110" y="7124"/>
                  </a:cubicBezTo>
                  <a:cubicBezTo>
                    <a:pt x="127" y="7124"/>
                    <a:pt x="144" y="7117"/>
                    <a:pt x="160" y="7102"/>
                  </a:cubicBezTo>
                  <a:cubicBezTo>
                    <a:pt x="1361" y="5801"/>
                    <a:pt x="2828" y="4767"/>
                    <a:pt x="4296" y="3733"/>
                  </a:cubicBezTo>
                  <a:cubicBezTo>
                    <a:pt x="4997" y="3233"/>
                    <a:pt x="5697" y="2699"/>
                    <a:pt x="6364" y="2132"/>
                  </a:cubicBezTo>
                  <a:cubicBezTo>
                    <a:pt x="6998" y="1598"/>
                    <a:pt x="7698" y="964"/>
                    <a:pt x="8165" y="264"/>
                  </a:cubicBezTo>
                  <a:cubicBezTo>
                    <a:pt x="8239" y="141"/>
                    <a:pt x="8133" y="1"/>
                    <a:pt x="8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7"/>
            <p:cNvSpPr/>
            <p:nvPr/>
          </p:nvSpPr>
          <p:spPr>
            <a:xfrm flipH="1">
              <a:off x="5685621" y="2390612"/>
              <a:ext cx="23982" cy="23982"/>
            </a:xfrm>
            <a:custGeom>
              <a:avLst/>
              <a:gdLst/>
              <a:ahLst/>
              <a:cxnLst/>
              <a:rect l="l" t="t" r="r" b="b"/>
              <a:pathLst>
                <a:path w="1435" h="1435" extrusionOk="0">
                  <a:moveTo>
                    <a:pt x="734" y="0"/>
                  </a:moveTo>
                  <a:cubicBezTo>
                    <a:pt x="634" y="0"/>
                    <a:pt x="534" y="33"/>
                    <a:pt x="434" y="67"/>
                  </a:cubicBezTo>
                  <a:cubicBezTo>
                    <a:pt x="367" y="100"/>
                    <a:pt x="267" y="133"/>
                    <a:pt x="201" y="200"/>
                  </a:cubicBezTo>
                  <a:cubicBezTo>
                    <a:pt x="134" y="267"/>
                    <a:pt x="101" y="367"/>
                    <a:pt x="67" y="434"/>
                  </a:cubicBezTo>
                  <a:cubicBezTo>
                    <a:pt x="34" y="534"/>
                    <a:pt x="0" y="634"/>
                    <a:pt x="0" y="734"/>
                  </a:cubicBezTo>
                  <a:lnTo>
                    <a:pt x="34" y="901"/>
                  </a:lnTo>
                  <a:cubicBezTo>
                    <a:pt x="67" y="1034"/>
                    <a:pt x="134" y="1134"/>
                    <a:pt x="201" y="1234"/>
                  </a:cubicBezTo>
                  <a:lnTo>
                    <a:pt x="367" y="1334"/>
                  </a:lnTo>
                  <a:cubicBezTo>
                    <a:pt x="467" y="1401"/>
                    <a:pt x="601" y="1434"/>
                    <a:pt x="734" y="1434"/>
                  </a:cubicBezTo>
                  <a:cubicBezTo>
                    <a:pt x="834" y="1434"/>
                    <a:pt x="901" y="1434"/>
                    <a:pt x="1001" y="1368"/>
                  </a:cubicBezTo>
                  <a:cubicBezTo>
                    <a:pt x="1101" y="1334"/>
                    <a:pt x="1168" y="1301"/>
                    <a:pt x="1235" y="1234"/>
                  </a:cubicBezTo>
                  <a:cubicBezTo>
                    <a:pt x="1301" y="1168"/>
                    <a:pt x="1335" y="1101"/>
                    <a:pt x="1368" y="1001"/>
                  </a:cubicBezTo>
                  <a:cubicBezTo>
                    <a:pt x="1435" y="901"/>
                    <a:pt x="1435" y="834"/>
                    <a:pt x="1435" y="734"/>
                  </a:cubicBezTo>
                  <a:lnTo>
                    <a:pt x="1401" y="534"/>
                  </a:lnTo>
                  <a:cubicBezTo>
                    <a:pt x="1368" y="400"/>
                    <a:pt x="1335" y="300"/>
                    <a:pt x="1235" y="200"/>
                  </a:cubicBezTo>
                  <a:lnTo>
                    <a:pt x="1101" y="100"/>
                  </a:lnTo>
                  <a:cubicBezTo>
                    <a:pt x="968" y="33"/>
                    <a:pt x="868" y="0"/>
                    <a:pt x="7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7"/>
            <p:cNvSpPr/>
            <p:nvPr/>
          </p:nvSpPr>
          <p:spPr>
            <a:xfrm flipH="1">
              <a:off x="5683950" y="2466755"/>
              <a:ext cx="29564" cy="29230"/>
            </a:xfrm>
            <a:custGeom>
              <a:avLst/>
              <a:gdLst/>
              <a:ahLst/>
              <a:cxnLst/>
              <a:rect l="l" t="t" r="r" b="b"/>
              <a:pathLst>
                <a:path w="1769" h="1749" extrusionOk="0">
                  <a:moveTo>
                    <a:pt x="800" y="1"/>
                  </a:moveTo>
                  <a:cubicBezTo>
                    <a:pt x="712" y="1"/>
                    <a:pt x="632" y="32"/>
                    <a:pt x="535" y="81"/>
                  </a:cubicBezTo>
                  <a:cubicBezTo>
                    <a:pt x="435" y="114"/>
                    <a:pt x="335" y="181"/>
                    <a:pt x="268" y="248"/>
                  </a:cubicBezTo>
                  <a:cubicBezTo>
                    <a:pt x="168" y="348"/>
                    <a:pt x="101" y="414"/>
                    <a:pt x="101" y="548"/>
                  </a:cubicBezTo>
                  <a:cubicBezTo>
                    <a:pt x="34" y="648"/>
                    <a:pt x="1" y="748"/>
                    <a:pt x="1" y="881"/>
                  </a:cubicBezTo>
                  <a:cubicBezTo>
                    <a:pt x="34" y="948"/>
                    <a:pt x="34" y="1015"/>
                    <a:pt x="34" y="1115"/>
                  </a:cubicBezTo>
                  <a:cubicBezTo>
                    <a:pt x="101" y="1248"/>
                    <a:pt x="168" y="1382"/>
                    <a:pt x="268" y="1482"/>
                  </a:cubicBezTo>
                  <a:lnTo>
                    <a:pt x="435" y="1649"/>
                  </a:lnTo>
                  <a:cubicBezTo>
                    <a:pt x="568" y="1715"/>
                    <a:pt x="735" y="1749"/>
                    <a:pt x="902" y="1749"/>
                  </a:cubicBezTo>
                  <a:cubicBezTo>
                    <a:pt x="1002" y="1749"/>
                    <a:pt x="1135" y="1749"/>
                    <a:pt x="1235" y="1682"/>
                  </a:cubicBezTo>
                  <a:cubicBezTo>
                    <a:pt x="1335" y="1649"/>
                    <a:pt x="1435" y="1582"/>
                    <a:pt x="1502" y="1515"/>
                  </a:cubicBezTo>
                  <a:cubicBezTo>
                    <a:pt x="1602" y="1415"/>
                    <a:pt x="1669" y="1315"/>
                    <a:pt x="1702" y="1215"/>
                  </a:cubicBezTo>
                  <a:cubicBezTo>
                    <a:pt x="1736" y="1115"/>
                    <a:pt x="1769" y="1015"/>
                    <a:pt x="1769" y="881"/>
                  </a:cubicBezTo>
                  <a:cubicBezTo>
                    <a:pt x="1769" y="815"/>
                    <a:pt x="1736" y="715"/>
                    <a:pt x="1736" y="648"/>
                  </a:cubicBezTo>
                  <a:cubicBezTo>
                    <a:pt x="1702" y="481"/>
                    <a:pt x="1602" y="381"/>
                    <a:pt x="1502" y="248"/>
                  </a:cubicBezTo>
                  <a:cubicBezTo>
                    <a:pt x="1435" y="214"/>
                    <a:pt x="1402" y="181"/>
                    <a:pt x="1335" y="114"/>
                  </a:cubicBezTo>
                  <a:cubicBezTo>
                    <a:pt x="1202" y="47"/>
                    <a:pt x="1035" y="14"/>
                    <a:pt x="902" y="14"/>
                  </a:cubicBezTo>
                  <a:cubicBezTo>
                    <a:pt x="866" y="5"/>
                    <a:pt x="833" y="1"/>
                    <a:pt x="8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7"/>
            <p:cNvSpPr/>
            <p:nvPr/>
          </p:nvSpPr>
          <p:spPr>
            <a:xfrm flipH="1">
              <a:off x="5689515" y="2540891"/>
              <a:ext cx="29013" cy="29046"/>
            </a:xfrm>
            <a:custGeom>
              <a:avLst/>
              <a:gdLst/>
              <a:ahLst/>
              <a:cxnLst/>
              <a:rect l="l" t="t" r="r" b="b"/>
              <a:pathLst>
                <a:path w="1736" h="1738" extrusionOk="0">
                  <a:moveTo>
                    <a:pt x="845" y="1"/>
                  </a:moveTo>
                  <a:cubicBezTo>
                    <a:pt x="810" y="1"/>
                    <a:pt x="774" y="5"/>
                    <a:pt x="735" y="15"/>
                  </a:cubicBezTo>
                  <a:cubicBezTo>
                    <a:pt x="668" y="15"/>
                    <a:pt x="601" y="48"/>
                    <a:pt x="534" y="81"/>
                  </a:cubicBezTo>
                  <a:cubicBezTo>
                    <a:pt x="434" y="115"/>
                    <a:pt x="334" y="181"/>
                    <a:pt x="268" y="248"/>
                  </a:cubicBezTo>
                  <a:lnTo>
                    <a:pt x="134" y="448"/>
                  </a:lnTo>
                  <a:lnTo>
                    <a:pt x="34" y="648"/>
                  </a:lnTo>
                  <a:cubicBezTo>
                    <a:pt x="1" y="782"/>
                    <a:pt x="1" y="949"/>
                    <a:pt x="34" y="1082"/>
                  </a:cubicBezTo>
                  <a:lnTo>
                    <a:pt x="34" y="1115"/>
                  </a:lnTo>
                  <a:cubicBezTo>
                    <a:pt x="67" y="1249"/>
                    <a:pt x="134" y="1382"/>
                    <a:pt x="234" y="1482"/>
                  </a:cubicBezTo>
                  <a:cubicBezTo>
                    <a:pt x="334" y="1582"/>
                    <a:pt x="468" y="1649"/>
                    <a:pt x="601" y="1682"/>
                  </a:cubicBezTo>
                  <a:lnTo>
                    <a:pt x="635" y="1682"/>
                  </a:lnTo>
                  <a:cubicBezTo>
                    <a:pt x="693" y="1721"/>
                    <a:pt x="763" y="1738"/>
                    <a:pt x="831" y="1738"/>
                  </a:cubicBezTo>
                  <a:cubicBezTo>
                    <a:pt x="880" y="1738"/>
                    <a:pt x="927" y="1730"/>
                    <a:pt x="968" y="1716"/>
                  </a:cubicBezTo>
                  <a:cubicBezTo>
                    <a:pt x="1068" y="1716"/>
                    <a:pt x="1135" y="1682"/>
                    <a:pt x="1202" y="1649"/>
                  </a:cubicBezTo>
                  <a:cubicBezTo>
                    <a:pt x="1302" y="1616"/>
                    <a:pt x="1402" y="1549"/>
                    <a:pt x="1468" y="1482"/>
                  </a:cubicBezTo>
                  <a:cubicBezTo>
                    <a:pt x="1535" y="1416"/>
                    <a:pt x="1569" y="1349"/>
                    <a:pt x="1602" y="1315"/>
                  </a:cubicBezTo>
                  <a:cubicBezTo>
                    <a:pt x="1635" y="1249"/>
                    <a:pt x="1669" y="1149"/>
                    <a:pt x="1702" y="1082"/>
                  </a:cubicBezTo>
                  <a:cubicBezTo>
                    <a:pt x="1735" y="982"/>
                    <a:pt x="1735" y="882"/>
                    <a:pt x="1702" y="748"/>
                  </a:cubicBezTo>
                  <a:cubicBezTo>
                    <a:pt x="1702" y="682"/>
                    <a:pt x="1702" y="615"/>
                    <a:pt x="1669" y="548"/>
                  </a:cubicBezTo>
                  <a:cubicBezTo>
                    <a:pt x="1635" y="415"/>
                    <a:pt x="1569" y="348"/>
                    <a:pt x="1468" y="248"/>
                  </a:cubicBezTo>
                  <a:lnTo>
                    <a:pt x="1302" y="115"/>
                  </a:lnTo>
                  <a:cubicBezTo>
                    <a:pt x="1235" y="81"/>
                    <a:pt x="1168" y="81"/>
                    <a:pt x="1102" y="48"/>
                  </a:cubicBezTo>
                  <a:cubicBezTo>
                    <a:pt x="1007" y="24"/>
                    <a:pt x="930" y="1"/>
                    <a:pt x="8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7"/>
            <p:cNvSpPr/>
            <p:nvPr/>
          </p:nvSpPr>
          <p:spPr>
            <a:xfrm flipH="1">
              <a:off x="5692306" y="2597430"/>
              <a:ext cx="29013" cy="22311"/>
            </a:xfrm>
            <a:custGeom>
              <a:avLst/>
              <a:gdLst/>
              <a:ahLst/>
              <a:cxnLst/>
              <a:rect l="l" t="t" r="r" b="b"/>
              <a:pathLst>
                <a:path w="1736" h="1335" extrusionOk="0">
                  <a:moveTo>
                    <a:pt x="868" y="1"/>
                  </a:moveTo>
                  <a:cubicBezTo>
                    <a:pt x="1" y="1"/>
                    <a:pt x="1" y="1335"/>
                    <a:pt x="868" y="1335"/>
                  </a:cubicBezTo>
                  <a:cubicBezTo>
                    <a:pt x="1736" y="1335"/>
                    <a:pt x="1736" y="1"/>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7"/>
            <p:cNvSpPr/>
            <p:nvPr/>
          </p:nvSpPr>
          <p:spPr>
            <a:xfrm flipH="1">
              <a:off x="5143183" y="1595833"/>
              <a:ext cx="1297274" cy="75641"/>
            </a:xfrm>
            <a:custGeom>
              <a:avLst/>
              <a:gdLst/>
              <a:ahLst/>
              <a:cxnLst/>
              <a:rect l="l" t="t" r="r" b="b"/>
              <a:pathLst>
                <a:path w="77623" h="4526" extrusionOk="0">
                  <a:moveTo>
                    <a:pt x="74336" y="1"/>
                  </a:moveTo>
                  <a:cubicBezTo>
                    <a:pt x="73374" y="1"/>
                    <a:pt x="72288" y="155"/>
                    <a:pt x="71551" y="155"/>
                  </a:cubicBezTo>
                  <a:cubicBezTo>
                    <a:pt x="69984" y="122"/>
                    <a:pt x="68416" y="122"/>
                    <a:pt x="66815" y="122"/>
                  </a:cubicBezTo>
                  <a:cubicBezTo>
                    <a:pt x="60777" y="89"/>
                    <a:pt x="54739" y="89"/>
                    <a:pt x="48668" y="89"/>
                  </a:cubicBezTo>
                  <a:cubicBezTo>
                    <a:pt x="45433" y="80"/>
                    <a:pt x="42195" y="76"/>
                    <a:pt x="38955" y="76"/>
                  </a:cubicBezTo>
                  <a:cubicBezTo>
                    <a:pt x="30104" y="76"/>
                    <a:pt x="21240" y="107"/>
                    <a:pt x="12376" y="155"/>
                  </a:cubicBezTo>
                  <a:cubicBezTo>
                    <a:pt x="9874" y="155"/>
                    <a:pt x="7372" y="155"/>
                    <a:pt x="4870" y="189"/>
                  </a:cubicBezTo>
                  <a:cubicBezTo>
                    <a:pt x="4270" y="189"/>
                    <a:pt x="3487" y="102"/>
                    <a:pt x="2724" y="102"/>
                  </a:cubicBezTo>
                  <a:cubicBezTo>
                    <a:pt x="1327" y="102"/>
                    <a:pt x="0" y="395"/>
                    <a:pt x="0" y="2057"/>
                  </a:cubicBezTo>
                  <a:lnTo>
                    <a:pt x="0" y="4525"/>
                  </a:lnTo>
                  <a:lnTo>
                    <a:pt x="77155" y="4525"/>
                  </a:lnTo>
                  <a:cubicBezTo>
                    <a:pt x="77155" y="2957"/>
                    <a:pt x="77622" y="856"/>
                    <a:pt x="75754" y="155"/>
                  </a:cubicBezTo>
                  <a:cubicBezTo>
                    <a:pt x="75588" y="122"/>
                    <a:pt x="75387" y="55"/>
                    <a:pt x="75187" y="22"/>
                  </a:cubicBezTo>
                  <a:lnTo>
                    <a:pt x="75187" y="55"/>
                  </a:lnTo>
                  <a:cubicBezTo>
                    <a:pt x="74925" y="16"/>
                    <a:pt x="74637" y="1"/>
                    <a:pt x="74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7"/>
            <p:cNvSpPr/>
            <p:nvPr/>
          </p:nvSpPr>
          <p:spPr>
            <a:xfrm flipH="1">
              <a:off x="7772828" y="2412205"/>
              <a:ext cx="143844" cy="255283"/>
            </a:xfrm>
            <a:custGeom>
              <a:avLst/>
              <a:gdLst/>
              <a:ahLst/>
              <a:cxnLst/>
              <a:rect l="l" t="t" r="r" b="b"/>
              <a:pathLst>
                <a:path w="8607" h="15275" extrusionOk="0">
                  <a:moveTo>
                    <a:pt x="6114" y="0"/>
                  </a:moveTo>
                  <a:cubicBezTo>
                    <a:pt x="6026" y="0"/>
                    <a:pt x="5932" y="55"/>
                    <a:pt x="5905" y="109"/>
                  </a:cubicBezTo>
                  <a:cubicBezTo>
                    <a:pt x="5838" y="209"/>
                    <a:pt x="5871" y="343"/>
                    <a:pt x="5938" y="409"/>
                  </a:cubicBezTo>
                  <a:cubicBezTo>
                    <a:pt x="6072" y="576"/>
                    <a:pt x="6238" y="676"/>
                    <a:pt x="6405" y="843"/>
                  </a:cubicBezTo>
                  <a:cubicBezTo>
                    <a:pt x="6572" y="943"/>
                    <a:pt x="6739" y="1110"/>
                    <a:pt x="6872" y="1243"/>
                  </a:cubicBezTo>
                  <a:cubicBezTo>
                    <a:pt x="6972" y="1343"/>
                    <a:pt x="7072" y="1443"/>
                    <a:pt x="7172" y="1543"/>
                  </a:cubicBezTo>
                  <a:cubicBezTo>
                    <a:pt x="7004" y="1524"/>
                    <a:pt x="6838" y="1515"/>
                    <a:pt x="6674" y="1515"/>
                  </a:cubicBezTo>
                  <a:cubicBezTo>
                    <a:pt x="3678" y="1515"/>
                    <a:pt x="1356" y="4591"/>
                    <a:pt x="534" y="7248"/>
                  </a:cubicBezTo>
                  <a:cubicBezTo>
                    <a:pt x="1" y="8915"/>
                    <a:pt x="101" y="10683"/>
                    <a:pt x="1035" y="12184"/>
                  </a:cubicBezTo>
                  <a:cubicBezTo>
                    <a:pt x="1835" y="13452"/>
                    <a:pt x="3203" y="14786"/>
                    <a:pt x="4671" y="15253"/>
                  </a:cubicBezTo>
                  <a:cubicBezTo>
                    <a:pt x="4710" y="15268"/>
                    <a:pt x="4749" y="15274"/>
                    <a:pt x="4787" y="15274"/>
                  </a:cubicBezTo>
                  <a:cubicBezTo>
                    <a:pt x="5096" y="15274"/>
                    <a:pt x="5305" y="14828"/>
                    <a:pt x="5037" y="14619"/>
                  </a:cubicBezTo>
                  <a:cubicBezTo>
                    <a:pt x="4003" y="13719"/>
                    <a:pt x="2803" y="13085"/>
                    <a:pt x="2002" y="11918"/>
                  </a:cubicBezTo>
                  <a:cubicBezTo>
                    <a:pt x="1101" y="10617"/>
                    <a:pt x="935" y="9116"/>
                    <a:pt x="1402" y="7614"/>
                  </a:cubicBezTo>
                  <a:cubicBezTo>
                    <a:pt x="2164" y="5094"/>
                    <a:pt x="4280" y="2177"/>
                    <a:pt x="7157" y="2177"/>
                  </a:cubicBezTo>
                  <a:cubicBezTo>
                    <a:pt x="7173" y="2177"/>
                    <a:pt x="7189" y="2177"/>
                    <a:pt x="7206" y="2177"/>
                  </a:cubicBezTo>
                  <a:cubicBezTo>
                    <a:pt x="7106" y="2244"/>
                    <a:pt x="6972" y="2311"/>
                    <a:pt x="6872" y="2411"/>
                  </a:cubicBezTo>
                  <a:cubicBezTo>
                    <a:pt x="6672" y="2511"/>
                    <a:pt x="6472" y="2644"/>
                    <a:pt x="6305" y="2778"/>
                  </a:cubicBezTo>
                  <a:cubicBezTo>
                    <a:pt x="6205" y="2878"/>
                    <a:pt x="6072" y="2944"/>
                    <a:pt x="5971" y="3045"/>
                  </a:cubicBezTo>
                  <a:cubicBezTo>
                    <a:pt x="5871" y="3145"/>
                    <a:pt x="5805" y="3278"/>
                    <a:pt x="5705" y="3378"/>
                  </a:cubicBezTo>
                  <a:cubicBezTo>
                    <a:pt x="5605" y="3512"/>
                    <a:pt x="5638" y="3745"/>
                    <a:pt x="5771" y="3845"/>
                  </a:cubicBezTo>
                  <a:cubicBezTo>
                    <a:pt x="5849" y="3923"/>
                    <a:pt x="5951" y="3956"/>
                    <a:pt x="6048" y="3956"/>
                  </a:cubicBezTo>
                  <a:cubicBezTo>
                    <a:pt x="6116" y="3956"/>
                    <a:pt x="6183" y="3939"/>
                    <a:pt x="6238" y="3912"/>
                  </a:cubicBezTo>
                  <a:cubicBezTo>
                    <a:pt x="6338" y="3845"/>
                    <a:pt x="6438" y="3812"/>
                    <a:pt x="6539" y="3745"/>
                  </a:cubicBezTo>
                  <a:cubicBezTo>
                    <a:pt x="6639" y="3678"/>
                    <a:pt x="6739" y="3578"/>
                    <a:pt x="6839" y="3512"/>
                  </a:cubicBezTo>
                  <a:lnTo>
                    <a:pt x="6972" y="3378"/>
                  </a:lnTo>
                  <a:lnTo>
                    <a:pt x="7039" y="3345"/>
                  </a:lnTo>
                  <a:lnTo>
                    <a:pt x="7039" y="3311"/>
                  </a:lnTo>
                  <a:cubicBezTo>
                    <a:pt x="7139" y="3245"/>
                    <a:pt x="7239" y="3178"/>
                    <a:pt x="7306" y="3145"/>
                  </a:cubicBezTo>
                  <a:cubicBezTo>
                    <a:pt x="7506" y="3011"/>
                    <a:pt x="7673" y="2878"/>
                    <a:pt x="7839" y="2778"/>
                  </a:cubicBezTo>
                  <a:cubicBezTo>
                    <a:pt x="8040" y="2644"/>
                    <a:pt x="8206" y="2511"/>
                    <a:pt x="8407" y="2377"/>
                  </a:cubicBezTo>
                  <a:cubicBezTo>
                    <a:pt x="8540" y="2277"/>
                    <a:pt x="8607" y="2111"/>
                    <a:pt x="8540" y="1944"/>
                  </a:cubicBezTo>
                  <a:cubicBezTo>
                    <a:pt x="8511" y="1828"/>
                    <a:pt x="8407" y="1737"/>
                    <a:pt x="8270" y="1737"/>
                  </a:cubicBezTo>
                  <a:cubicBezTo>
                    <a:pt x="8250" y="1737"/>
                    <a:pt x="8228" y="1739"/>
                    <a:pt x="8206" y="1744"/>
                  </a:cubicBezTo>
                  <a:cubicBezTo>
                    <a:pt x="8206" y="1710"/>
                    <a:pt x="8173" y="1710"/>
                    <a:pt x="8173" y="1710"/>
                  </a:cubicBezTo>
                  <a:cubicBezTo>
                    <a:pt x="7906" y="1377"/>
                    <a:pt x="7606" y="1076"/>
                    <a:pt x="7306" y="810"/>
                  </a:cubicBezTo>
                  <a:cubicBezTo>
                    <a:pt x="7139" y="643"/>
                    <a:pt x="6939" y="509"/>
                    <a:pt x="6772" y="376"/>
                  </a:cubicBezTo>
                  <a:cubicBezTo>
                    <a:pt x="6672" y="309"/>
                    <a:pt x="6572" y="242"/>
                    <a:pt x="6505" y="176"/>
                  </a:cubicBezTo>
                  <a:cubicBezTo>
                    <a:pt x="6438" y="142"/>
                    <a:pt x="6405" y="109"/>
                    <a:pt x="6372" y="76"/>
                  </a:cubicBezTo>
                  <a:cubicBezTo>
                    <a:pt x="6305" y="42"/>
                    <a:pt x="6238" y="42"/>
                    <a:pt x="6172" y="9"/>
                  </a:cubicBezTo>
                  <a:cubicBezTo>
                    <a:pt x="6153" y="3"/>
                    <a:pt x="6134" y="0"/>
                    <a:pt x="6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7"/>
            <p:cNvSpPr/>
            <p:nvPr/>
          </p:nvSpPr>
          <p:spPr>
            <a:xfrm flipH="1">
              <a:off x="7642939" y="2446215"/>
              <a:ext cx="119862" cy="247312"/>
            </a:xfrm>
            <a:custGeom>
              <a:avLst/>
              <a:gdLst/>
              <a:ahLst/>
              <a:cxnLst/>
              <a:rect l="l" t="t" r="r" b="b"/>
              <a:pathLst>
                <a:path w="7172" h="14798" extrusionOk="0">
                  <a:moveTo>
                    <a:pt x="1982" y="0"/>
                  </a:moveTo>
                  <a:cubicBezTo>
                    <a:pt x="1808" y="0"/>
                    <a:pt x="1686" y="288"/>
                    <a:pt x="1868" y="409"/>
                  </a:cubicBezTo>
                  <a:cubicBezTo>
                    <a:pt x="4337" y="1710"/>
                    <a:pt x="6138" y="4312"/>
                    <a:pt x="5838" y="7147"/>
                  </a:cubicBezTo>
                  <a:cubicBezTo>
                    <a:pt x="5571" y="9616"/>
                    <a:pt x="3836" y="11584"/>
                    <a:pt x="1668" y="12551"/>
                  </a:cubicBezTo>
                  <a:cubicBezTo>
                    <a:pt x="1968" y="11951"/>
                    <a:pt x="2168" y="11284"/>
                    <a:pt x="2302" y="10616"/>
                  </a:cubicBezTo>
                  <a:cubicBezTo>
                    <a:pt x="2341" y="10420"/>
                    <a:pt x="2206" y="10304"/>
                    <a:pt x="2069" y="10304"/>
                  </a:cubicBezTo>
                  <a:cubicBezTo>
                    <a:pt x="1973" y="10304"/>
                    <a:pt x="1876" y="10360"/>
                    <a:pt x="1835" y="10483"/>
                  </a:cubicBezTo>
                  <a:cubicBezTo>
                    <a:pt x="1434" y="11484"/>
                    <a:pt x="867" y="12484"/>
                    <a:pt x="200" y="13318"/>
                  </a:cubicBezTo>
                  <a:cubicBezTo>
                    <a:pt x="0" y="13552"/>
                    <a:pt x="67" y="13919"/>
                    <a:pt x="367" y="14019"/>
                  </a:cubicBezTo>
                  <a:cubicBezTo>
                    <a:pt x="867" y="14152"/>
                    <a:pt x="1301" y="14319"/>
                    <a:pt x="1768" y="14486"/>
                  </a:cubicBezTo>
                  <a:cubicBezTo>
                    <a:pt x="2149" y="14603"/>
                    <a:pt x="2608" y="14798"/>
                    <a:pt x="3053" y="14798"/>
                  </a:cubicBezTo>
                  <a:cubicBezTo>
                    <a:pt x="3114" y="14798"/>
                    <a:pt x="3175" y="14794"/>
                    <a:pt x="3236" y="14786"/>
                  </a:cubicBezTo>
                  <a:cubicBezTo>
                    <a:pt x="3403" y="14786"/>
                    <a:pt x="3536" y="14719"/>
                    <a:pt x="3636" y="14553"/>
                  </a:cubicBezTo>
                  <a:cubicBezTo>
                    <a:pt x="3669" y="14386"/>
                    <a:pt x="3669" y="14186"/>
                    <a:pt x="3536" y="14086"/>
                  </a:cubicBezTo>
                  <a:cubicBezTo>
                    <a:pt x="3302" y="13885"/>
                    <a:pt x="3069" y="13785"/>
                    <a:pt x="2802" y="13719"/>
                  </a:cubicBezTo>
                  <a:cubicBezTo>
                    <a:pt x="2569" y="13652"/>
                    <a:pt x="2302" y="13585"/>
                    <a:pt x="2068" y="13552"/>
                  </a:cubicBezTo>
                  <a:cubicBezTo>
                    <a:pt x="2035" y="13518"/>
                    <a:pt x="2035" y="13518"/>
                    <a:pt x="2002" y="13518"/>
                  </a:cubicBezTo>
                  <a:cubicBezTo>
                    <a:pt x="4637" y="12685"/>
                    <a:pt x="6638" y="10116"/>
                    <a:pt x="6872" y="7314"/>
                  </a:cubicBezTo>
                  <a:cubicBezTo>
                    <a:pt x="7172" y="4212"/>
                    <a:pt x="5137" y="843"/>
                    <a:pt x="2035" y="9"/>
                  </a:cubicBezTo>
                  <a:cubicBezTo>
                    <a:pt x="2017" y="3"/>
                    <a:pt x="1999" y="0"/>
                    <a:pt x="1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7"/>
            <p:cNvSpPr/>
            <p:nvPr/>
          </p:nvSpPr>
          <p:spPr>
            <a:xfrm flipH="1">
              <a:off x="6593193" y="2555063"/>
              <a:ext cx="199597" cy="193464"/>
            </a:xfrm>
            <a:custGeom>
              <a:avLst/>
              <a:gdLst/>
              <a:ahLst/>
              <a:cxnLst/>
              <a:rect l="l" t="t" r="r" b="b"/>
              <a:pathLst>
                <a:path w="11943" h="11576" extrusionOk="0">
                  <a:moveTo>
                    <a:pt x="6172" y="0"/>
                  </a:moveTo>
                  <a:cubicBezTo>
                    <a:pt x="3336" y="0"/>
                    <a:pt x="801" y="2235"/>
                    <a:pt x="434" y="5071"/>
                  </a:cubicBezTo>
                  <a:cubicBezTo>
                    <a:pt x="1" y="8440"/>
                    <a:pt x="2769" y="11575"/>
                    <a:pt x="6172" y="11575"/>
                  </a:cubicBezTo>
                  <a:cubicBezTo>
                    <a:pt x="9374" y="11575"/>
                    <a:pt x="11942" y="8873"/>
                    <a:pt x="11942" y="5771"/>
                  </a:cubicBezTo>
                  <a:cubicBezTo>
                    <a:pt x="11942" y="5404"/>
                    <a:pt x="11909" y="5004"/>
                    <a:pt x="11842" y="4604"/>
                  </a:cubicBezTo>
                  <a:cubicBezTo>
                    <a:pt x="11275" y="1969"/>
                    <a:pt x="8874" y="0"/>
                    <a:pt x="6172"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7"/>
            <p:cNvSpPr/>
            <p:nvPr/>
          </p:nvSpPr>
          <p:spPr>
            <a:xfrm flipH="1">
              <a:off x="6648378" y="2573765"/>
              <a:ext cx="87724" cy="155242"/>
            </a:xfrm>
            <a:custGeom>
              <a:avLst/>
              <a:gdLst/>
              <a:ahLst/>
              <a:cxnLst/>
              <a:rect l="l" t="t" r="r" b="b"/>
              <a:pathLst>
                <a:path w="5249" h="9289" extrusionOk="0">
                  <a:moveTo>
                    <a:pt x="2614" y="1"/>
                  </a:moveTo>
                  <a:cubicBezTo>
                    <a:pt x="2572" y="1"/>
                    <a:pt x="2535" y="16"/>
                    <a:pt x="2513" y="16"/>
                  </a:cubicBezTo>
                  <a:cubicBezTo>
                    <a:pt x="2413" y="49"/>
                    <a:pt x="2346" y="82"/>
                    <a:pt x="2313" y="116"/>
                  </a:cubicBezTo>
                  <a:cubicBezTo>
                    <a:pt x="2313" y="116"/>
                    <a:pt x="2279" y="149"/>
                    <a:pt x="2279" y="149"/>
                  </a:cubicBezTo>
                  <a:cubicBezTo>
                    <a:pt x="2246" y="216"/>
                    <a:pt x="2179" y="282"/>
                    <a:pt x="2179" y="349"/>
                  </a:cubicBezTo>
                  <a:cubicBezTo>
                    <a:pt x="2179" y="383"/>
                    <a:pt x="2146" y="383"/>
                    <a:pt x="2146" y="416"/>
                  </a:cubicBezTo>
                  <a:cubicBezTo>
                    <a:pt x="2146" y="516"/>
                    <a:pt x="2146" y="583"/>
                    <a:pt x="2146" y="649"/>
                  </a:cubicBezTo>
                  <a:cubicBezTo>
                    <a:pt x="2146" y="783"/>
                    <a:pt x="2179" y="916"/>
                    <a:pt x="2213" y="1050"/>
                  </a:cubicBezTo>
                  <a:cubicBezTo>
                    <a:pt x="2213" y="1050"/>
                    <a:pt x="2213" y="1050"/>
                    <a:pt x="2213" y="1083"/>
                  </a:cubicBezTo>
                  <a:cubicBezTo>
                    <a:pt x="1445" y="1417"/>
                    <a:pt x="745" y="2050"/>
                    <a:pt x="812" y="2984"/>
                  </a:cubicBezTo>
                  <a:cubicBezTo>
                    <a:pt x="878" y="4018"/>
                    <a:pt x="1779" y="4452"/>
                    <a:pt x="2680" y="4686"/>
                  </a:cubicBezTo>
                  <a:cubicBezTo>
                    <a:pt x="3113" y="4819"/>
                    <a:pt x="3580" y="4952"/>
                    <a:pt x="3914" y="5353"/>
                  </a:cubicBezTo>
                  <a:cubicBezTo>
                    <a:pt x="4181" y="5686"/>
                    <a:pt x="4281" y="6187"/>
                    <a:pt x="3980" y="6520"/>
                  </a:cubicBezTo>
                  <a:cubicBezTo>
                    <a:pt x="3647" y="6887"/>
                    <a:pt x="3080" y="6987"/>
                    <a:pt x="2646" y="7054"/>
                  </a:cubicBezTo>
                  <a:cubicBezTo>
                    <a:pt x="2500" y="7069"/>
                    <a:pt x="2357" y="7075"/>
                    <a:pt x="2216" y="7075"/>
                  </a:cubicBezTo>
                  <a:cubicBezTo>
                    <a:pt x="1714" y="7075"/>
                    <a:pt x="1240" y="6991"/>
                    <a:pt x="745" y="6887"/>
                  </a:cubicBezTo>
                  <a:cubicBezTo>
                    <a:pt x="720" y="6884"/>
                    <a:pt x="696" y="6883"/>
                    <a:pt x="673" y="6883"/>
                  </a:cubicBezTo>
                  <a:cubicBezTo>
                    <a:pt x="162" y="6883"/>
                    <a:pt x="1" y="7563"/>
                    <a:pt x="511" y="7754"/>
                  </a:cubicBezTo>
                  <a:cubicBezTo>
                    <a:pt x="859" y="7870"/>
                    <a:pt x="1358" y="7961"/>
                    <a:pt x="1898" y="7961"/>
                  </a:cubicBezTo>
                  <a:cubicBezTo>
                    <a:pt x="1980" y="7961"/>
                    <a:pt x="2062" y="7959"/>
                    <a:pt x="2146" y="7955"/>
                  </a:cubicBezTo>
                  <a:lnTo>
                    <a:pt x="2146" y="7955"/>
                  </a:lnTo>
                  <a:cubicBezTo>
                    <a:pt x="2146" y="8055"/>
                    <a:pt x="2112" y="8155"/>
                    <a:pt x="2112" y="8221"/>
                  </a:cubicBezTo>
                  <a:cubicBezTo>
                    <a:pt x="2112" y="8355"/>
                    <a:pt x="2079" y="8455"/>
                    <a:pt x="2079" y="8588"/>
                  </a:cubicBezTo>
                  <a:cubicBezTo>
                    <a:pt x="2079" y="8755"/>
                    <a:pt x="2079" y="8955"/>
                    <a:pt x="2179" y="9089"/>
                  </a:cubicBezTo>
                  <a:cubicBezTo>
                    <a:pt x="2246" y="9222"/>
                    <a:pt x="2379" y="9289"/>
                    <a:pt x="2546" y="9289"/>
                  </a:cubicBezTo>
                  <a:cubicBezTo>
                    <a:pt x="2680" y="9289"/>
                    <a:pt x="2846" y="9222"/>
                    <a:pt x="2913" y="9089"/>
                  </a:cubicBezTo>
                  <a:cubicBezTo>
                    <a:pt x="2980" y="8989"/>
                    <a:pt x="3013" y="8855"/>
                    <a:pt x="2980" y="8755"/>
                  </a:cubicBezTo>
                  <a:cubicBezTo>
                    <a:pt x="2980" y="8688"/>
                    <a:pt x="2980" y="8655"/>
                    <a:pt x="2980" y="8588"/>
                  </a:cubicBezTo>
                  <a:cubicBezTo>
                    <a:pt x="2980" y="8422"/>
                    <a:pt x="2946" y="8288"/>
                    <a:pt x="2913" y="8121"/>
                  </a:cubicBezTo>
                  <a:cubicBezTo>
                    <a:pt x="2880" y="8055"/>
                    <a:pt x="2880" y="7988"/>
                    <a:pt x="2846" y="7921"/>
                  </a:cubicBezTo>
                  <a:cubicBezTo>
                    <a:pt x="4114" y="7721"/>
                    <a:pt x="5248" y="7054"/>
                    <a:pt x="4914" y="5686"/>
                  </a:cubicBezTo>
                  <a:cubicBezTo>
                    <a:pt x="4714" y="4719"/>
                    <a:pt x="3814" y="4252"/>
                    <a:pt x="2980" y="4018"/>
                  </a:cubicBezTo>
                  <a:cubicBezTo>
                    <a:pt x="2546" y="3885"/>
                    <a:pt x="2012" y="3785"/>
                    <a:pt x="1712" y="3418"/>
                  </a:cubicBezTo>
                  <a:cubicBezTo>
                    <a:pt x="1445" y="3051"/>
                    <a:pt x="1579" y="2651"/>
                    <a:pt x="1846" y="2351"/>
                  </a:cubicBezTo>
                  <a:cubicBezTo>
                    <a:pt x="2179" y="1917"/>
                    <a:pt x="2746" y="1784"/>
                    <a:pt x="3213" y="1683"/>
                  </a:cubicBezTo>
                  <a:cubicBezTo>
                    <a:pt x="3436" y="1636"/>
                    <a:pt x="3666" y="1596"/>
                    <a:pt x="3890" y="1596"/>
                  </a:cubicBezTo>
                  <a:cubicBezTo>
                    <a:pt x="4135" y="1596"/>
                    <a:pt x="4371" y="1644"/>
                    <a:pt x="4581" y="1784"/>
                  </a:cubicBezTo>
                  <a:cubicBezTo>
                    <a:pt x="4638" y="1828"/>
                    <a:pt x="4694" y="1847"/>
                    <a:pt x="4745" y="1847"/>
                  </a:cubicBezTo>
                  <a:cubicBezTo>
                    <a:pt x="4966" y="1847"/>
                    <a:pt x="5110" y="1499"/>
                    <a:pt x="4948" y="1283"/>
                  </a:cubicBezTo>
                  <a:cubicBezTo>
                    <a:pt x="4634" y="902"/>
                    <a:pt x="4184" y="762"/>
                    <a:pt x="3720" y="762"/>
                  </a:cubicBezTo>
                  <a:cubicBezTo>
                    <a:pt x="3494" y="762"/>
                    <a:pt x="3265" y="795"/>
                    <a:pt x="3046" y="850"/>
                  </a:cubicBezTo>
                  <a:cubicBezTo>
                    <a:pt x="3046" y="783"/>
                    <a:pt x="3046" y="716"/>
                    <a:pt x="3046" y="649"/>
                  </a:cubicBezTo>
                  <a:cubicBezTo>
                    <a:pt x="3080" y="483"/>
                    <a:pt x="3080" y="349"/>
                    <a:pt x="2980" y="216"/>
                  </a:cubicBezTo>
                  <a:cubicBezTo>
                    <a:pt x="2913" y="116"/>
                    <a:pt x="2813" y="16"/>
                    <a:pt x="2680" y="16"/>
                  </a:cubicBezTo>
                  <a:cubicBezTo>
                    <a:pt x="2657" y="4"/>
                    <a:pt x="2635" y="1"/>
                    <a:pt x="2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7"/>
            <p:cNvSpPr/>
            <p:nvPr/>
          </p:nvSpPr>
          <p:spPr>
            <a:xfrm flipH="1">
              <a:off x="5129813" y="2969584"/>
              <a:ext cx="215758" cy="192595"/>
            </a:xfrm>
            <a:custGeom>
              <a:avLst/>
              <a:gdLst/>
              <a:ahLst/>
              <a:cxnLst/>
              <a:rect l="l" t="t" r="r" b="b"/>
              <a:pathLst>
                <a:path w="12910" h="11524" extrusionOk="0">
                  <a:moveTo>
                    <a:pt x="7056" y="1"/>
                  </a:moveTo>
                  <a:cubicBezTo>
                    <a:pt x="5351" y="1"/>
                    <a:pt x="3632" y="790"/>
                    <a:pt x="2469" y="2584"/>
                  </a:cubicBezTo>
                  <a:cubicBezTo>
                    <a:pt x="1" y="6353"/>
                    <a:pt x="2836" y="11523"/>
                    <a:pt x="7306" y="11523"/>
                  </a:cubicBezTo>
                  <a:cubicBezTo>
                    <a:pt x="11109" y="11523"/>
                    <a:pt x="12910" y="8655"/>
                    <a:pt x="12843" y="5753"/>
                  </a:cubicBezTo>
                  <a:cubicBezTo>
                    <a:pt x="12801" y="2269"/>
                    <a:pt x="9948" y="1"/>
                    <a:pt x="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7"/>
            <p:cNvSpPr/>
            <p:nvPr/>
          </p:nvSpPr>
          <p:spPr>
            <a:xfrm flipH="1">
              <a:off x="5186118" y="2988786"/>
              <a:ext cx="72482" cy="159170"/>
            </a:xfrm>
            <a:custGeom>
              <a:avLst/>
              <a:gdLst/>
              <a:ahLst/>
              <a:cxnLst/>
              <a:rect l="l" t="t" r="r" b="b"/>
              <a:pathLst>
                <a:path w="4337" h="9524" extrusionOk="0">
                  <a:moveTo>
                    <a:pt x="2069" y="0"/>
                  </a:moveTo>
                  <a:cubicBezTo>
                    <a:pt x="1968" y="0"/>
                    <a:pt x="1835" y="0"/>
                    <a:pt x="1768" y="67"/>
                  </a:cubicBezTo>
                  <a:cubicBezTo>
                    <a:pt x="1668" y="134"/>
                    <a:pt x="1602" y="201"/>
                    <a:pt x="1568" y="334"/>
                  </a:cubicBezTo>
                  <a:cubicBezTo>
                    <a:pt x="1501" y="501"/>
                    <a:pt x="1501" y="734"/>
                    <a:pt x="1568" y="901"/>
                  </a:cubicBezTo>
                  <a:cubicBezTo>
                    <a:pt x="1568" y="968"/>
                    <a:pt x="1602" y="1034"/>
                    <a:pt x="1602" y="1101"/>
                  </a:cubicBezTo>
                  <a:cubicBezTo>
                    <a:pt x="1635" y="1135"/>
                    <a:pt x="1635" y="1135"/>
                    <a:pt x="1635" y="1168"/>
                  </a:cubicBezTo>
                  <a:cubicBezTo>
                    <a:pt x="1568" y="1201"/>
                    <a:pt x="1501" y="1235"/>
                    <a:pt x="1401" y="1268"/>
                  </a:cubicBezTo>
                  <a:cubicBezTo>
                    <a:pt x="601" y="1702"/>
                    <a:pt x="0" y="2602"/>
                    <a:pt x="134" y="3536"/>
                  </a:cubicBezTo>
                  <a:cubicBezTo>
                    <a:pt x="267" y="4570"/>
                    <a:pt x="1301" y="4737"/>
                    <a:pt x="2135" y="4937"/>
                  </a:cubicBezTo>
                  <a:cubicBezTo>
                    <a:pt x="2569" y="5037"/>
                    <a:pt x="2936" y="5171"/>
                    <a:pt x="3136" y="5571"/>
                  </a:cubicBezTo>
                  <a:cubicBezTo>
                    <a:pt x="3303" y="5905"/>
                    <a:pt x="3336" y="6305"/>
                    <a:pt x="3136" y="6605"/>
                  </a:cubicBezTo>
                  <a:cubicBezTo>
                    <a:pt x="2869" y="6972"/>
                    <a:pt x="2369" y="7105"/>
                    <a:pt x="1935" y="7105"/>
                  </a:cubicBezTo>
                  <a:cubicBezTo>
                    <a:pt x="1635" y="7105"/>
                    <a:pt x="1368" y="7039"/>
                    <a:pt x="1135" y="6939"/>
                  </a:cubicBezTo>
                  <a:cubicBezTo>
                    <a:pt x="915" y="6873"/>
                    <a:pt x="740" y="6793"/>
                    <a:pt x="550" y="6793"/>
                  </a:cubicBezTo>
                  <a:cubicBezTo>
                    <a:pt x="451" y="6793"/>
                    <a:pt x="348" y="6815"/>
                    <a:pt x="234" y="6872"/>
                  </a:cubicBezTo>
                  <a:cubicBezTo>
                    <a:pt x="100" y="6939"/>
                    <a:pt x="0" y="7139"/>
                    <a:pt x="67" y="7272"/>
                  </a:cubicBezTo>
                  <a:cubicBezTo>
                    <a:pt x="267" y="7773"/>
                    <a:pt x="901" y="7873"/>
                    <a:pt x="1368" y="7939"/>
                  </a:cubicBezTo>
                  <a:cubicBezTo>
                    <a:pt x="1401" y="7939"/>
                    <a:pt x="1468" y="7939"/>
                    <a:pt x="1535" y="7973"/>
                  </a:cubicBezTo>
                  <a:lnTo>
                    <a:pt x="1535" y="8006"/>
                  </a:lnTo>
                  <a:cubicBezTo>
                    <a:pt x="1501" y="8140"/>
                    <a:pt x="1468" y="8306"/>
                    <a:pt x="1468" y="8440"/>
                  </a:cubicBezTo>
                  <a:cubicBezTo>
                    <a:pt x="1435" y="8573"/>
                    <a:pt x="1435" y="8707"/>
                    <a:pt x="1401" y="8807"/>
                  </a:cubicBezTo>
                  <a:cubicBezTo>
                    <a:pt x="1401" y="9040"/>
                    <a:pt x="1335" y="9240"/>
                    <a:pt x="1535" y="9407"/>
                  </a:cubicBezTo>
                  <a:cubicBezTo>
                    <a:pt x="1600" y="9472"/>
                    <a:pt x="1722" y="9523"/>
                    <a:pt x="1836" y="9523"/>
                  </a:cubicBezTo>
                  <a:cubicBezTo>
                    <a:pt x="1897" y="9523"/>
                    <a:pt x="1955" y="9509"/>
                    <a:pt x="2002" y="9474"/>
                  </a:cubicBezTo>
                  <a:cubicBezTo>
                    <a:pt x="2102" y="9407"/>
                    <a:pt x="2169" y="9340"/>
                    <a:pt x="2202" y="9207"/>
                  </a:cubicBezTo>
                  <a:cubicBezTo>
                    <a:pt x="2235" y="9140"/>
                    <a:pt x="2235" y="9107"/>
                    <a:pt x="2235" y="9040"/>
                  </a:cubicBezTo>
                  <a:lnTo>
                    <a:pt x="2235" y="8840"/>
                  </a:lnTo>
                  <a:cubicBezTo>
                    <a:pt x="2269" y="8707"/>
                    <a:pt x="2269" y="8573"/>
                    <a:pt x="2269" y="8473"/>
                  </a:cubicBezTo>
                  <a:cubicBezTo>
                    <a:pt x="2269" y="8340"/>
                    <a:pt x="2269" y="8206"/>
                    <a:pt x="2269" y="8073"/>
                  </a:cubicBezTo>
                  <a:cubicBezTo>
                    <a:pt x="2269" y="8039"/>
                    <a:pt x="2269" y="8006"/>
                    <a:pt x="2269" y="7939"/>
                  </a:cubicBezTo>
                  <a:cubicBezTo>
                    <a:pt x="2435" y="7939"/>
                    <a:pt x="2636" y="7873"/>
                    <a:pt x="2802" y="7806"/>
                  </a:cubicBezTo>
                  <a:cubicBezTo>
                    <a:pt x="3636" y="7506"/>
                    <a:pt x="4170" y="6739"/>
                    <a:pt x="4037" y="5838"/>
                  </a:cubicBezTo>
                  <a:cubicBezTo>
                    <a:pt x="3870" y="4971"/>
                    <a:pt x="3169" y="4404"/>
                    <a:pt x="2335" y="4237"/>
                  </a:cubicBezTo>
                  <a:cubicBezTo>
                    <a:pt x="1868" y="4170"/>
                    <a:pt x="1335" y="4137"/>
                    <a:pt x="968" y="3836"/>
                  </a:cubicBezTo>
                  <a:cubicBezTo>
                    <a:pt x="601" y="3470"/>
                    <a:pt x="768" y="2836"/>
                    <a:pt x="1034" y="2435"/>
                  </a:cubicBezTo>
                  <a:cubicBezTo>
                    <a:pt x="1301" y="1968"/>
                    <a:pt x="1835" y="1702"/>
                    <a:pt x="2335" y="1568"/>
                  </a:cubicBezTo>
                  <a:cubicBezTo>
                    <a:pt x="2536" y="1524"/>
                    <a:pt x="2739" y="1513"/>
                    <a:pt x="2945" y="1513"/>
                  </a:cubicBezTo>
                  <a:cubicBezTo>
                    <a:pt x="3150" y="1513"/>
                    <a:pt x="3356" y="1524"/>
                    <a:pt x="3561" y="1524"/>
                  </a:cubicBezTo>
                  <a:cubicBezTo>
                    <a:pt x="3766" y="1524"/>
                    <a:pt x="3970" y="1513"/>
                    <a:pt x="4170" y="1468"/>
                  </a:cubicBezTo>
                  <a:cubicBezTo>
                    <a:pt x="4337" y="1435"/>
                    <a:pt x="4337" y="1268"/>
                    <a:pt x="4203" y="1201"/>
                  </a:cubicBezTo>
                  <a:cubicBezTo>
                    <a:pt x="3881" y="959"/>
                    <a:pt x="3450" y="891"/>
                    <a:pt x="3050" y="891"/>
                  </a:cubicBezTo>
                  <a:cubicBezTo>
                    <a:pt x="2954" y="891"/>
                    <a:pt x="2860" y="895"/>
                    <a:pt x="2769" y="901"/>
                  </a:cubicBezTo>
                  <a:cubicBezTo>
                    <a:pt x="2669" y="901"/>
                    <a:pt x="2569" y="934"/>
                    <a:pt x="2502" y="934"/>
                  </a:cubicBezTo>
                  <a:cubicBezTo>
                    <a:pt x="2502" y="901"/>
                    <a:pt x="2469" y="868"/>
                    <a:pt x="2469" y="834"/>
                  </a:cubicBezTo>
                  <a:cubicBezTo>
                    <a:pt x="2469" y="801"/>
                    <a:pt x="2469" y="768"/>
                    <a:pt x="2469" y="734"/>
                  </a:cubicBezTo>
                  <a:cubicBezTo>
                    <a:pt x="2469" y="701"/>
                    <a:pt x="2435" y="668"/>
                    <a:pt x="2435" y="634"/>
                  </a:cubicBezTo>
                  <a:cubicBezTo>
                    <a:pt x="2435" y="601"/>
                    <a:pt x="2469" y="567"/>
                    <a:pt x="2469" y="534"/>
                  </a:cubicBezTo>
                  <a:cubicBezTo>
                    <a:pt x="2469" y="501"/>
                    <a:pt x="2435" y="467"/>
                    <a:pt x="2435" y="434"/>
                  </a:cubicBezTo>
                  <a:cubicBezTo>
                    <a:pt x="2435" y="334"/>
                    <a:pt x="2402" y="201"/>
                    <a:pt x="2302" y="134"/>
                  </a:cubicBezTo>
                  <a:cubicBezTo>
                    <a:pt x="2235" y="67"/>
                    <a:pt x="2169" y="0"/>
                    <a:pt x="2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7"/>
            <p:cNvSpPr/>
            <p:nvPr/>
          </p:nvSpPr>
          <p:spPr>
            <a:xfrm flipH="1">
              <a:off x="5227916" y="1229578"/>
              <a:ext cx="201837" cy="190472"/>
            </a:xfrm>
            <a:custGeom>
              <a:avLst/>
              <a:gdLst/>
              <a:ahLst/>
              <a:cxnLst/>
              <a:rect l="l" t="t" r="r" b="b"/>
              <a:pathLst>
                <a:path w="12077" h="11397" extrusionOk="0">
                  <a:moveTo>
                    <a:pt x="6187" y="1"/>
                  </a:moveTo>
                  <a:cubicBezTo>
                    <a:pt x="3889" y="1"/>
                    <a:pt x="1627" y="1301"/>
                    <a:pt x="901" y="4158"/>
                  </a:cubicBezTo>
                  <a:cubicBezTo>
                    <a:pt x="1" y="7694"/>
                    <a:pt x="2836" y="11396"/>
                    <a:pt x="6505" y="11396"/>
                  </a:cubicBezTo>
                  <a:cubicBezTo>
                    <a:pt x="10275" y="11396"/>
                    <a:pt x="12076" y="8494"/>
                    <a:pt x="12043" y="5625"/>
                  </a:cubicBezTo>
                  <a:cubicBezTo>
                    <a:pt x="12006" y="2044"/>
                    <a:pt x="9068" y="1"/>
                    <a:pt x="6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7"/>
            <p:cNvSpPr/>
            <p:nvPr/>
          </p:nvSpPr>
          <p:spPr>
            <a:xfrm flipH="1">
              <a:off x="5286727" y="1253277"/>
              <a:ext cx="76677" cy="135973"/>
            </a:xfrm>
            <a:custGeom>
              <a:avLst/>
              <a:gdLst/>
              <a:ahLst/>
              <a:cxnLst/>
              <a:rect l="l" t="t" r="r" b="b"/>
              <a:pathLst>
                <a:path w="4588" h="8136" extrusionOk="0">
                  <a:moveTo>
                    <a:pt x="2643" y="0"/>
                  </a:moveTo>
                  <a:cubicBezTo>
                    <a:pt x="2431" y="0"/>
                    <a:pt x="2235" y="161"/>
                    <a:pt x="2235" y="405"/>
                  </a:cubicBezTo>
                  <a:cubicBezTo>
                    <a:pt x="2235" y="571"/>
                    <a:pt x="2235" y="738"/>
                    <a:pt x="2302" y="872"/>
                  </a:cubicBezTo>
                  <a:cubicBezTo>
                    <a:pt x="2302" y="938"/>
                    <a:pt x="2302" y="1005"/>
                    <a:pt x="2335" y="1038"/>
                  </a:cubicBezTo>
                  <a:cubicBezTo>
                    <a:pt x="2302" y="1072"/>
                    <a:pt x="2269" y="1072"/>
                    <a:pt x="2269" y="1072"/>
                  </a:cubicBezTo>
                  <a:cubicBezTo>
                    <a:pt x="1535" y="1339"/>
                    <a:pt x="1068" y="2073"/>
                    <a:pt x="1201" y="2840"/>
                  </a:cubicBezTo>
                  <a:cubicBezTo>
                    <a:pt x="1368" y="3707"/>
                    <a:pt x="2235" y="3840"/>
                    <a:pt x="2836" y="4274"/>
                  </a:cubicBezTo>
                  <a:cubicBezTo>
                    <a:pt x="3403" y="4674"/>
                    <a:pt x="3636" y="5408"/>
                    <a:pt x="3203" y="6009"/>
                  </a:cubicBezTo>
                  <a:cubicBezTo>
                    <a:pt x="2931" y="6348"/>
                    <a:pt x="2546" y="6463"/>
                    <a:pt x="2142" y="6463"/>
                  </a:cubicBezTo>
                  <a:cubicBezTo>
                    <a:pt x="1753" y="6463"/>
                    <a:pt x="1345" y="6357"/>
                    <a:pt x="1001" y="6242"/>
                  </a:cubicBezTo>
                  <a:cubicBezTo>
                    <a:pt x="968" y="6175"/>
                    <a:pt x="934" y="6142"/>
                    <a:pt x="868" y="6142"/>
                  </a:cubicBezTo>
                  <a:cubicBezTo>
                    <a:pt x="778" y="6082"/>
                    <a:pt x="674" y="6049"/>
                    <a:pt x="572" y="6049"/>
                  </a:cubicBezTo>
                  <a:cubicBezTo>
                    <a:pt x="448" y="6049"/>
                    <a:pt x="326" y="6099"/>
                    <a:pt x="234" y="6209"/>
                  </a:cubicBezTo>
                  <a:cubicBezTo>
                    <a:pt x="0" y="6442"/>
                    <a:pt x="100" y="6876"/>
                    <a:pt x="434" y="6943"/>
                  </a:cubicBezTo>
                  <a:cubicBezTo>
                    <a:pt x="934" y="7109"/>
                    <a:pt x="1468" y="7243"/>
                    <a:pt x="2002" y="7276"/>
                  </a:cubicBezTo>
                  <a:cubicBezTo>
                    <a:pt x="2002" y="7376"/>
                    <a:pt x="2002" y="7443"/>
                    <a:pt x="2002" y="7543"/>
                  </a:cubicBezTo>
                  <a:cubicBezTo>
                    <a:pt x="2002" y="7576"/>
                    <a:pt x="2002" y="7610"/>
                    <a:pt x="1968" y="7643"/>
                  </a:cubicBezTo>
                  <a:cubicBezTo>
                    <a:pt x="1968" y="7743"/>
                    <a:pt x="1968" y="7843"/>
                    <a:pt x="2035" y="7943"/>
                  </a:cubicBezTo>
                  <a:cubicBezTo>
                    <a:pt x="2068" y="8043"/>
                    <a:pt x="2168" y="8077"/>
                    <a:pt x="2269" y="8110"/>
                  </a:cubicBezTo>
                  <a:cubicBezTo>
                    <a:pt x="2302" y="8127"/>
                    <a:pt x="2335" y="8135"/>
                    <a:pt x="2369" y="8135"/>
                  </a:cubicBezTo>
                  <a:cubicBezTo>
                    <a:pt x="2402" y="8135"/>
                    <a:pt x="2435" y="8127"/>
                    <a:pt x="2469" y="8110"/>
                  </a:cubicBezTo>
                  <a:cubicBezTo>
                    <a:pt x="2569" y="8077"/>
                    <a:pt x="2669" y="8043"/>
                    <a:pt x="2702" y="7943"/>
                  </a:cubicBezTo>
                  <a:cubicBezTo>
                    <a:pt x="2769" y="7843"/>
                    <a:pt x="2769" y="7743"/>
                    <a:pt x="2769" y="7643"/>
                  </a:cubicBezTo>
                  <a:cubicBezTo>
                    <a:pt x="2736" y="7476"/>
                    <a:pt x="2702" y="7343"/>
                    <a:pt x="2635" y="7210"/>
                  </a:cubicBezTo>
                  <a:cubicBezTo>
                    <a:pt x="2736" y="7176"/>
                    <a:pt x="2836" y="7143"/>
                    <a:pt x="2936" y="7109"/>
                  </a:cubicBezTo>
                  <a:cubicBezTo>
                    <a:pt x="3636" y="6843"/>
                    <a:pt x="4103" y="6242"/>
                    <a:pt x="4203" y="5475"/>
                  </a:cubicBezTo>
                  <a:cubicBezTo>
                    <a:pt x="4270" y="4708"/>
                    <a:pt x="3870" y="4041"/>
                    <a:pt x="3236" y="3640"/>
                  </a:cubicBezTo>
                  <a:cubicBezTo>
                    <a:pt x="2702" y="3273"/>
                    <a:pt x="1635" y="3073"/>
                    <a:pt x="1935" y="2206"/>
                  </a:cubicBezTo>
                  <a:cubicBezTo>
                    <a:pt x="2118" y="1722"/>
                    <a:pt x="2535" y="1572"/>
                    <a:pt x="2994" y="1572"/>
                  </a:cubicBezTo>
                  <a:cubicBezTo>
                    <a:pt x="3453" y="1572"/>
                    <a:pt x="3953" y="1722"/>
                    <a:pt x="4303" y="1839"/>
                  </a:cubicBezTo>
                  <a:cubicBezTo>
                    <a:pt x="4324" y="1847"/>
                    <a:pt x="4343" y="1851"/>
                    <a:pt x="4362" y="1851"/>
                  </a:cubicBezTo>
                  <a:cubicBezTo>
                    <a:pt x="4499" y="1851"/>
                    <a:pt x="4587" y="1660"/>
                    <a:pt x="4470" y="1572"/>
                  </a:cubicBezTo>
                  <a:cubicBezTo>
                    <a:pt x="4070" y="1172"/>
                    <a:pt x="3536" y="972"/>
                    <a:pt x="3002" y="938"/>
                  </a:cubicBezTo>
                  <a:lnTo>
                    <a:pt x="3002" y="905"/>
                  </a:lnTo>
                  <a:cubicBezTo>
                    <a:pt x="3002" y="805"/>
                    <a:pt x="3002" y="738"/>
                    <a:pt x="3002" y="671"/>
                  </a:cubicBezTo>
                  <a:cubicBezTo>
                    <a:pt x="3036" y="605"/>
                    <a:pt x="3036" y="538"/>
                    <a:pt x="3036" y="505"/>
                  </a:cubicBezTo>
                  <a:cubicBezTo>
                    <a:pt x="3069" y="405"/>
                    <a:pt x="3069" y="271"/>
                    <a:pt x="3002" y="171"/>
                  </a:cubicBezTo>
                  <a:cubicBezTo>
                    <a:pt x="2936" y="71"/>
                    <a:pt x="2836" y="4"/>
                    <a:pt x="2702" y="4"/>
                  </a:cubicBezTo>
                  <a:cubicBezTo>
                    <a:pt x="2682" y="2"/>
                    <a:pt x="2662"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7"/>
            <p:cNvSpPr/>
            <p:nvPr/>
          </p:nvSpPr>
          <p:spPr>
            <a:xfrm flipH="1">
              <a:off x="7138973" y="1527278"/>
              <a:ext cx="201820" cy="190456"/>
            </a:xfrm>
            <a:custGeom>
              <a:avLst/>
              <a:gdLst/>
              <a:ahLst/>
              <a:cxnLst/>
              <a:rect l="l" t="t" r="r" b="b"/>
              <a:pathLst>
                <a:path w="12076" h="11396" extrusionOk="0">
                  <a:moveTo>
                    <a:pt x="6173" y="1"/>
                  </a:moveTo>
                  <a:cubicBezTo>
                    <a:pt x="3872" y="1"/>
                    <a:pt x="1612" y="1301"/>
                    <a:pt x="901" y="4157"/>
                  </a:cubicBezTo>
                  <a:cubicBezTo>
                    <a:pt x="0" y="7727"/>
                    <a:pt x="2802" y="11396"/>
                    <a:pt x="6472" y="11396"/>
                  </a:cubicBezTo>
                  <a:cubicBezTo>
                    <a:pt x="10241" y="11396"/>
                    <a:pt x="12076" y="8527"/>
                    <a:pt x="12042" y="5625"/>
                  </a:cubicBezTo>
                  <a:cubicBezTo>
                    <a:pt x="12005" y="2044"/>
                    <a:pt x="9057" y="1"/>
                    <a:pt x="6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7"/>
            <p:cNvSpPr/>
            <p:nvPr/>
          </p:nvSpPr>
          <p:spPr>
            <a:xfrm flipH="1">
              <a:off x="7198269" y="1550960"/>
              <a:ext cx="76192" cy="136123"/>
            </a:xfrm>
            <a:custGeom>
              <a:avLst/>
              <a:gdLst/>
              <a:ahLst/>
              <a:cxnLst/>
              <a:rect l="l" t="t" r="r" b="b"/>
              <a:pathLst>
                <a:path w="4559" h="8145" extrusionOk="0">
                  <a:moveTo>
                    <a:pt x="2636" y="1"/>
                  </a:moveTo>
                  <a:cubicBezTo>
                    <a:pt x="2403" y="1"/>
                    <a:pt x="2236" y="161"/>
                    <a:pt x="2236" y="405"/>
                  </a:cubicBezTo>
                  <a:cubicBezTo>
                    <a:pt x="2236" y="572"/>
                    <a:pt x="2236" y="739"/>
                    <a:pt x="2269" y="872"/>
                  </a:cubicBezTo>
                  <a:cubicBezTo>
                    <a:pt x="2303" y="939"/>
                    <a:pt x="2303" y="1006"/>
                    <a:pt x="2303" y="1039"/>
                  </a:cubicBezTo>
                  <a:cubicBezTo>
                    <a:pt x="2303" y="1073"/>
                    <a:pt x="2269" y="1073"/>
                    <a:pt x="2236" y="1073"/>
                  </a:cubicBezTo>
                  <a:cubicBezTo>
                    <a:pt x="1502" y="1339"/>
                    <a:pt x="1035" y="2073"/>
                    <a:pt x="1202" y="2840"/>
                  </a:cubicBezTo>
                  <a:cubicBezTo>
                    <a:pt x="1369" y="3708"/>
                    <a:pt x="2236" y="3841"/>
                    <a:pt x="2836" y="4275"/>
                  </a:cubicBezTo>
                  <a:cubicBezTo>
                    <a:pt x="3403" y="4675"/>
                    <a:pt x="3604" y="5409"/>
                    <a:pt x="3170" y="6009"/>
                  </a:cubicBezTo>
                  <a:cubicBezTo>
                    <a:pt x="2915" y="6349"/>
                    <a:pt x="2539" y="6464"/>
                    <a:pt x="2134" y="6464"/>
                  </a:cubicBezTo>
                  <a:cubicBezTo>
                    <a:pt x="1745" y="6464"/>
                    <a:pt x="1328" y="6357"/>
                    <a:pt x="968" y="6243"/>
                  </a:cubicBezTo>
                  <a:cubicBezTo>
                    <a:pt x="935" y="6176"/>
                    <a:pt x="902" y="6176"/>
                    <a:pt x="868" y="6143"/>
                  </a:cubicBezTo>
                  <a:cubicBezTo>
                    <a:pt x="771" y="6087"/>
                    <a:pt x="673" y="6061"/>
                    <a:pt x="578" y="6061"/>
                  </a:cubicBezTo>
                  <a:cubicBezTo>
                    <a:pt x="446" y="6061"/>
                    <a:pt x="318" y="6112"/>
                    <a:pt x="201" y="6210"/>
                  </a:cubicBezTo>
                  <a:cubicBezTo>
                    <a:pt x="1" y="6476"/>
                    <a:pt x="68" y="6877"/>
                    <a:pt x="401" y="6943"/>
                  </a:cubicBezTo>
                  <a:cubicBezTo>
                    <a:pt x="935" y="7110"/>
                    <a:pt x="1469" y="7244"/>
                    <a:pt x="2002" y="7277"/>
                  </a:cubicBezTo>
                  <a:cubicBezTo>
                    <a:pt x="2002" y="7377"/>
                    <a:pt x="2002" y="7477"/>
                    <a:pt x="1969" y="7577"/>
                  </a:cubicBezTo>
                  <a:cubicBezTo>
                    <a:pt x="1969" y="7577"/>
                    <a:pt x="1969" y="7611"/>
                    <a:pt x="1969" y="7644"/>
                  </a:cubicBezTo>
                  <a:cubicBezTo>
                    <a:pt x="1969" y="7744"/>
                    <a:pt x="1936" y="7844"/>
                    <a:pt x="2002" y="7944"/>
                  </a:cubicBezTo>
                  <a:cubicBezTo>
                    <a:pt x="2069" y="8044"/>
                    <a:pt x="2136" y="8111"/>
                    <a:pt x="2236" y="8144"/>
                  </a:cubicBezTo>
                  <a:lnTo>
                    <a:pt x="2469" y="8144"/>
                  </a:lnTo>
                  <a:cubicBezTo>
                    <a:pt x="2569" y="8111"/>
                    <a:pt x="2636" y="8044"/>
                    <a:pt x="2703" y="7944"/>
                  </a:cubicBezTo>
                  <a:cubicBezTo>
                    <a:pt x="2736" y="7844"/>
                    <a:pt x="2770" y="7744"/>
                    <a:pt x="2736" y="7644"/>
                  </a:cubicBezTo>
                  <a:cubicBezTo>
                    <a:pt x="2703" y="7477"/>
                    <a:pt x="2670" y="7344"/>
                    <a:pt x="2636" y="7210"/>
                  </a:cubicBezTo>
                  <a:cubicBezTo>
                    <a:pt x="2736" y="7177"/>
                    <a:pt x="2803" y="7177"/>
                    <a:pt x="2903" y="7144"/>
                  </a:cubicBezTo>
                  <a:cubicBezTo>
                    <a:pt x="3637" y="6877"/>
                    <a:pt x="4104" y="6243"/>
                    <a:pt x="4171" y="5476"/>
                  </a:cubicBezTo>
                  <a:cubicBezTo>
                    <a:pt x="4271" y="4708"/>
                    <a:pt x="3837" y="4041"/>
                    <a:pt x="3203" y="3641"/>
                  </a:cubicBezTo>
                  <a:cubicBezTo>
                    <a:pt x="2703" y="3274"/>
                    <a:pt x="1635" y="3074"/>
                    <a:pt x="1936" y="2240"/>
                  </a:cubicBezTo>
                  <a:cubicBezTo>
                    <a:pt x="2105" y="1733"/>
                    <a:pt x="2531" y="1577"/>
                    <a:pt x="3001" y="1577"/>
                  </a:cubicBezTo>
                  <a:cubicBezTo>
                    <a:pt x="3459" y="1577"/>
                    <a:pt x="3959" y="1725"/>
                    <a:pt x="4304" y="1840"/>
                  </a:cubicBezTo>
                  <a:cubicBezTo>
                    <a:pt x="4324" y="1848"/>
                    <a:pt x="4344" y="1852"/>
                    <a:pt x="4362" y="1852"/>
                  </a:cubicBezTo>
                  <a:cubicBezTo>
                    <a:pt x="4492" y="1852"/>
                    <a:pt x="4559" y="1661"/>
                    <a:pt x="4471" y="1573"/>
                  </a:cubicBezTo>
                  <a:cubicBezTo>
                    <a:pt x="4071" y="1173"/>
                    <a:pt x="3537" y="972"/>
                    <a:pt x="2970" y="939"/>
                  </a:cubicBezTo>
                  <a:lnTo>
                    <a:pt x="2970" y="906"/>
                  </a:lnTo>
                  <a:cubicBezTo>
                    <a:pt x="2970" y="806"/>
                    <a:pt x="3003" y="739"/>
                    <a:pt x="3003" y="672"/>
                  </a:cubicBezTo>
                  <a:cubicBezTo>
                    <a:pt x="3003" y="606"/>
                    <a:pt x="3003" y="572"/>
                    <a:pt x="3036" y="505"/>
                  </a:cubicBezTo>
                  <a:cubicBezTo>
                    <a:pt x="3070" y="405"/>
                    <a:pt x="3036" y="305"/>
                    <a:pt x="3003" y="205"/>
                  </a:cubicBezTo>
                  <a:cubicBezTo>
                    <a:pt x="2936" y="72"/>
                    <a:pt x="2803" y="5"/>
                    <a:pt x="2703" y="5"/>
                  </a:cubicBezTo>
                  <a:cubicBezTo>
                    <a:pt x="2680" y="2"/>
                    <a:pt x="2658" y="1"/>
                    <a:pt x="2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7"/>
            <p:cNvSpPr/>
            <p:nvPr/>
          </p:nvSpPr>
          <p:spPr>
            <a:xfrm flipH="1">
              <a:off x="5435385" y="2738015"/>
              <a:ext cx="812194" cy="326078"/>
            </a:xfrm>
            <a:custGeom>
              <a:avLst/>
              <a:gdLst/>
              <a:ahLst/>
              <a:cxnLst/>
              <a:rect l="l" t="t" r="r" b="b"/>
              <a:pathLst>
                <a:path w="48598" h="19511" extrusionOk="0">
                  <a:moveTo>
                    <a:pt x="21326" y="1"/>
                  </a:moveTo>
                  <a:cubicBezTo>
                    <a:pt x="13579" y="1"/>
                    <a:pt x="6261" y="1345"/>
                    <a:pt x="3637" y="3497"/>
                  </a:cubicBezTo>
                  <a:cubicBezTo>
                    <a:pt x="1702" y="5098"/>
                    <a:pt x="368" y="7500"/>
                    <a:pt x="101" y="9968"/>
                  </a:cubicBezTo>
                  <a:cubicBezTo>
                    <a:pt x="1" y="10769"/>
                    <a:pt x="34" y="11603"/>
                    <a:pt x="168" y="12403"/>
                  </a:cubicBezTo>
                  <a:cubicBezTo>
                    <a:pt x="1202" y="17941"/>
                    <a:pt x="5505" y="18108"/>
                    <a:pt x="9908" y="18641"/>
                  </a:cubicBezTo>
                  <a:cubicBezTo>
                    <a:pt x="16646" y="19442"/>
                    <a:pt x="23418" y="19475"/>
                    <a:pt x="30156" y="19509"/>
                  </a:cubicBezTo>
                  <a:cubicBezTo>
                    <a:pt x="30311" y="19510"/>
                    <a:pt x="30468" y="19510"/>
                    <a:pt x="30626" y="19510"/>
                  </a:cubicBezTo>
                  <a:cubicBezTo>
                    <a:pt x="35510" y="19510"/>
                    <a:pt x="41407" y="18948"/>
                    <a:pt x="43765" y="13971"/>
                  </a:cubicBezTo>
                  <a:cubicBezTo>
                    <a:pt x="48598" y="3805"/>
                    <a:pt x="34355" y="1"/>
                    <a:pt x="21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7"/>
            <p:cNvSpPr/>
            <p:nvPr/>
          </p:nvSpPr>
          <p:spPr>
            <a:xfrm flipH="1">
              <a:off x="5997810" y="2882779"/>
              <a:ext cx="203491" cy="352433"/>
            </a:xfrm>
            <a:custGeom>
              <a:avLst/>
              <a:gdLst/>
              <a:ahLst/>
              <a:cxnLst/>
              <a:rect l="l" t="t" r="r" b="b"/>
              <a:pathLst>
                <a:path w="12176" h="21088" extrusionOk="0">
                  <a:moveTo>
                    <a:pt x="8073" y="0"/>
                  </a:moveTo>
                  <a:cubicBezTo>
                    <a:pt x="8006" y="0"/>
                    <a:pt x="7940" y="2"/>
                    <a:pt x="7873" y="5"/>
                  </a:cubicBezTo>
                  <a:cubicBezTo>
                    <a:pt x="5971" y="3441"/>
                    <a:pt x="7206" y="8345"/>
                    <a:pt x="6105" y="12214"/>
                  </a:cubicBezTo>
                  <a:cubicBezTo>
                    <a:pt x="5104" y="15750"/>
                    <a:pt x="3069" y="19086"/>
                    <a:pt x="0" y="21087"/>
                  </a:cubicBezTo>
                  <a:cubicBezTo>
                    <a:pt x="6639" y="18819"/>
                    <a:pt x="12176" y="12615"/>
                    <a:pt x="12142" y="5576"/>
                  </a:cubicBezTo>
                  <a:cubicBezTo>
                    <a:pt x="12142" y="4242"/>
                    <a:pt x="11909" y="2841"/>
                    <a:pt x="11175" y="1707"/>
                  </a:cubicBezTo>
                  <a:cubicBezTo>
                    <a:pt x="10446" y="598"/>
                    <a:pt x="9327" y="0"/>
                    <a:pt x="8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7"/>
            <p:cNvSpPr/>
            <p:nvPr/>
          </p:nvSpPr>
          <p:spPr>
            <a:xfrm flipH="1">
              <a:off x="5605334" y="2881743"/>
              <a:ext cx="532410" cy="11732"/>
            </a:xfrm>
            <a:custGeom>
              <a:avLst/>
              <a:gdLst/>
              <a:ahLst/>
              <a:cxnLst/>
              <a:rect l="l" t="t" r="r" b="b"/>
              <a:pathLst>
                <a:path w="31857" h="702" extrusionOk="0">
                  <a:moveTo>
                    <a:pt x="434" y="1"/>
                  </a:moveTo>
                  <a:cubicBezTo>
                    <a:pt x="0" y="1"/>
                    <a:pt x="0" y="701"/>
                    <a:pt x="434" y="701"/>
                  </a:cubicBezTo>
                  <a:cubicBezTo>
                    <a:pt x="3663" y="648"/>
                    <a:pt x="6897" y="632"/>
                    <a:pt x="10132" y="632"/>
                  </a:cubicBezTo>
                  <a:cubicBezTo>
                    <a:pt x="14986" y="632"/>
                    <a:pt x="19841" y="668"/>
                    <a:pt x="24684" y="668"/>
                  </a:cubicBezTo>
                  <a:cubicBezTo>
                    <a:pt x="25592" y="668"/>
                    <a:pt x="26504" y="673"/>
                    <a:pt x="27418" y="673"/>
                  </a:cubicBezTo>
                  <a:cubicBezTo>
                    <a:pt x="28789" y="673"/>
                    <a:pt x="30162" y="661"/>
                    <a:pt x="31523" y="601"/>
                  </a:cubicBezTo>
                  <a:cubicBezTo>
                    <a:pt x="31856" y="601"/>
                    <a:pt x="31856" y="101"/>
                    <a:pt x="31523" y="101"/>
                  </a:cubicBezTo>
                  <a:cubicBezTo>
                    <a:pt x="29688" y="25"/>
                    <a:pt x="27853" y="4"/>
                    <a:pt x="26016" y="4"/>
                  </a:cubicBezTo>
                  <a:cubicBezTo>
                    <a:pt x="23810" y="4"/>
                    <a:pt x="21600" y="34"/>
                    <a:pt x="19381" y="34"/>
                  </a:cubicBezTo>
                  <a:lnTo>
                    <a:pt x="7272" y="34"/>
                  </a:lnTo>
                  <a:cubicBezTo>
                    <a:pt x="4970" y="34"/>
                    <a:pt x="2702" y="34"/>
                    <a:pt x="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7"/>
            <p:cNvSpPr/>
            <p:nvPr/>
          </p:nvSpPr>
          <p:spPr>
            <a:xfrm flipH="1">
              <a:off x="5722405" y="2932532"/>
              <a:ext cx="422041" cy="11431"/>
            </a:xfrm>
            <a:custGeom>
              <a:avLst/>
              <a:gdLst/>
              <a:ahLst/>
              <a:cxnLst/>
              <a:rect l="l" t="t" r="r" b="b"/>
              <a:pathLst>
                <a:path w="25253" h="684" extrusionOk="0">
                  <a:moveTo>
                    <a:pt x="20774" y="1"/>
                  </a:moveTo>
                  <a:cubicBezTo>
                    <a:pt x="18029" y="1"/>
                    <a:pt x="15278" y="31"/>
                    <a:pt x="12543" y="31"/>
                  </a:cubicBezTo>
                  <a:cubicBezTo>
                    <a:pt x="10720" y="31"/>
                    <a:pt x="8896" y="17"/>
                    <a:pt x="7073" y="17"/>
                  </a:cubicBezTo>
                  <a:cubicBezTo>
                    <a:pt x="4793" y="17"/>
                    <a:pt x="2514" y="38"/>
                    <a:pt x="234" y="131"/>
                  </a:cubicBezTo>
                  <a:cubicBezTo>
                    <a:pt x="1" y="164"/>
                    <a:pt x="1" y="531"/>
                    <a:pt x="234" y="531"/>
                  </a:cubicBezTo>
                  <a:cubicBezTo>
                    <a:pt x="2514" y="624"/>
                    <a:pt x="4793" y="644"/>
                    <a:pt x="7073" y="644"/>
                  </a:cubicBezTo>
                  <a:cubicBezTo>
                    <a:pt x="8896" y="644"/>
                    <a:pt x="10720" y="631"/>
                    <a:pt x="12543" y="631"/>
                  </a:cubicBezTo>
                  <a:cubicBezTo>
                    <a:pt x="15036" y="651"/>
                    <a:pt x="17542" y="684"/>
                    <a:pt x="20044" y="684"/>
                  </a:cubicBezTo>
                  <a:cubicBezTo>
                    <a:pt x="21660" y="684"/>
                    <a:pt x="23275" y="670"/>
                    <a:pt x="24885" y="631"/>
                  </a:cubicBezTo>
                  <a:cubicBezTo>
                    <a:pt x="25252" y="631"/>
                    <a:pt x="25252" y="64"/>
                    <a:pt x="24885" y="31"/>
                  </a:cubicBezTo>
                  <a:cubicBezTo>
                    <a:pt x="23518" y="8"/>
                    <a:pt x="22146" y="1"/>
                    <a:pt x="20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7"/>
            <p:cNvSpPr/>
            <p:nvPr/>
          </p:nvSpPr>
          <p:spPr>
            <a:xfrm flipH="1">
              <a:off x="5619072" y="2934437"/>
              <a:ext cx="60098" cy="10980"/>
            </a:xfrm>
            <a:custGeom>
              <a:avLst/>
              <a:gdLst/>
              <a:ahLst/>
              <a:cxnLst/>
              <a:rect l="l" t="t" r="r" b="b"/>
              <a:pathLst>
                <a:path w="3596" h="657" extrusionOk="0">
                  <a:moveTo>
                    <a:pt x="1782" y="0"/>
                  </a:moveTo>
                  <a:cubicBezTo>
                    <a:pt x="1282" y="0"/>
                    <a:pt x="781" y="50"/>
                    <a:pt x="281" y="150"/>
                  </a:cubicBezTo>
                  <a:cubicBezTo>
                    <a:pt x="1" y="181"/>
                    <a:pt x="98" y="590"/>
                    <a:pt x="357" y="590"/>
                  </a:cubicBezTo>
                  <a:cubicBezTo>
                    <a:pt x="375" y="590"/>
                    <a:pt x="394" y="588"/>
                    <a:pt x="414" y="584"/>
                  </a:cubicBezTo>
                  <a:cubicBezTo>
                    <a:pt x="804" y="512"/>
                    <a:pt x="1199" y="477"/>
                    <a:pt x="1596" y="477"/>
                  </a:cubicBezTo>
                  <a:cubicBezTo>
                    <a:pt x="2116" y="477"/>
                    <a:pt x="2638" y="537"/>
                    <a:pt x="3150" y="650"/>
                  </a:cubicBezTo>
                  <a:cubicBezTo>
                    <a:pt x="3170" y="655"/>
                    <a:pt x="3190" y="657"/>
                    <a:pt x="3210" y="657"/>
                  </a:cubicBezTo>
                  <a:cubicBezTo>
                    <a:pt x="3498" y="657"/>
                    <a:pt x="3596" y="213"/>
                    <a:pt x="3283" y="150"/>
                  </a:cubicBezTo>
                  <a:cubicBezTo>
                    <a:pt x="2783" y="50"/>
                    <a:pt x="2282" y="0"/>
                    <a:pt x="17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7"/>
            <p:cNvSpPr/>
            <p:nvPr/>
          </p:nvSpPr>
          <p:spPr>
            <a:xfrm flipH="1">
              <a:off x="5656073" y="1022059"/>
              <a:ext cx="761538" cy="315482"/>
            </a:xfrm>
            <a:custGeom>
              <a:avLst/>
              <a:gdLst/>
              <a:ahLst/>
              <a:cxnLst/>
              <a:rect l="l" t="t" r="r" b="b"/>
              <a:pathLst>
                <a:path w="45567" h="18877" extrusionOk="0">
                  <a:moveTo>
                    <a:pt x="31765" y="0"/>
                  </a:moveTo>
                  <a:cubicBezTo>
                    <a:pt x="31062" y="0"/>
                    <a:pt x="30358" y="14"/>
                    <a:pt x="29655" y="29"/>
                  </a:cubicBezTo>
                  <a:cubicBezTo>
                    <a:pt x="26386" y="96"/>
                    <a:pt x="23084" y="163"/>
                    <a:pt x="19815" y="196"/>
                  </a:cubicBezTo>
                  <a:cubicBezTo>
                    <a:pt x="11643" y="363"/>
                    <a:pt x="1" y="2398"/>
                    <a:pt x="3237" y="13706"/>
                  </a:cubicBezTo>
                  <a:cubicBezTo>
                    <a:pt x="4700" y="18813"/>
                    <a:pt x="10510" y="18876"/>
                    <a:pt x="15066" y="18876"/>
                  </a:cubicBezTo>
                  <a:cubicBezTo>
                    <a:pt x="15182" y="18876"/>
                    <a:pt x="15298" y="18876"/>
                    <a:pt x="15412" y="18876"/>
                  </a:cubicBezTo>
                  <a:cubicBezTo>
                    <a:pt x="22183" y="18843"/>
                    <a:pt x="28955" y="18810"/>
                    <a:pt x="35660" y="18009"/>
                  </a:cubicBezTo>
                  <a:cubicBezTo>
                    <a:pt x="40096" y="17475"/>
                    <a:pt x="44366" y="17309"/>
                    <a:pt x="45400" y="11771"/>
                  </a:cubicBezTo>
                  <a:cubicBezTo>
                    <a:pt x="45567" y="10971"/>
                    <a:pt x="45567" y="10170"/>
                    <a:pt x="45500" y="9336"/>
                  </a:cubicBezTo>
                  <a:cubicBezTo>
                    <a:pt x="45066" y="5333"/>
                    <a:pt x="42331" y="2098"/>
                    <a:pt x="38528" y="863"/>
                  </a:cubicBezTo>
                  <a:cubicBezTo>
                    <a:pt x="36356" y="148"/>
                    <a:pt x="34067" y="0"/>
                    <a:pt x="3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7"/>
            <p:cNvSpPr/>
            <p:nvPr/>
          </p:nvSpPr>
          <p:spPr>
            <a:xfrm flipH="1">
              <a:off x="5701782" y="1159670"/>
              <a:ext cx="203491" cy="352366"/>
            </a:xfrm>
            <a:custGeom>
              <a:avLst/>
              <a:gdLst/>
              <a:ahLst/>
              <a:cxnLst/>
              <a:rect l="l" t="t" r="r" b="b"/>
              <a:pathLst>
                <a:path w="12176" h="21084" extrusionOk="0">
                  <a:moveTo>
                    <a:pt x="4198" y="0"/>
                  </a:moveTo>
                  <a:cubicBezTo>
                    <a:pt x="2906" y="0"/>
                    <a:pt x="1748" y="598"/>
                    <a:pt x="1001" y="1703"/>
                  </a:cubicBezTo>
                  <a:cubicBezTo>
                    <a:pt x="267" y="2837"/>
                    <a:pt x="33" y="4238"/>
                    <a:pt x="33" y="5605"/>
                  </a:cubicBezTo>
                  <a:cubicBezTo>
                    <a:pt x="0" y="12610"/>
                    <a:pt x="5537" y="18848"/>
                    <a:pt x="12175" y="21083"/>
                  </a:cubicBezTo>
                  <a:cubicBezTo>
                    <a:pt x="9107" y="19115"/>
                    <a:pt x="7072" y="15746"/>
                    <a:pt x="6071" y="12243"/>
                  </a:cubicBezTo>
                  <a:cubicBezTo>
                    <a:pt x="4970" y="8374"/>
                    <a:pt x="6205" y="3437"/>
                    <a:pt x="4303" y="1"/>
                  </a:cubicBezTo>
                  <a:cubicBezTo>
                    <a:pt x="4268" y="0"/>
                    <a:pt x="4233" y="0"/>
                    <a:pt x="41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7"/>
            <p:cNvSpPr/>
            <p:nvPr/>
          </p:nvSpPr>
          <p:spPr>
            <a:xfrm flipH="1">
              <a:off x="5755864" y="1157648"/>
              <a:ext cx="531842" cy="11532"/>
            </a:xfrm>
            <a:custGeom>
              <a:avLst/>
              <a:gdLst/>
              <a:ahLst/>
              <a:cxnLst/>
              <a:rect l="l" t="t" r="r" b="b"/>
              <a:pathLst>
                <a:path w="31823" h="690" extrusionOk="0">
                  <a:moveTo>
                    <a:pt x="26233" y="0"/>
                  </a:moveTo>
                  <a:cubicBezTo>
                    <a:pt x="23927" y="0"/>
                    <a:pt x="21620" y="22"/>
                    <a:pt x="19314" y="22"/>
                  </a:cubicBezTo>
                  <a:cubicBezTo>
                    <a:pt x="15278" y="22"/>
                    <a:pt x="11208" y="22"/>
                    <a:pt x="7172" y="56"/>
                  </a:cubicBezTo>
                  <a:cubicBezTo>
                    <a:pt x="4904" y="56"/>
                    <a:pt x="2602" y="56"/>
                    <a:pt x="334" y="89"/>
                  </a:cubicBezTo>
                  <a:cubicBezTo>
                    <a:pt x="0" y="89"/>
                    <a:pt x="0" y="623"/>
                    <a:pt x="334" y="623"/>
                  </a:cubicBezTo>
                  <a:cubicBezTo>
                    <a:pt x="8406" y="689"/>
                    <a:pt x="16512" y="656"/>
                    <a:pt x="24584" y="689"/>
                  </a:cubicBezTo>
                  <a:cubicBezTo>
                    <a:pt x="26886" y="689"/>
                    <a:pt x="29154" y="689"/>
                    <a:pt x="31423" y="656"/>
                  </a:cubicBezTo>
                  <a:cubicBezTo>
                    <a:pt x="31823" y="623"/>
                    <a:pt x="31823" y="56"/>
                    <a:pt x="31423" y="56"/>
                  </a:cubicBezTo>
                  <a:cubicBezTo>
                    <a:pt x="29693" y="13"/>
                    <a:pt x="27963" y="0"/>
                    <a:pt x="26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7"/>
            <p:cNvSpPr/>
            <p:nvPr/>
          </p:nvSpPr>
          <p:spPr>
            <a:xfrm flipH="1">
              <a:off x="6123238" y="1213752"/>
              <a:ext cx="148307" cy="12250"/>
            </a:xfrm>
            <a:custGeom>
              <a:avLst/>
              <a:gdLst/>
              <a:ahLst/>
              <a:cxnLst/>
              <a:rect l="l" t="t" r="r" b="b"/>
              <a:pathLst>
                <a:path w="8874" h="733" extrusionOk="0">
                  <a:moveTo>
                    <a:pt x="367" y="1"/>
                  </a:moveTo>
                  <a:cubicBezTo>
                    <a:pt x="0" y="1"/>
                    <a:pt x="0" y="568"/>
                    <a:pt x="367" y="568"/>
                  </a:cubicBezTo>
                  <a:cubicBezTo>
                    <a:pt x="2498" y="620"/>
                    <a:pt x="4628" y="733"/>
                    <a:pt x="6759" y="733"/>
                  </a:cubicBezTo>
                  <a:cubicBezTo>
                    <a:pt x="7364" y="733"/>
                    <a:pt x="7968" y="724"/>
                    <a:pt x="8573" y="701"/>
                  </a:cubicBezTo>
                  <a:cubicBezTo>
                    <a:pt x="8873" y="701"/>
                    <a:pt x="8873" y="268"/>
                    <a:pt x="8573" y="234"/>
                  </a:cubicBezTo>
                  <a:cubicBezTo>
                    <a:pt x="5871" y="1"/>
                    <a:pt x="3103" y="68"/>
                    <a:pt x="3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7"/>
            <p:cNvSpPr/>
            <p:nvPr/>
          </p:nvSpPr>
          <p:spPr>
            <a:xfrm flipH="1">
              <a:off x="5803244" y="1215941"/>
              <a:ext cx="241412" cy="10144"/>
            </a:xfrm>
            <a:custGeom>
              <a:avLst/>
              <a:gdLst/>
              <a:ahLst/>
              <a:cxnLst/>
              <a:rect l="l" t="t" r="r" b="b"/>
              <a:pathLst>
                <a:path w="14445" h="607" extrusionOk="0">
                  <a:moveTo>
                    <a:pt x="12798" y="1"/>
                  </a:moveTo>
                  <a:cubicBezTo>
                    <a:pt x="12115" y="1"/>
                    <a:pt x="11422" y="37"/>
                    <a:pt x="10742" y="37"/>
                  </a:cubicBezTo>
                  <a:lnTo>
                    <a:pt x="7239" y="70"/>
                  </a:lnTo>
                  <a:lnTo>
                    <a:pt x="334" y="70"/>
                  </a:lnTo>
                  <a:cubicBezTo>
                    <a:pt x="1" y="70"/>
                    <a:pt x="1" y="570"/>
                    <a:pt x="334" y="570"/>
                  </a:cubicBezTo>
                  <a:cubicBezTo>
                    <a:pt x="1102" y="559"/>
                    <a:pt x="1869" y="556"/>
                    <a:pt x="2636" y="556"/>
                  </a:cubicBezTo>
                  <a:cubicBezTo>
                    <a:pt x="4170" y="556"/>
                    <a:pt x="5705" y="570"/>
                    <a:pt x="7239" y="570"/>
                  </a:cubicBezTo>
                  <a:lnTo>
                    <a:pt x="10642" y="570"/>
                  </a:lnTo>
                  <a:cubicBezTo>
                    <a:pt x="11342" y="570"/>
                    <a:pt x="12055" y="607"/>
                    <a:pt x="12758" y="607"/>
                  </a:cubicBezTo>
                  <a:cubicBezTo>
                    <a:pt x="13226" y="607"/>
                    <a:pt x="13691" y="591"/>
                    <a:pt x="14144" y="537"/>
                  </a:cubicBezTo>
                  <a:cubicBezTo>
                    <a:pt x="14444" y="504"/>
                    <a:pt x="14444" y="103"/>
                    <a:pt x="14144" y="70"/>
                  </a:cubicBezTo>
                  <a:cubicBezTo>
                    <a:pt x="13704" y="17"/>
                    <a:pt x="13253" y="1"/>
                    <a:pt x="127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7"/>
            <p:cNvSpPr/>
            <p:nvPr/>
          </p:nvSpPr>
          <p:spPr>
            <a:xfrm flipH="1">
              <a:off x="7528642" y="1533763"/>
              <a:ext cx="575896" cy="566821"/>
            </a:xfrm>
            <a:custGeom>
              <a:avLst/>
              <a:gdLst/>
              <a:ahLst/>
              <a:cxnLst/>
              <a:rect l="l" t="t" r="r" b="b"/>
              <a:pathLst>
                <a:path w="34459" h="33916" extrusionOk="0">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7"/>
            <p:cNvSpPr/>
            <p:nvPr/>
          </p:nvSpPr>
          <p:spPr>
            <a:xfrm flipH="1">
              <a:off x="7528642" y="1533763"/>
              <a:ext cx="575896" cy="566821"/>
            </a:xfrm>
            <a:custGeom>
              <a:avLst/>
              <a:gdLst/>
              <a:ahLst/>
              <a:cxnLst/>
              <a:rect l="l" t="t" r="r" b="b"/>
              <a:pathLst>
                <a:path w="34459" h="33916" extrusionOk="0">
                  <a:moveTo>
                    <a:pt x="26966" y="290"/>
                  </a:moveTo>
                  <a:cubicBezTo>
                    <a:pt x="28674" y="290"/>
                    <a:pt x="30382" y="354"/>
                    <a:pt x="32090" y="567"/>
                  </a:cubicBezTo>
                  <a:cubicBezTo>
                    <a:pt x="32824" y="667"/>
                    <a:pt x="33758" y="867"/>
                    <a:pt x="34058" y="1635"/>
                  </a:cubicBezTo>
                  <a:cubicBezTo>
                    <a:pt x="34258" y="2102"/>
                    <a:pt x="34158" y="2669"/>
                    <a:pt x="34125" y="3169"/>
                  </a:cubicBezTo>
                  <a:cubicBezTo>
                    <a:pt x="34125" y="3703"/>
                    <a:pt x="34091" y="4270"/>
                    <a:pt x="34058" y="4803"/>
                  </a:cubicBezTo>
                  <a:cubicBezTo>
                    <a:pt x="33891" y="9173"/>
                    <a:pt x="33824" y="13576"/>
                    <a:pt x="33824" y="17946"/>
                  </a:cubicBezTo>
                  <a:cubicBezTo>
                    <a:pt x="33824" y="22316"/>
                    <a:pt x="33891" y="26719"/>
                    <a:pt x="34058" y="31089"/>
                  </a:cubicBezTo>
                  <a:cubicBezTo>
                    <a:pt x="34058" y="31556"/>
                    <a:pt x="34091" y="32023"/>
                    <a:pt x="33958" y="32490"/>
                  </a:cubicBezTo>
                  <a:cubicBezTo>
                    <a:pt x="33824" y="32924"/>
                    <a:pt x="33524" y="33224"/>
                    <a:pt x="33124" y="33391"/>
                  </a:cubicBezTo>
                  <a:cubicBezTo>
                    <a:pt x="32603" y="33599"/>
                    <a:pt x="32029" y="33638"/>
                    <a:pt x="31461" y="33638"/>
                  </a:cubicBezTo>
                  <a:cubicBezTo>
                    <a:pt x="31120" y="33638"/>
                    <a:pt x="30780" y="33624"/>
                    <a:pt x="30455" y="33624"/>
                  </a:cubicBezTo>
                  <a:cubicBezTo>
                    <a:pt x="28254" y="33657"/>
                    <a:pt x="26085" y="33657"/>
                    <a:pt x="23884" y="33657"/>
                  </a:cubicBezTo>
                  <a:cubicBezTo>
                    <a:pt x="19481" y="33657"/>
                    <a:pt x="15111" y="33591"/>
                    <a:pt x="10708" y="33491"/>
                  </a:cubicBezTo>
                  <a:cubicBezTo>
                    <a:pt x="8506" y="33424"/>
                    <a:pt x="6338" y="33357"/>
                    <a:pt x="4136" y="33291"/>
                  </a:cubicBezTo>
                  <a:cubicBezTo>
                    <a:pt x="3569" y="33257"/>
                    <a:pt x="3036" y="33224"/>
                    <a:pt x="2469" y="33224"/>
                  </a:cubicBezTo>
                  <a:cubicBezTo>
                    <a:pt x="2002" y="33190"/>
                    <a:pt x="1368" y="33257"/>
                    <a:pt x="934" y="32990"/>
                  </a:cubicBezTo>
                  <a:cubicBezTo>
                    <a:pt x="200" y="32557"/>
                    <a:pt x="267" y="31489"/>
                    <a:pt x="300" y="30789"/>
                  </a:cubicBezTo>
                  <a:cubicBezTo>
                    <a:pt x="334" y="26419"/>
                    <a:pt x="601" y="22083"/>
                    <a:pt x="801" y="17746"/>
                  </a:cubicBezTo>
                  <a:cubicBezTo>
                    <a:pt x="1034" y="13410"/>
                    <a:pt x="1201" y="9073"/>
                    <a:pt x="1034" y="4703"/>
                  </a:cubicBezTo>
                  <a:cubicBezTo>
                    <a:pt x="1001" y="3703"/>
                    <a:pt x="934" y="2735"/>
                    <a:pt x="834" y="1735"/>
                  </a:cubicBezTo>
                  <a:cubicBezTo>
                    <a:pt x="867" y="1735"/>
                    <a:pt x="901" y="1701"/>
                    <a:pt x="934" y="1701"/>
                  </a:cubicBezTo>
                  <a:cubicBezTo>
                    <a:pt x="1943" y="666"/>
                    <a:pt x="3480" y="560"/>
                    <a:pt x="4907" y="560"/>
                  </a:cubicBezTo>
                  <a:cubicBezTo>
                    <a:pt x="5272" y="560"/>
                    <a:pt x="5631" y="567"/>
                    <a:pt x="5971" y="567"/>
                  </a:cubicBezTo>
                  <a:cubicBezTo>
                    <a:pt x="8139" y="534"/>
                    <a:pt x="10341" y="500"/>
                    <a:pt x="12542" y="467"/>
                  </a:cubicBezTo>
                  <a:cubicBezTo>
                    <a:pt x="16912" y="400"/>
                    <a:pt x="21282" y="300"/>
                    <a:pt x="25685" y="300"/>
                  </a:cubicBezTo>
                  <a:cubicBezTo>
                    <a:pt x="26112" y="294"/>
                    <a:pt x="26539" y="290"/>
                    <a:pt x="26966" y="290"/>
                  </a:cubicBezTo>
                  <a:close/>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7"/>
            <p:cNvSpPr/>
            <p:nvPr/>
          </p:nvSpPr>
          <p:spPr>
            <a:xfrm flipH="1">
              <a:off x="7532001" y="1537105"/>
              <a:ext cx="569194" cy="560136"/>
            </a:xfrm>
            <a:custGeom>
              <a:avLst/>
              <a:gdLst/>
              <a:ahLst/>
              <a:cxnLst/>
              <a:rect l="l" t="t" r="r" b="b"/>
              <a:pathLst>
                <a:path w="34058" h="33516" extrusionOk="0">
                  <a:moveTo>
                    <a:pt x="25385" y="267"/>
                  </a:moveTo>
                  <a:cubicBezTo>
                    <a:pt x="27487" y="267"/>
                    <a:pt x="29621" y="300"/>
                    <a:pt x="31723" y="567"/>
                  </a:cubicBezTo>
                  <a:cubicBezTo>
                    <a:pt x="32423" y="634"/>
                    <a:pt x="33391" y="834"/>
                    <a:pt x="33658" y="1601"/>
                  </a:cubicBezTo>
                  <a:cubicBezTo>
                    <a:pt x="33858" y="2068"/>
                    <a:pt x="33758" y="2635"/>
                    <a:pt x="33758" y="3102"/>
                  </a:cubicBezTo>
                  <a:lnTo>
                    <a:pt x="33724" y="3136"/>
                  </a:lnTo>
                  <a:cubicBezTo>
                    <a:pt x="33724" y="3669"/>
                    <a:pt x="33691" y="4203"/>
                    <a:pt x="33658" y="4770"/>
                  </a:cubicBezTo>
                  <a:cubicBezTo>
                    <a:pt x="33524" y="9073"/>
                    <a:pt x="33424" y="13410"/>
                    <a:pt x="33424" y="17746"/>
                  </a:cubicBezTo>
                  <a:cubicBezTo>
                    <a:pt x="33424" y="22049"/>
                    <a:pt x="33491" y="26386"/>
                    <a:pt x="33658" y="30722"/>
                  </a:cubicBezTo>
                  <a:cubicBezTo>
                    <a:pt x="33658" y="31189"/>
                    <a:pt x="33691" y="31656"/>
                    <a:pt x="33558" y="32090"/>
                  </a:cubicBezTo>
                  <a:cubicBezTo>
                    <a:pt x="33424" y="32523"/>
                    <a:pt x="33124" y="32824"/>
                    <a:pt x="32724" y="32990"/>
                  </a:cubicBezTo>
                  <a:cubicBezTo>
                    <a:pt x="32223" y="33199"/>
                    <a:pt x="31658" y="33238"/>
                    <a:pt x="31100" y="33238"/>
                  </a:cubicBezTo>
                  <a:cubicBezTo>
                    <a:pt x="30766" y="33238"/>
                    <a:pt x="30435" y="33224"/>
                    <a:pt x="30122" y="33224"/>
                  </a:cubicBezTo>
                  <a:cubicBezTo>
                    <a:pt x="27954" y="33257"/>
                    <a:pt x="25785" y="33257"/>
                    <a:pt x="23617" y="33257"/>
                  </a:cubicBezTo>
                  <a:cubicBezTo>
                    <a:pt x="19281" y="33257"/>
                    <a:pt x="14944" y="33191"/>
                    <a:pt x="10608" y="33091"/>
                  </a:cubicBezTo>
                  <a:cubicBezTo>
                    <a:pt x="8440" y="33024"/>
                    <a:pt x="6271" y="32957"/>
                    <a:pt x="4103" y="32890"/>
                  </a:cubicBezTo>
                  <a:cubicBezTo>
                    <a:pt x="3536" y="32857"/>
                    <a:pt x="3002" y="32857"/>
                    <a:pt x="2469" y="32824"/>
                  </a:cubicBezTo>
                  <a:cubicBezTo>
                    <a:pt x="1968" y="32790"/>
                    <a:pt x="1368" y="32857"/>
                    <a:pt x="934" y="32590"/>
                  </a:cubicBezTo>
                  <a:cubicBezTo>
                    <a:pt x="200" y="32190"/>
                    <a:pt x="301" y="31122"/>
                    <a:pt x="301" y="30422"/>
                  </a:cubicBezTo>
                  <a:cubicBezTo>
                    <a:pt x="334" y="26119"/>
                    <a:pt x="601" y="21816"/>
                    <a:pt x="801" y="17513"/>
                  </a:cubicBezTo>
                  <a:cubicBezTo>
                    <a:pt x="1034" y="13243"/>
                    <a:pt x="1201" y="8940"/>
                    <a:pt x="1034" y="4637"/>
                  </a:cubicBezTo>
                  <a:cubicBezTo>
                    <a:pt x="1001" y="3669"/>
                    <a:pt x="934" y="2669"/>
                    <a:pt x="834" y="1701"/>
                  </a:cubicBezTo>
                  <a:cubicBezTo>
                    <a:pt x="868" y="1701"/>
                    <a:pt x="901" y="1668"/>
                    <a:pt x="934" y="1668"/>
                  </a:cubicBezTo>
                  <a:cubicBezTo>
                    <a:pt x="2169" y="367"/>
                    <a:pt x="4270" y="567"/>
                    <a:pt x="5905" y="534"/>
                  </a:cubicBezTo>
                  <a:cubicBezTo>
                    <a:pt x="8073" y="501"/>
                    <a:pt x="10241" y="467"/>
                    <a:pt x="12409" y="434"/>
                  </a:cubicBezTo>
                  <a:cubicBezTo>
                    <a:pt x="16712" y="367"/>
                    <a:pt x="21049" y="300"/>
                    <a:pt x="25385" y="267"/>
                  </a:cubicBezTo>
                  <a:close/>
                  <a:moveTo>
                    <a:pt x="25481" y="0"/>
                  </a:moveTo>
                  <a:cubicBezTo>
                    <a:pt x="24384" y="0"/>
                    <a:pt x="23284" y="17"/>
                    <a:pt x="22183" y="34"/>
                  </a:cubicBezTo>
                  <a:lnTo>
                    <a:pt x="15445" y="134"/>
                  </a:lnTo>
                  <a:cubicBezTo>
                    <a:pt x="13243" y="134"/>
                    <a:pt x="11008" y="167"/>
                    <a:pt x="8773" y="200"/>
                  </a:cubicBezTo>
                  <a:cubicBezTo>
                    <a:pt x="7672" y="234"/>
                    <a:pt x="6572" y="234"/>
                    <a:pt x="5438" y="267"/>
                  </a:cubicBezTo>
                  <a:cubicBezTo>
                    <a:pt x="4570" y="267"/>
                    <a:pt x="3670" y="267"/>
                    <a:pt x="2802" y="434"/>
                  </a:cubicBezTo>
                  <a:cubicBezTo>
                    <a:pt x="2035" y="567"/>
                    <a:pt x="1301" y="867"/>
                    <a:pt x="768" y="1435"/>
                  </a:cubicBezTo>
                  <a:cubicBezTo>
                    <a:pt x="701" y="1435"/>
                    <a:pt x="667" y="1435"/>
                    <a:pt x="667" y="1501"/>
                  </a:cubicBezTo>
                  <a:cubicBezTo>
                    <a:pt x="1001" y="5904"/>
                    <a:pt x="901" y="10341"/>
                    <a:pt x="734" y="14777"/>
                  </a:cubicBezTo>
                  <a:cubicBezTo>
                    <a:pt x="534" y="19181"/>
                    <a:pt x="234" y="23617"/>
                    <a:pt x="100" y="28054"/>
                  </a:cubicBezTo>
                  <a:cubicBezTo>
                    <a:pt x="67" y="29088"/>
                    <a:pt x="0" y="30155"/>
                    <a:pt x="67" y="31189"/>
                  </a:cubicBezTo>
                  <a:cubicBezTo>
                    <a:pt x="100" y="31856"/>
                    <a:pt x="301" y="32624"/>
                    <a:pt x="968" y="32890"/>
                  </a:cubicBezTo>
                  <a:cubicBezTo>
                    <a:pt x="1435" y="33091"/>
                    <a:pt x="1968" y="33024"/>
                    <a:pt x="2469" y="33057"/>
                  </a:cubicBezTo>
                  <a:cubicBezTo>
                    <a:pt x="3002" y="33091"/>
                    <a:pt x="3570" y="33091"/>
                    <a:pt x="4103" y="33124"/>
                  </a:cubicBezTo>
                  <a:cubicBezTo>
                    <a:pt x="5204" y="33157"/>
                    <a:pt x="6338" y="33191"/>
                    <a:pt x="7472" y="33257"/>
                  </a:cubicBezTo>
                  <a:cubicBezTo>
                    <a:pt x="11909" y="33391"/>
                    <a:pt x="16379" y="33491"/>
                    <a:pt x="20849" y="33491"/>
                  </a:cubicBezTo>
                  <a:cubicBezTo>
                    <a:pt x="21966" y="33507"/>
                    <a:pt x="23083" y="33516"/>
                    <a:pt x="24201" y="33516"/>
                  </a:cubicBezTo>
                  <a:cubicBezTo>
                    <a:pt x="25318" y="33516"/>
                    <a:pt x="26436" y="33507"/>
                    <a:pt x="27553" y="33491"/>
                  </a:cubicBezTo>
                  <a:cubicBezTo>
                    <a:pt x="28654" y="33491"/>
                    <a:pt x="29788" y="33491"/>
                    <a:pt x="30922" y="33457"/>
                  </a:cubicBezTo>
                  <a:cubicBezTo>
                    <a:pt x="31656" y="33457"/>
                    <a:pt x="32524" y="33457"/>
                    <a:pt x="33191" y="33024"/>
                  </a:cubicBezTo>
                  <a:cubicBezTo>
                    <a:pt x="33925" y="32523"/>
                    <a:pt x="33958" y="31656"/>
                    <a:pt x="33925" y="30856"/>
                  </a:cubicBezTo>
                  <a:cubicBezTo>
                    <a:pt x="33891" y="29755"/>
                    <a:pt x="33858" y="28654"/>
                    <a:pt x="33824" y="27553"/>
                  </a:cubicBezTo>
                  <a:cubicBezTo>
                    <a:pt x="33758" y="25318"/>
                    <a:pt x="33724" y="23050"/>
                    <a:pt x="33691" y="20815"/>
                  </a:cubicBezTo>
                  <a:cubicBezTo>
                    <a:pt x="33658" y="16379"/>
                    <a:pt x="33724" y="11942"/>
                    <a:pt x="33858" y="7506"/>
                  </a:cubicBezTo>
                  <a:cubicBezTo>
                    <a:pt x="33891" y="6371"/>
                    <a:pt x="33925" y="5271"/>
                    <a:pt x="33958" y="4136"/>
                  </a:cubicBezTo>
                  <a:cubicBezTo>
                    <a:pt x="33991" y="3603"/>
                    <a:pt x="34025" y="3036"/>
                    <a:pt x="34025" y="2502"/>
                  </a:cubicBezTo>
                  <a:cubicBezTo>
                    <a:pt x="34058" y="2068"/>
                    <a:pt x="34025" y="1601"/>
                    <a:pt x="33758" y="1234"/>
                  </a:cubicBezTo>
                  <a:cubicBezTo>
                    <a:pt x="33357" y="601"/>
                    <a:pt x="32557" y="400"/>
                    <a:pt x="31856" y="300"/>
                  </a:cubicBezTo>
                  <a:cubicBezTo>
                    <a:pt x="30856" y="167"/>
                    <a:pt x="29788" y="100"/>
                    <a:pt x="28754" y="67"/>
                  </a:cubicBezTo>
                  <a:cubicBezTo>
                    <a:pt x="27670" y="17"/>
                    <a:pt x="26578" y="0"/>
                    <a:pt x="25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7"/>
            <p:cNvSpPr/>
            <p:nvPr/>
          </p:nvSpPr>
          <p:spPr>
            <a:xfrm flipH="1">
              <a:off x="7587186" y="1657652"/>
              <a:ext cx="350678" cy="13888"/>
            </a:xfrm>
            <a:custGeom>
              <a:avLst/>
              <a:gdLst/>
              <a:ahLst/>
              <a:cxnLst/>
              <a:rect l="l" t="t" r="r" b="b"/>
              <a:pathLst>
                <a:path w="20983" h="831" extrusionOk="0">
                  <a:moveTo>
                    <a:pt x="17830" y="1"/>
                  </a:moveTo>
                  <a:cubicBezTo>
                    <a:pt x="16896" y="1"/>
                    <a:pt x="15962" y="26"/>
                    <a:pt x="15045" y="26"/>
                  </a:cubicBezTo>
                  <a:cubicBezTo>
                    <a:pt x="13244" y="59"/>
                    <a:pt x="11409" y="59"/>
                    <a:pt x="9608" y="59"/>
                  </a:cubicBezTo>
                  <a:cubicBezTo>
                    <a:pt x="6406" y="59"/>
                    <a:pt x="3203" y="59"/>
                    <a:pt x="1" y="192"/>
                  </a:cubicBezTo>
                  <a:lnTo>
                    <a:pt x="1" y="626"/>
                  </a:lnTo>
                  <a:cubicBezTo>
                    <a:pt x="3203" y="793"/>
                    <a:pt x="6406" y="760"/>
                    <a:pt x="9608" y="793"/>
                  </a:cubicBezTo>
                  <a:lnTo>
                    <a:pt x="15045" y="793"/>
                  </a:lnTo>
                  <a:cubicBezTo>
                    <a:pt x="16023" y="793"/>
                    <a:pt x="17021" y="831"/>
                    <a:pt x="18017" y="831"/>
                  </a:cubicBezTo>
                  <a:cubicBezTo>
                    <a:pt x="18889" y="831"/>
                    <a:pt x="19759" y="802"/>
                    <a:pt x="20616" y="693"/>
                  </a:cubicBezTo>
                  <a:cubicBezTo>
                    <a:pt x="20983" y="659"/>
                    <a:pt x="20983" y="192"/>
                    <a:pt x="20616" y="126"/>
                  </a:cubicBezTo>
                  <a:cubicBezTo>
                    <a:pt x="19698" y="26"/>
                    <a:pt x="18764" y="1"/>
                    <a:pt x="17830"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7"/>
            <p:cNvSpPr/>
            <p:nvPr/>
          </p:nvSpPr>
          <p:spPr>
            <a:xfrm flipH="1">
              <a:off x="7601124" y="1761704"/>
              <a:ext cx="336740" cy="15693"/>
            </a:xfrm>
            <a:custGeom>
              <a:avLst/>
              <a:gdLst/>
              <a:ahLst/>
              <a:cxnLst/>
              <a:rect l="l" t="t" r="r" b="b"/>
              <a:pathLst>
                <a:path w="20149" h="939" extrusionOk="0">
                  <a:moveTo>
                    <a:pt x="16145" y="0"/>
                  </a:moveTo>
                  <a:cubicBezTo>
                    <a:pt x="15545" y="0"/>
                    <a:pt x="14945" y="4"/>
                    <a:pt x="14345" y="4"/>
                  </a:cubicBezTo>
                  <a:lnTo>
                    <a:pt x="8907" y="4"/>
                  </a:lnTo>
                  <a:cubicBezTo>
                    <a:pt x="7106" y="4"/>
                    <a:pt x="5338" y="4"/>
                    <a:pt x="3537" y="37"/>
                  </a:cubicBezTo>
                  <a:cubicBezTo>
                    <a:pt x="2369" y="37"/>
                    <a:pt x="1168" y="37"/>
                    <a:pt x="1" y="138"/>
                  </a:cubicBezTo>
                  <a:lnTo>
                    <a:pt x="1" y="771"/>
                  </a:lnTo>
                  <a:cubicBezTo>
                    <a:pt x="1135" y="838"/>
                    <a:pt x="2303" y="871"/>
                    <a:pt x="3437" y="871"/>
                  </a:cubicBezTo>
                  <a:cubicBezTo>
                    <a:pt x="5271" y="905"/>
                    <a:pt x="7073" y="905"/>
                    <a:pt x="8907" y="905"/>
                  </a:cubicBezTo>
                  <a:lnTo>
                    <a:pt x="14278" y="905"/>
                  </a:lnTo>
                  <a:cubicBezTo>
                    <a:pt x="16079" y="871"/>
                    <a:pt x="17914" y="938"/>
                    <a:pt x="19715" y="771"/>
                  </a:cubicBezTo>
                  <a:cubicBezTo>
                    <a:pt x="20149" y="738"/>
                    <a:pt x="20149" y="171"/>
                    <a:pt x="19715" y="104"/>
                  </a:cubicBezTo>
                  <a:cubicBezTo>
                    <a:pt x="18536" y="15"/>
                    <a:pt x="17343" y="0"/>
                    <a:pt x="16145" y="0"/>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7"/>
            <p:cNvSpPr/>
            <p:nvPr/>
          </p:nvSpPr>
          <p:spPr>
            <a:xfrm flipH="1">
              <a:off x="7609480" y="1837211"/>
              <a:ext cx="334501" cy="13487"/>
            </a:xfrm>
            <a:custGeom>
              <a:avLst/>
              <a:gdLst/>
              <a:ahLst/>
              <a:cxnLst/>
              <a:rect l="l" t="t" r="r" b="b"/>
              <a:pathLst>
                <a:path w="20015" h="807" extrusionOk="0">
                  <a:moveTo>
                    <a:pt x="1346" y="1"/>
                  </a:moveTo>
                  <a:cubicBezTo>
                    <a:pt x="1003" y="1"/>
                    <a:pt x="662" y="13"/>
                    <a:pt x="334" y="56"/>
                  </a:cubicBezTo>
                  <a:cubicBezTo>
                    <a:pt x="0" y="123"/>
                    <a:pt x="0" y="690"/>
                    <a:pt x="334" y="723"/>
                  </a:cubicBezTo>
                  <a:cubicBezTo>
                    <a:pt x="717" y="790"/>
                    <a:pt x="1117" y="807"/>
                    <a:pt x="1518" y="807"/>
                  </a:cubicBezTo>
                  <a:cubicBezTo>
                    <a:pt x="1918" y="807"/>
                    <a:pt x="2318" y="790"/>
                    <a:pt x="2702" y="790"/>
                  </a:cubicBezTo>
                  <a:cubicBezTo>
                    <a:pt x="3536" y="790"/>
                    <a:pt x="4336" y="790"/>
                    <a:pt x="5170" y="757"/>
                  </a:cubicBezTo>
                  <a:cubicBezTo>
                    <a:pt x="6772" y="757"/>
                    <a:pt x="8406" y="690"/>
                    <a:pt x="10007" y="623"/>
                  </a:cubicBezTo>
                  <a:cubicBezTo>
                    <a:pt x="10808" y="590"/>
                    <a:pt x="11617" y="581"/>
                    <a:pt x="12426" y="581"/>
                  </a:cubicBezTo>
                  <a:cubicBezTo>
                    <a:pt x="13234" y="581"/>
                    <a:pt x="14043" y="590"/>
                    <a:pt x="14844" y="590"/>
                  </a:cubicBezTo>
                  <a:lnTo>
                    <a:pt x="19781" y="590"/>
                  </a:lnTo>
                  <a:cubicBezTo>
                    <a:pt x="20014" y="590"/>
                    <a:pt x="20014" y="223"/>
                    <a:pt x="19781" y="223"/>
                  </a:cubicBezTo>
                  <a:lnTo>
                    <a:pt x="14844" y="223"/>
                  </a:lnTo>
                  <a:cubicBezTo>
                    <a:pt x="14043" y="223"/>
                    <a:pt x="13234" y="231"/>
                    <a:pt x="12426" y="231"/>
                  </a:cubicBezTo>
                  <a:cubicBezTo>
                    <a:pt x="11617" y="231"/>
                    <a:pt x="10808" y="223"/>
                    <a:pt x="10007" y="189"/>
                  </a:cubicBezTo>
                  <a:cubicBezTo>
                    <a:pt x="8406" y="123"/>
                    <a:pt x="6772" y="56"/>
                    <a:pt x="5170" y="23"/>
                  </a:cubicBezTo>
                  <a:lnTo>
                    <a:pt x="2702" y="23"/>
                  </a:lnTo>
                  <a:cubicBezTo>
                    <a:pt x="2264" y="23"/>
                    <a:pt x="1803" y="1"/>
                    <a:pt x="134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7"/>
            <p:cNvSpPr/>
            <p:nvPr/>
          </p:nvSpPr>
          <p:spPr>
            <a:xfrm flipH="1">
              <a:off x="7618956" y="1980822"/>
              <a:ext cx="331726" cy="14573"/>
            </a:xfrm>
            <a:custGeom>
              <a:avLst/>
              <a:gdLst/>
              <a:ahLst/>
              <a:cxnLst/>
              <a:rect l="l" t="t" r="r" b="b"/>
              <a:pathLst>
                <a:path w="19849" h="872" extrusionOk="0">
                  <a:moveTo>
                    <a:pt x="3986" y="1"/>
                  </a:moveTo>
                  <a:cubicBezTo>
                    <a:pt x="2725" y="1"/>
                    <a:pt x="1480" y="21"/>
                    <a:pt x="234" y="203"/>
                  </a:cubicBezTo>
                  <a:cubicBezTo>
                    <a:pt x="1" y="236"/>
                    <a:pt x="1" y="670"/>
                    <a:pt x="234" y="703"/>
                  </a:cubicBezTo>
                  <a:cubicBezTo>
                    <a:pt x="1435" y="853"/>
                    <a:pt x="2636" y="872"/>
                    <a:pt x="3851" y="872"/>
                  </a:cubicBezTo>
                  <a:cubicBezTo>
                    <a:pt x="4256" y="872"/>
                    <a:pt x="4662" y="870"/>
                    <a:pt x="5071" y="870"/>
                  </a:cubicBezTo>
                  <a:lnTo>
                    <a:pt x="14945" y="870"/>
                  </a:lnTo>
                  <a:cubicBezTo>
                    <a:pt x="15745" y="836"/>
                    <a:pt x="16579" y="836"/>
                    <a:pt x="17413" y="836"/>
                  </a:cubicBezTo>
                  <a:cubicBezTo>
                    <a:pt x="17780" y="803"/>
                    <a:pt x="18147" y="803"/>
                    <a:pt x="18547" y="803"/>
                  </a:cubicBezTo>
                  <a:cubicBezTo>
                    <a:pt x="18948" y="770"/>
                    <a:pt x="19315" y="670"/>
                    <a:pt x="19715" y="570"/>
                  </a:cubicBezTo>
                  <a:cubicBezTo>
                    <a:pt x="19848" y="536"/>
                    <a:pt x="19848" y="336"/>
                    <a:pt x="19715" y="303"/>
                  </a:cubicBezTo>
                  <a:cubicBezTo>
                    <a:pt x="19315" y="203"/>
                    <a:pt x="18981" y="136"/>
                    <a:pt x="18547" y="103"/>
                  </a:cubicBezTo>
                  <a:cubicBezTo>
                    <a:pt x="18147" y="69"/>
                    <a:pt x="17780" y="69"/>
                    <a:pt x="17413" y="69"/>
                  </a:cubicBezTo>
                  <a:cubicBezTo>
                    <a:pt x="16579" y="36"/>
                    <a:pt x="15745" y="36"/>
                    <a:pt x="14945" y="36"/>
                  </a:cubicBezTo>
                  <a:cubicBezTo>
                    <a:pt x="13277" y="3"/>
                    <a:pt x="11642" y="3"/>
                    <a:pt x="10008" y="3"/>
                  </a:cubicBezTo>
                  <a:lnTo>
                    <a:pt x="5071" y="3"/>
                  </a:lnTo>
                  <a:cubicBezTo>
                    <a:pt x="4708" y="3"/>
                    <a:pt x="4346" y="1"/>
                    <a:pt x="398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7"/>
            <p:cNvSpPr/>
            <p:nvPr/>
          </p:nvSpPr>
          <p:spPr>
            <a:xfrm flipH="1">
              <a:off x="7480142" y="1601214"/>
              <a:ext cx="575896" cy="566838"/>
            </a:xfrm>
            <a:custGeom>
              <a:avLst/>
              <a:gdLst/>
              <a:ahLst/>
              <a:cxnLst/>
              <a:rect l="l" t="t" r="r" b="b"/>
              <a:pathLst>
                <a:path w="34459" h="33917" extrusionOk="0">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7"/>
            <p:cNvSpPr/>
            <p:nvPr/>
          </p:nvSpPr>
          <p:spPr>
            <a:xfrm flipH="1">
              <a:off x="7480142" y="1601214"/>
              <a:ext cx="575896" cy="566838"/>
            </a:xfrm>
            <a:custGeom>
              <a:avLst/>
              <a:gdLst/>
              <a:ahLst/>
              <a:cxnLst/>
              <a:rect l="l" t="t" r="r" b="b"/>
              <a:pathLst>
                <a:path w="34459" h="33917" extrusionOk="0">
                  <a:moveTo>
                    <a:pt x="26969" y="290"/>
                  </a:moveTo>
                  <a:cubicBezTo>
                    <a:pt x="28685" y="290"/>
                    <a:pt x="30409" y="354"/>
                    <a:pt x="32090" y="567"/>
                  </a:cubicBezTo>
                  <a:cubicBezTo>
                    <a:pt x="32824" y="667"/>
                    <a:pt x="33791" y="868"/>
                    <a:pt x="34058" y="1635"/>
                  </a:cubicBezTo>
                  <a:cubicBezTo>
                    <a:pt x="34258" y="2102"/>
                    <a:pt x="34158" y="2669"/>
                    <a:pt x="34158" y="3169"/>
                  </a:cubicBezTo>
                  <a:cubicBezTo>
                    <a:pt x="34125" y="3703"/>
                    <a:pt x="34091" y="4270"/>
                    <a:pt x="34091" y="4804"/>
                  </a:cubicBezTo>
                  <a:cubicBezTo>
                    <a:pt x="33924" y="9207"/>
                    <a:pt x="33824" y="13577"/>
                    <a:pt x="33824" y="17946"/>
                  </a:cubicBezTo>
                  <a:cubicBezTo>
                    <a:pt x="33824" y="22316"/>
                    <a:pt x="33891" y="26719"/>
                    <a:pt x="34058" y="31089"/>
                  </a:cubicBezTo>
                  <a:cubicBezTo>
                    <a:pt x="34058" y="31556"/>
                    <a:pt x="34125" y="32023"/>
                    <a:pt x="33958" y="32490"/>
                  </a:cubicBezTo>
                  <a:cubicBezTo>
                    <a:pt x="33824" y="32924"/>
                    <a:pt x="33524" y="33224"/>
                    <a:pt x="33124" y="33391"/>
                  </a:cubicBezTo>
                  <a:cubicBezTo>
                    <a:pt x="32624" y="33599"/>
                    <a:pt x="32045" y="33638"/>
                    <a:pt x="31478" y="33638"/>
                  </a:cubicBezTo>
                  <a:cubicBezTo>
                    <a:pt x="31138" y="33638"/>
                    <a:pt x="30801" y="33624"/>
                    <a:pt x="30489" y="33624"/>
                  </a:cubicBezTo>
                  <a:cubicBezTo>
                    <a:pt x="28287" y="33658"/>
                    <a:pt x="26086" y="33658"/>
                    <a:pt x="23884" y="33658"/>
                  </a:cubicBezTo>
                  <a:cubicBezTo>
                    <a:pt x="19514" y="33658"/>
                    <a:pt x="15111" y="33624"/>
                    <a:pt x="10741" y="33491"/>
                  </a:cubicBezTo>
                  <a:cubicBezTo>
                    <a:pt x="8540" y="33424"/>
                    <a:pt x="6338" y="33357"/>
                    <a:pt x="4137" y="33291"/>
                  </a:cubicBezTo>
                  <a:cubicBezTo>
                    <a:pt x="3603" y="33257"/>
                    <a:pt x="3036" y="33257"/>
                    <a:pt x="2502" y="33224"/>
                  </a:cubicBezTo>
                  <a:cubicBezTo>
                    <a:pt x="2002" y="33191"/>
                    <a:pt x="1368" y="33257"/>
                    <a:pt x="934" y="32991"/>
                  </a:cubicBezTo>
                  <a:cubicBezTo>
                    <a:pt x="200" y="32590"/>
                    <a:pt x="300" y="31489"/>
                    <a:pt x="300" y="30789"/>
                  </a:cubicBezTo>
                  <a:cubicBezTo>
                    <a:pt x="334" y="26419"/>
                    <a:pt x="601" y="22083"/>
                    <a:pt x="834" y="17746"/>
                  </a:cubicBezTo>
                  <a:cubicBezTo>
                    <a:pt x="1034" y="13410"/>
                    <a:pt x="1201" y="9073"/>
                    <a:pt x="1034" y="4704"/>
                  </a:cubicBezTo>
                  <a:cubicBezTo>
                    <a:pt x="1001" y="3736"/>
                    <a:pt x="934" y="2736"/>
                    <a:pt x="868" y="1735"/>
                  </a:cubicBezTo>
                  <a:cubicBezTo>
                    <a:pt x="901" y="1735"/>
                    <a:pt x="934" y="1735"/>
                    <a:pt x="968" y="1701"/>
                  </a:cubicBezTo>
                  <a:cubicBezTo>
                    <a:pt x="1950" y="666"/>
                    <a:pt x="3482" y="560"/>
                    <a:pt x="4907" y="560"/>
                  </a:cubicBezTo>
                  <a:cubicBezTo>
                    <a:pt x="5272" y="560"/>
                    <a:pt x="5631" y="567"/>
                    <a:pt x="5971" y="567"/>
                  </a:cubicBezTo>
                  <a:lnTo>
                    <a:pt x="12543" y="467"/>
                  </a:lnTo>
                  <a:cubicBezTo>
                    <a:pt x="16912" y="401"/>
                    <a:pt x="21315" y="300"/>
                    <a:pt x="25685" y="300"/>
                  </a:cubicBezTo>
                  <a:cubicBezTo>
                    <a:pt x="26112" y="294"/>
                    <a:pt x="26541" y="290"/>
                    <a:pt x="26969" y="290"/>
                  </a:cubicBezTo>
                  <a:close/>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7"/>
            <p:cNvSpPr/>
            <p:nvPr/>
          </p:nvSpPr>
          <p:spPr>
            <a:xfrm flipH="1">
              <a:off x="7483485" y="1604557"/>
              <a:ext cx="568660" cy="560287"/>
            </a:xfrm>
            <a:custGeom>
              <a:avLst/>
              <a:gdLst/>
              <a:ahLst/>
              <a:cxnLst/>
              <a:rect l="l" t="t" r="r" b="b"/>
              <a:pathLst>
                <a:path w="34026" h="33525" extrusionOk="0">
                  <a:moveTo>
                    <a:pt x="25352" y="267"/>
                  </a:moveTo>
                  <a:cubicBezTo>
                    <a:pt x="27487" y="267"/>
                    <a:pt x="29589" y="301"/>
                    <a:pt x="31690" y="567"/>
                  </a:cubicBezTo>
                  <a:cubicBezTo>
                    <a:pt x="32424" y="668"/>
                    <a:pt x="33358" y="834"/>
                    <a:pt x="33658" y="1602"/>
                  </a:cubicBezTo>
                  <a:cubicBezTo>
                    <a:pt x="33825" y="2069"/>
                    <a:pt x="33758" y="2636"/>
                    <a:pt x="33725" y="3136"/>
                  </a:cubicBezTo>
                  <a:cubicBezTo>
                    <a:pt x="33691" y="3670"/>
                    <a:pt x="33658" y="4203"/>
                    <a:pt x="33658" y="4770"/>
                  </a:cubicBezTo>
                  <a:cubicBezTo>
                    <a:pt x="33491" y="9074"/>
                    <a:pt x="33425" y="13410"/>
                    <a:pt x="33391" y="17746"/>
                  </a:cubicBezTo>
                  <a:cubicBezTo>
                    <a:pt x="33391" y="22050"/>
                    <a:pt x="33458" y="26386"/>
                    <a:pt x="33625" y="30722"/>
                  </a:cubicBezTo>
                  <a:cubicBezTo>
                    <a:pt x="33658" y="31189"/>
                    <a:pt x="33691" y="31656"/>
                    <a:pt x="33558" y="32123"/>
                  </a:cubicBezTo>
                  <a:cubicBezTo>
                    <a:pt x="33425" y="32524"/>
                    <a:pt x="33124" y="32824"/>
                    <a:pt x="32724" y="32991"/>
                  </a:cubicBezTo>
                  <a:cubicBezTo>
                    <a:pt x="32203" y="33199"/>
                    <a:pt x="31643" y="33238"/>
                    <a:pt x="31084" y="33238"/>
                  </a:cubicBezTo>
                  <a:cubicBezTo>
                    <a:pt x="30749" y="33238"/>
                    <a:pt x="30414" y="33224"/>
                    <a:pt x="30089" y="33224"/>
                  </a:cubicBezTo>
                  <a:cubicBezTo>
                    <a:pt x="28556" y="33248"/>
                    <a:pt x="27023" y="33271"/>
                    <a:pt x="25489" y="33271"/>
                  </a:cubicBezTo>
                  <a:cubicBezTo>
                    <a:pt x="24854" y="33271"/>
                    <a:pt x="24219" y="33267"/>
                    <a:pt x="23584" y="33258"/>
                  </a:cubicBezTo>
                  <a:cubicBezTo>
                    <a:pt x="19248" y="33258"/>
                    <a:pt x="14911" y="33224"/>
                    <a:pt x="10575" y="33091"/>
                  </a:cubicBezTo>
                  <a:cubicBezTo>
                    <a:pt x="8407" y="33024"/>
                    <a:pt x="6239" y="32957"/>
                    <a:pt x="4070" y="32891"/>
                  </a:cubicBezTo>
                  <a:cubicBezTo>
                    <a:pt x="3537" y="32857"/>
                    <a:pt x="3003" y="32857"/>
                    <a:pt x="2436" y="32824"/>
                  </a:cubicBezTo>
                  <a:cubicBezTo>
                    <a:pt x="1969" y="32791"/>
                    <a:pt x="1335" y="32857"/>
                    <a:pt x="901" y="32624"/>
                  </a:cubicBezTo>
                  <a:cubicBezTo>
                    <a:pt x="201" y="32190"/>
                    <a:pt x="268" y="31123"/>
                    <a:pt x="268" y="30422"/>
                  </a:cubicBezTo>
                  <a:cubicBezTo>
                    <a:pt x="301" y="26119"/>
                    <a:pt x="568" y="21816"/>
                    <a:pt x="801" y="17513"/>
                  </a:cubicBezTo>
                  <a:cubicBezTo>
                    <a:pt x="1001" y="13243"/>
                    <a:pt x="1202" y="8940"/>
                    <a:pt x="1001" y="4637"/>
                  </a:cubicBezTo>
                  <a:cubicBezTo>
                    <a:pt x="968" y="3670"/>
                    <a:pt x="901" y="2669"/>
                    <a:pt x="835" y="1702"/>
                  </a:cubicBezTo>
                  <a:cubicBezTo>
                    <a:pt x="868" y="1702"/>
                    <a:pt x="901" y="1702"/>
                    <a:pt x="935" y="1668"/>
                  </a:cubicBezTo>
                  <a:cubicBezTo>
                    <a:pt x="2169" y="367"/>
                    <a:pt x="4237" y="567"/>
                    <a:pt x="5872" y="534"/>
                  </a:cubicBezTo>
                  <a:cubicBezTo>
                    <a:pt x="8040" y="501"/>
                    <a:pt x="10208" y="467"/>
                    <a:pt x="12376" y="434"/>
                  </a:cubicBezTo>
                  <a:cubicBezTo>
                    <a:pt x="16713" y="401"/>
                    <a:pt x="21049" y="301"/>
                    <a:pt x="25352" y="267"/>
                  </a:cubicBezTo>
                  <a:close/>
                  <a:moveTo>
                    <a:pt x="25456" y="0"/>
                  </a:moveTo>
                  <a:cubicBezTo>
                    <a:pt x="24360" y="0"/>
                    <a:pt x="23267" y="17"/>
                    <a:pt x="22183" y="34"/>
                  </a:cubicBezTo>
                  <a:cubicBezTo>
                    <a:pt x="19915" y="67"/>
                    <a:pt x="17680" y="100"/>
                    <a:pt x="15445" y="134"/>
                  </a:cubicBezTo>
                  <a:lnTo>
                    <a:pt x="8740" y="201"/>
                  </a:lnTo>
                  <a:cubicBezTo>
                    <a:pt x="7640" y="234"/>
                    <a:pt x="6539" y="234"/>
                    <a:pt x="5438" y="267"/>
                  </a:cubicBezTo>
                  <a:cubicBezTo>
                    <a:pt x="4537" y="267"/>
                    <a:pt x="3637" y="267"/>
                    <a:pt x="2769" y="434"/>
                  </a:cubicBezTo>
                  <a:cubicBezTo>
                    <a:pt x="2036" y="567"/>
                    <a:pt x="1302" y="868"/>
                    <a:pt x="735" y="1435"/>
                  </a:cubicBezTo>
                  <a:cubicBezTo>
                    <a:pt x="701" y="1435"/>
                    <a:pt x="635" y="1435"/>
                    <a:pt x="668" y="1501"/>
                  </a:cubicBezTo>
                  <a:cubicBezTo>
                    <a:pt x="968" y="5905"/>
                    <a:pt x="901" y="10341"/>
                    <a:pt x="701" y="14778"/>
                  </a:cubicBezTo>
                  <a:cubicBezTo>
                    <a:pt x="501" y="19181"/>
                    <a:pt x="201" y="23617"/>
                    <a:pt x="101" y="28054"/>
                  </a:cubicBezTo>
                  <a:cubicBezTo>
                    <a:pt x="67" y="29088"/>
                    <a:pt x="1" y="30155"/>
                    <a:pt x="67" y="31189"/>
                  </a:cubicBezTo>
                  <a:cubicBezTo>
                    <a:pt x="101" y="31857"/>
                    <a:pt x="268" y="32624"/>
                    <a:pt x="968" y="32891"/>
                  </a:cubicBezTo>
                  <a:cubicBezTo>
                    <a:pt x="1435" y="33091"/>
                    <a:pt x="1969" y="33024"/>
                    <a:pt x="2436" y="33057"/>
                  </a:cubicBezTo>
                  <a:cubicBezTo>
                    <a:pt x="3003" y="33091"/>
                    <a:pt x="3537" y="33091"/>
                    <a:pt x="4070" y="33124"/>
                  </a:cubicBezTo>
                  <a:cubicBezTo>
                    <a:pt x="5204" y="33157"/>
                    <a:pt x="6305" y="33224"/>
                    <a:pt x="7439" y="33258"/>
                  </a:cubicBezTo>
                  <a:cubicBezTo>
                    <a:pt x="11909" y="33391"/>
                    <a:pt x="16379" y="33491"/>
                    <a:pt x="20849" y="33524"/>
                  </a:cubicBezTo>
                  <a:lnTo>
                    <a:pt x="27520" y="33524"/>
                  </a:lnTo>
                  <a:cubicBezTo>
                    <a:pt x="28655" y="33491"/>
                    <a:pt x="29755" y="33491"/>
                    <a:pt x="30889" y="33491"/>
                  </a:cubicBezTo>
                  <a:cubicBezTo>
                    <a:pt x="31657" y="33458"/>
                    <a:pt x="32524" y="33491"/>
                    <a:pt x="33158" y="33024"/>
                  </a:cubicBezTo>
                  <a:cubicBezTo>
                    <a:pt x="33892" y="32524"/>
                    <a:pt x="33925" y="31656"/>
                    <a:pt x="33892" y="30856"/>
                  </a:cubicBezTo>
                  <a:cubicBezTo>
                    <a:pt x="33858" y="29755"/>
                    <a:pt x="33825" y="28654"/>
                    <a:pt x="33792" y="27553"/>
                  </a:cubicBezTo>
                  <a:cubicBezTo>
                    <a:pt x="33725" y="25319"/>
                    <a:pt x="33691" y="23084"/>
                    <a:pt x="33691" y="20849"/>
                  </a:cubicBezTo>
                  <a:cubicBezTo>
                    <a:pt x="33658" y="16379"/>
                    <a:pt x="33691" y="11942"/>
                    <a:pt x="33825" y="7506"/>
                  </a:cubicBezTo>
                  <a:cubicBezTo>
                    <a:pt x="33858" y="6372"/>
                    <a:pt x="33892" y="5271"/>
                    <a:pt x="33925" y="4137"/>
                  </a:cubicBezTo>
                  <a:cubicBezTo>
                    <a:pt x="33958" y="3603"/>
                    <a:pt x="33992" y="3036"/>
                    <a:pt x="34025" y="2502"/>
                  </a:cubicBezTo>
                  <a:cubicBezTo>
                    <a:pt x="34025" y="2069"/>
                    <a:pt x="33992" y="1602"/>
                    <a:pt x="33758" y="1235"/>
                  </a:cubicBezTo>
                  <a:cubicBezTo>
                    <a:pt x="33325" y="634"/>
                    <a:pt x="32557" y="401"/>
                    <a:pt x="31857" y="334"/>
                  </a:cubicBezTo>
                  <a:cubicBezTo>
                    <a:pt x="30823" y="167"/>
                    <a:pt x="29789" y="100"/>
                    <a:pt x="28755" y="67"/>
                  </a:cubicBezTo>
                  <a:cubicBezTo>
                    <a:pt x="27654" y="17"/>
                    <a:pt x="26553" y="0"/>
                    <a:pt x="254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7"/>
            <p:cNvSpPr/>
            <p:nvPr/>
          </p:nvSpPr>
          <p:spPr>
            <a:xfrm flipH="1">
              <a:off x="7538686" y="1725171"/>
              <a:ext cx="350662" cy="13838"/>
            </a:xfrm>
            <a:custGeom>
              <a:avLst/>
              <a:gdLst/>
              <a:ahLst/>
              <a:cxnLst/>
              <a:rect l="l" t="t" r="r" b="b"/>
              <a:pathLst>
                <a:path w="20982" h="828" extrusionOk="0">
                  <a:moveTo>
                    <a:pt x="18048" y="1"/>
                  </a:moveTo>
                  <a:cubicBezTo>
                    <a:pt x="17056" y="1"/>
                    <a:pt x="16057" y="37"/>
                    <a:pt x="15077" y="55"/>
                  </a:cubicBezTo>
                  <a:lnTo>
                    <a:pt x="9607" y="55"/>
                  </a:lnTo>
                  <a:cubicBezTo>
                    <a:pt x="6405" y="55"/>
                    <a:pt x="3202" y="55"/>
                    <a:pt x="0" y="189"/>
                  </a:cubicBezTo>
                  <a:lnTo>
                    <a:pt x="0" y="656"/>
                  </a:lnTo>
                  <a:cubicBezTo>
                    <a:pt x="3202" y="789"/>
                    <a:pt x="6405" y="789"/>
                    <a:pt x="9607" y="789"/>
                  </a:cubicBezTo>
                  <a:lnTo>
                    <a:pt x="15077" y="789"/>
                  </a:lnTo>
                  <a:cubicBezTo>
                    <a:pt x="16056" y="789"/>
                    <a:pt x="17053" y="827"/>
                    <a:pt x="18045" y="827"/>
                  </a:cubicBezTo>
                  <a:cubicBezTo>
                    <a:pt x="18912" y="827"/>
                    <a:pt x="19774" y="798"/>
                    <a:pt x="20615" y="689"/>
                  </a:cubicBezTo>
                  <a:cubicBezTo>
                    <a:pt x="20982" y="656"/>
                    <a:pt x="20982" y="189"/>
                    <a:pt x="20615" y="122"/>
                  </a:cubicBezTo>
                  <a:cubicBezTo>
                    <a:pt x="19775" y="29"/>
                    <a:pt x="18914" y="1"/>
                    <a:pt x="18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7"/>
            <p:cNvSpPr/>
            <p:nvPr/>
          </p:nvSpPr>
          <p:spPr>
            <a:xfrm flipH="1">
              <a:off x="7552624" y="1829173"/>
              <a:ext cx="336723" cy="15175"/>
            </a:xfrm>
            <a:custGeom>
              <a:avLst/>
              <a:gdLst/>
              <a:ahLst/>
              <a:cxnLst/>
              <a:rect l="l" t="t" r="r" b="b"/>
              <a:pathLst>
                <a:path w="20148" h="908" extrusionOk="0">
                  <a:moveTo>
                    <a:pt x="15914" y="1"/>
                  </a:moveTo>
                  <a:cubicBezTo>
                    <a:pt x="15404" y="1"/>
                    <a:pt x="14892" y="3"/>
                    <a:pt x="14377" y="3"/>
                  </a:cubicBezTo>
                  <a:lnTo>
                    <a:pt x="8906" y="3"/>
                  </a:lnTo>
                  <a:cubicBezTo>
                    <a:pt x="7138" y="3"/>
                    <a:pt x="5337" y="37"/>
                    <a:pt x="3569" y="37"/>
                  </a:cubicBezTo>
                  <a:cubicBezTo>
                    <a:pt x="2368" y="37"/>
                    <a:pt x="1201" y="37"/>
                    <a:pt x="0" y="137"/>
                  </a:cubicBezTo>
                  <a:lnTo>
                    <a:pt x="0" y="771"/>
                  </a:lnTo>
                  <a:cubicBezTo>
                    <a:pt x="1168" y="871"/>
                    <a:pt x="2302" y="871"/>
                    <a:pt x="3469" y="871"/>
                  </a:cubicBezTo>
                  <a:cubicBezTo>
                    <a:pt x="5270" y="904"/>
                    <a:pt x="7105" y="904"/>
                    <a:pt x="8906" y="904"/>
                  </a:cubicBezTo>
                  <a:lnTo>
                    <a:pt x="14277" y="904"/>
                  </a:lnTo>
                  <a:cubicBezTo>
                    <a:pt x="14888" y="904"/>
                    <a:pt x="15496" y="908"/>
                    <a:pt x="16103" y="908"/>
                  </a:cubicBezTo>
                  <a:cubicBezTo>
                    <a:pt x="17316" y="908"/>
                    <a:pt x="18524" y="893"/>
                    <a:pt x="19747" y="804"/>
                  </a:cubicBezTo>
                  <a:cubicBezTo>
                    <a:pt x="20148" y="737"/>
                    <a:pt x="20148" y="170"/>
                    <a:pt x="19747" y="137"/>
                  </a:cubicBezTo>
                  <a:cubicBezTo>
                    <a:pt x="18461" y="18"/>
                    <a:pt x="17191" y="1"/>
                    <a:pt x="15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7"/>
            <p:cNvSpPr/>
            <p:nvPr/>
          </p:nvSpPr>
          <p:spPr>
            <a:xfrm flipH="1">
              <a:off x="7560981" y="1904680"/>
              <a:ext cx="334501" cy="13554"/>
            </a:xfrm>
            <a:custGeom>
              <a:avLst/>
              <a:gdLst/>
              <a:ahLst/>
              <a:cxnLst/>
              <a:rect l="l" t="t" r="r" b="b"/>
              <a:pathLst>
                <a:path w="20015" h="811" extrusionOk="0">
                  <a:moveTo>
                    <a:pt x="1346" y="0"/>
                  </a:moveTo>
                  <a:cubicBezTo>
                    <a:pt x="1004" y="0"/>
                    <a:pt x="662" y="12"/>
                    <a:pt x="334" y="55"/>
                  </a:cubicBezTo>
                  <a:cubicBezTo>
                    <a:pt x="0" y="122"/>
                    <a:pt x="0" y="689"/>
                    <a:pt x="334" y="756"/>
                  </a:cubicBezTo>
                  <a:cubicBezTo>
                    <a:pt x="662" y="799"/>
                    <a:pt x="1004" y="811"/>
                    <a:pt x="1346" y="811"/>
                  </a:cubicBezTo>
                  <a:cubicBezTo>
                    <a:pt x="1803" y="811"/>
                    <a:pt x="2264" y="789"/>
                    <a:pt x="2702" y="789"/>
                  </a:cubicBezTo>
                  <a:cubicBezTo>
                    <a:pt x="3536" y="789"/>
                    <a:pt x="4370" y="789"/>
                    <a:pt x="5170" y="756"/>
                  </a:cubicBezTo>
                  <a:cubicBezTo>
                    <a:pt x="6805" y="756"/>
                    <a:pt x="8406" y="689"/>
                    <a:pt x="10041" y="622"/>
                  </a:cubicBezTo>
                  <a:cubicBezTo>
                    <a:pt x="10841" y="589"/>
                    <a:pt x="11642" y="581"/>
                    <a:pt x="12446" y="581"/>
                  </a:cubicBezTo>
                  <a:cubicBezTo>
                    <a:pt x="13251" y="581"/>
                    <a:pt x="14060" y="589"/>
                    <a:pt x="14877" y="589"/>
                  </a:cubicBezTo>
                  <a:lnTo>
                    <a:pt x="19814" y="589"/>
                  </a:lnTo>
                  <a:cubicBezTo>
                    <a:pt x="20014" y="589"/>
                    <a:pt x="20014" y="222"/>
                    <a:pt x="19814" y="222"/>
                  </a:cubicBezTo>
                  <a:lnTo>
                    <a:pt x="14877" y="222"/>
                  </a:lnTo>
                  <a:cubicBezTo>
                    <a:pt x="14060" y="222"/>
                    <a:pt x="13251" y="230"/>
                    <a:pt x="12446" y="230"/>
                  </a:cubicBezTo>
                  <a:cubicBezTo>
                    <a:pt x="11642" y="230"/>
                    <a:pt x="10841" y="222"/>
                    <a:pt x="10041" y="189"/>
                  </a:cubicBezTo>
                  <a:cubicBezTo>
                    <a:pt x="8406" y="122"/>
                    <a:pt x="6805" y="55"/>
                    <a:pt x="5170" y="55"/>
                  </a:cubicBezTo>
                  <a:cubicBezTo>
                    <a:pt x="4370" y="22"/>
                    <a:pt x="3536" y="22"/>
                    <a:pt x="2702" y="22"/>
                  </a:cubicBezTo>
                  <a:cubicBezTo>
                    <a:pt x="2264" y="22"/>
                    <a:pt x="1803"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7"/>
            <p:cNvSpPr/>
            <p:nvPr/>
          </p:nvSpPr>
          <p:spPr>
            <a:xfrm flipH="1">
              <a:off x="7569905" y="2048290"/>
              <a:ext cx="332278" cy="14674"/>
            </a:xfrm>
            <a:custGeom>
              <a:avLst/>
              <a:gdLst/>
              <a:ahLst/>
              <a:cxnLst/>
              <a:rect l="l" t="t" r="r" b="b"/>
              <a:pathLst>
                <a:path w="19882" h="878" extrusionOk="0">
                  <a:moveTo>
                    <a:pt x="4004" y="0"/>
                  </a:moveTo>
                  <a:cubicBezTo>
                    <a:pt x="2758" y="0"/>
                    <a:pt x="1513" y="20"/>
                    <a:pt x="268" y="202"/>
                  </a:cubicBezTo>
                  <a:cubicBezTo>
                    <a:pt x="1" y="235"/>
                    <a:pt x="1" y="669"/>
                    <a:pt x="268" y="702"/>
                  </a:cubicBezTo>
                  <a:cubicBezTo>
                    <a:pt x="1287" y="851"/>
                    <a:pt x="2305" y="878"/>
                    <a:pt x="3324" y="878"/>
                  </a:cubicBezTo>
                  <a:cubicBezTo>
                    <a:pt x="3907" y="878"/>
                    <a:pt x="4489" y="869"/>
                    <a:pt x="5071" y="869"/>
                  </a:cubicBezTo>
                  <a:lnTo>
                    <a:pt x="14945" y="869"/>
                  </a:lnTo>
                  <a:cubicBezTo>
                    <a:pt x="15779" y="869"/>
                    <a:pt x="16613" y="869"/>
                    <a:pt x="17413" y="836"/>
                  </a:cubicBezTo>
                  <a:cubicBezTo>
                    <a:pt x="17814" y="836"/>
                    <a:pt x="18180" y="802"/>
                    <a:pt x="18547" y="802"/>
                  </a:cubicBezTo>
                  <a:cubicBezTo>
                    <a:pt x="18981" y="769"/>
                    <a:pt x="19315" y="669"/>
                    <a:pt x="19748" y="569"/>
                  </a:cubicBezTo>
                  <a:cubicBezTo>
                    <a:pt x="19848" y="569"/>
                    <a:pt x="19882" y="335"/>
                    <a:pt x="19748" y="302"/>
                  </a:cubicBezTo>
                  <a:cubicBezTo>
                    <a:pt x="19315" y="235"/>
                    <a:pt x="18981" y="135"/>
                    <a:pt x="18547" y="102"/>
                  </a:cubicBezTo>
                  <a:cubicBezTo>
                    <a:pt x="18180" y="68"/>
                    <a:pt x="17814" y="68"/>
                    <a:pt x="17413" y="68"/>
                  </a:cubicBezTo>
                  <a:cubicBezTo>
                    <a:pt x="16613" y="35"/>
                    <a:pt x="15779" y="35"/>
                    <a:pt x="14945" y="35"/>
                  </a:cubicBezTo>
                  <a:lnTo>
                    <a:pt x="10008" y="35"/>
                  </a:lnTo>
                  <a:lnTo>
                    <a:pt x="5071" y="2"/>
                  </a:lnTo>
                  <a:cubicBezTo>
                    <a:pt x="4715" y="2"/>
                    <a:pt x="4359"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7"/>
            <p:cNvSpPr/>
            <p:nvPr/>
          </p:nvSpPr>
          <p:spPr>
            <a:xfrm flipH="1">
              <a:off x="7928355" y="1692097"/>
              <a:ext cx="69156" cy="66516"/>
            </a:xfrm>
            <a:custGeom>
              <a:avLst/>
              <a:gdLst/>
              <a:ahLst/>
              <a:cxnLst/>
              <a:rect l="l" t="t" r="r" b="b"/>
              <a:pathLst>
                <a:path w="4138" h="3980" extrusionOk="0">
                  <a:moveTo>
                    <a:pt x="3739" y="1"/>
                  </a:moveTo>
                  <a:cubicBezTo>
                    <a:pt x="3620" y="1"/>
                    <a:pt x="3505" y="52"/>
                    <a:pt x="3437" y="166"/>
                  </a:cubicBezTo>
                  <a:cubicBezTo>
                    <a:pt x="3303" y="466"/>
                    <a:pt x="3203" y="767"/>
                    <a:pt x="3103" y="1067"/>
                  </a:cubicBezTo>
                  <a:cubicBezTo>
                    <a:pt x="2970" y="1334"/>
                    <a:pt x="2869" y="1601"/>
                    <a:pt x="2703" y="1867"/>
                  </a:cubicBezTo>
                  <a:cubicBezTo>
                    <a:pt x="2503" y="2268"/>
                    <a:pt x="2269" y="2668"/>
                    <a:pt x="2036" y="3035"/>
                  </a:cubicBezTo>
                  <a:cubicBezTo>
                    <a:pt x="1569" y="2435"/>
                    <a:pt x="1068" y="1867"/>
                    <a:pt x="601" y="1267"/>
                  </a:cubicBezTo>
                  <a:cubicBezTo>
                    <a:pt x="539" y="1205"/>
                    <a:pt x="455" y="1179"/>
                    <a:pt x="374" y="1179"/>
                  </a:cubicBezTo>
                  <a:cubicBezTo>
                    <a:pt x="279" y="1179"/>
                    <a:pt x="188" y="1213"/>
                    <a:pt x="134" y="1267"/>
                  </a:cubicBezTo>
                  <a:cubicBezTo>
                    <a:pt x="1" y="1400"/>
                    <a:pt x="1" y="1601"/>
                    <a:pt x="134" y="1734"/>
                  </a:cubicBezTo>
                  <a:lnTo>
                    <a:pt x="1835" y="3869"/>
                  </a:lnTo>
                  <a:cubicBezTo>
                    <a:pt x="1888" y="3948"/>
                    <a:pt x="1966" y="3980"/>
                    <a:pt x="2048" y="3980"/>
                  </a:cubicBezTo>
                  <a:cubicBezTo>
                    <a:pt x="2174" y="3980"/>
                    <a:pt x="2308" y="3903"/>
                    <a:pt x="2369" y="3802"/>
                  </a:cubicBezTo>
                  <a:cubicBezTo>
                    <a:pt x="2769" y="3302"/>
                    <a:pt x="3103" y="2768"/>
                    <a:pt x="3370" y="2234"/>
                  </a:cubicBezTo>
                  <a:cubicBezTo>
                    <a:pt x="3537" y="1968"/>
                    <a:pt x="3670" y="1667"/>
                    <a:pt x="3770" y="1400"/>
                  </a:cubicBezTo>
                  <a:cubicBezTo>
                    <a:pt x="3904" y="1100"/>
                    <a:pt x="4070" y="767"/>
                    <a:pt x="4104" y="466"/>
                  </a:cubicBezTo>
                  <a:cubicBezTo>
                    <a:pt x="4137" y="266"/>
                    <a:pt x="4070" y="100"/>
                    <a:pt x="3904" y="33"/>
                  </a:cubicBezTo>
                  <a:cubicBezTo>
                    <a:pt x="3851" y="12"/>
                    <a:pt x="3795" y="1"/>
                    <a:pt x="3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7"/>
            <p:cNvSpPr/>
            <p:nvPr/>
          </p:nvSpPr>
          <p:spPr>
            <a:xfrm flipH="1">
              <a:off x="7933937" y="1806293"/>
              <a:ext cx="64126" cy="59697"/>
            </a:xfrm>
            <a:custGeom>
              <a:avLst/>
              <a:gdLst/>
              <a:ahLst/>
              <a:cxnLst/>
              <a:rect l="l" t="t" r="r" b="b"/>
              <a:pathLst>
                <a:path w="3837" h="3572" extrusionOk="0">
                  <a:moveTo>
                    <a:pt x="2047" y="0"/>
                  </a:moveTo>
                  <a:cubicBezTo>
                    <a:pt x="1734" y="0"/>
                    <a:pt x="1425" y="83"/>
                    <a:pt x="1168" y="272"/>
                  </a:cubicBezTo>
                  <a:cubicBezTo>
                    <a:pt x="934" y="438"/>
                    <a:pt x="768" y="605"/>
                    <a:pt x="668" y="839"/>
                  </a:cubicBezTo>
                  <a:cubicBezTo>
                    <a:pt x="234" y="1206"/>
                    <a:pt x="0" y="1839"/>
                    <a:pt x="234" y="2406"/>
                  </a:cubicBezTo>
                  <a:cubicBezTo>
                    <a:pt x="467" y="2940"/>
                    <a:pt x="901" y="3374"/>
                    <a:pt x="1501" y="3507"/>
                  </a:cubicBezTo>
                  <a:cubicBezTo>
                    <a:pt x="1660" y="3549"/>
                    <a:pt x="1828" y="3572"/>
                    <a:pt x="1997" y="3572"/>
                  </a:cubicBezTo>
                  <a:cubicBezTo>
                    <a:pt x="2362" y="3572"/>
                    <a:pt x="2729" y="3468"/>
                    <a:pt x="3003" y="3240"/>
                  </a:cubicBezTo>
                  <a:cubicBezTo>
                    <a:pt x="3503" y="2873"/>
                    <a:pt x="3836" y="2306"/>
                    <a:pt x="3803" y="1673"/>
                  </a:cubicBezTo>
                  <a:cubicBezTo>
                    <a:pt x="3770" y="1072"/>
                    <a:pt x="3470" y="472"/>
                    <a:pt x="2902" y="205"/>
                  </a:cubicBezTo>
                  <a:cubicBezTo>
                    <a:pt x="2643" y="75"/>
                    <a:pt x="2343"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7"/>
            <p:cNvSpPr/>
            <p:nvPr/>
          </p:nvSpPr>
          <p:spPr>
            <a:xfrm flipH="1">
              <a:off x="7934488" y="1884174"/>
              <a:ext cx="60783" cy="60499"/>
            </a:xfrm>
            <a:custGeom>
              <a:avLst/>
              <a:gdLst/>
              <a:ahLst/>
              <a:cxnLst/>
              <a:rect l="l" t="t" r="r" b="b"/>
              <a:pathLst>
                <a:path w="3637" h="3620" extrusionOk="0">
                  <a:moveTo>
                    <a:pt x="1803" y="1"/>
                  </a:moveTo>
                  <a:cubicBezTo>
                    <a:pt x="1749" y="1"/>
                    <a:pt x="1693" y="5"/>
                    <a:pt x="1635" y="15"/>
                  </a:cubicBezTo>
                  <a:cubicBezTo>
                    <a:pt x="1368" y="48"/>
                    <a:pt x="1168" y="81"/>
                    <a:pt x="934" y="215"/>
                  </a:cubicBezTo>
                  <a:cubicBezTo>
                    <a:pt x="801" y="282"/>
                    <a:pt x="667" y="415"/>
                    <a:pt x="601" y="548"/>
                  </a:cubicBezTo>
                  <a:cubicBezTo>
                    <a:pt x="367" y="749"/>
                    <a:pt x="167" y="1049"/>
                    <a:pt x="100" y="1349"/>
                  </a:cubicBezTo>
                  <a:cubicBezTo>
                    <a:pt x="0" y="1683"/>
                    <a:pt x="0" y="2050"/>
                    <a:pt x="100" y="2383"/>
                  </a:cubicBezTo>
                  <a:cubicBezTo>
                    <a:pt x="200" y="2617"/>
                    <a:pt x="300" y="2783"/>
                    <a:pt x="467" y="2984"/>
                  </a:cubicBezTo>
                  <a:cubicBezTo>
                    <a:pt x="567" y="3084"/>
                    <a:pt x="701" y="3184"/>
                    <a:pt x="834" y="3284"/>
                  </a:cubicBezTo>
                  <a:cubicBezTo>
                    <a:pt x="1101" y="3484"/>
                    <a:pt x="1435" y="3584"/>
                    <a:pt x="1768" y="3617"/>
                  </a:cubicBezTo>
                  <a:cubicBezTo>
                    <a:pt x="1793" y="3619"/>
                    <a:pt x="1817" y="3619"/>
                    <a:pt x="1842" y="3619"/>
                  </a:cubicBezTo>
                  <a:cubicBezTo>
                    <a:pt x="2453" y="3619"/>
                    <a:pt x="3081" y="3228"/>
                    <a:pt x="3369" y="2683"/>
                  </a:cubicBezTo>
                  <a:cubicBezTo>
                    <a:pt x="3536" y="2383"/>
                    <a:pt x="3636" y="2016"/>
                    <a:pt x="3603" y="1649"/>
                  </a:cubicBezTo>
                  <a:cubicBezTo>
                    <a:pt x="3569" y="1382"/>
                    <a:pt x="3536" y="1216"/>
                    <a:pt x="3403" y="949"/>
                  </a:cubicBezTo>
                  <a:cubicBezTo>
                    <a:pt x="3336" y="782"/>
                    <a:pt x="3202" y="649"/>
                    <a:pt x="3102" y="548"/>
                  </a:cubicBezTo>
                  <a:cubicBezTo>
                    <a:pt x="2969" y="415"/>
                    <a:pt x="2802" y="315"/>
                    <a:pt x="2669" y="215"/>
                  </a:cubicBezTo>
                  <a:cubicBezTo>
                    <a:pt x="2502" y="148"/>
                    <a:pt x="2335" y="81"/>
                    <a:pt x="2168" y="48"/>
                  </a:cubicBezTo>
                  <a:cubicBezTo>
                    <a:pt x="2050" y="24"/>
                    <a:pt x="1932" y="1"/>
                    <a:pt x="1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7"/>
            <p:cNvSpPr/>
            <p:nvPr/>
          </p:nvSpPr>
          <p:spPr>
            <a:xfrm flipH="1">
              <a:off x="7926132" y="2010921"/>
              <a:ext cx="70259" cy="67686"/>
            </a:xfrm>
            <a:custGeom>
              <a:avLst/>
              <a:gdLst/>
              <a:ahLst/>
              <a:cxnLst/>
              <a:rect l="l" t="t" r="r" b="b"/>
              <a:pathLst>
                <a:path w="4204" h="4050" extrusionOk="0">
                  <a:moveTo>
                    <a:pt x="1965" y="0"/>
                  </a:moveTo>
                  <a:cubicBezTo>
                    <a:pt x="1933" y="0"/>
                    <a:pt x="1900" y="1"/>
                    <a:pt x="1868" y="3"/>
                  </a:cubicBezTo>
                  <a:cubicBezTo>
                    <a:pt x="1101" y="70"/>
                    <a:pt x="301" y="503"/>
                    <a:pt x="101" y="1304"/>
                  </a:cubicBezTo>
                  <a:cubicBezTo>
                    <a:pt x="67" y="1437"/>
                    <a:pt x="34" y="1537"/>
                    <a:pt x="34" y="1671"/>
                  </a:cubicBezTo>
                  <a:cubicBezTo>
                    <a:pt x="0" y="1938"/>
                    <a:pt x="0" y="2204"/>
                    <a:pt x="34" y="2471"/>
                  </a:cubicBezTo>
                  <a:cubicBezTo>
                    <a:pt x="134" y="3005"/>
                    <a:pt x="534" y="3439"/>
                    <a:pt x="968" y="3739"/>
                  </a:cubicBezTo>
                  <a:cubicBezTo>
                    <a:pt x="1326" y="3954"/>
                    <a:pt x="1719" y="4049"/>
                    <a:pt x="2121" y="4049"/>
                  </a:cubicBezTo>
                  <a:cubicBezTo>
                    <a:pt x="2280" y="4049"/>
                    <a:pt x="2441" y="4034"/>
                    <a:pt x="2602" y="4006"/>
                  </a:cubicBezTo>
                  <a:cubicBezTo>
                    <a:pt x="3303" y="3906"/>
                    <a:pt x="3870" y="3339"/>
                    <a:pt x="4037" y="2671"/>
                  </a:cubicBezTo>
                  <a:cubicBezTo>
                    <a:pt x="4203" y="1971"/>
                    <a:pt x="4003" y="1304"/>
                    <a:pt x="3570" y="770"/>
                  </a:cubicBezTo>
                  <a:cubicBezTo>
                    <a:pt x="3221" y="295"/>
                    <a:pt x="2572" y="0"/>
                    <a:pt x="1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7"/>
            <p:cNvSpPr/>
            <p:nvPr/>
          </p:nvSpPr>
          <p:spPr>
            <a:xfrm flipH="1">
              <a:off x="6303866" y="3565167"/>
              <a:ext cx="1165145" cy="627237"/>
            </a:xfrm>
            <a:custGeom>
              <a:avLst/>
              <a:gdLst/>
              <a:ahLst/>
              <a:cxnLst/>
              <a:rect l="l" t="t" r="r" b="b"/>
              <a:pathLst>
                <a:path w="69717" h="37531" extrusionOk="0">
                  <a:moveTo>
                    <a:pt x="24396" y="1"/>
                  </a:moveTo>
                  <a:cubicBezTo>
                    <a:pt x="16330" y="1"/>
                    <a:pt x="8203" y="785"/>
                    <a:pt x="134" y="2005"/>
                  </a:cubicBezTo>
                  <a:cubicBezTo>
                    <a:pt x="234" y="7776"/>
                    <a:pt x="0" y="16382"/>
                    <a:pt x="5171" y="20118"/>
                  </a:cubicBezTo>
                  <a:cubicBezTo>
                    <a:pt x="7339" y="21686"/>
                    <a:pt x="9907" y="22520"/>
                    <a:pt x="12543" y="23020"/>
                  </a:cubicBezTo>
                  <a:cubicBezTo>
                    <a:pt x="13310" y="23187"/>
                    <a:pt x="14110" y="23320"/>
                    <a:pt x="14878" y="23420"/>
                  </a:cubicBezTo>
                  <a:cubicBezTo>
                    <a:pt x="18280" y="23887"/>
                    <a:pt x="21783" y="24154"/>
                    <a:pt x="25018" y="25389"/>
                  </a:cubicBezTo>
                  <a:cubicBezTo>
                    <a:pt x="25519" y="25555"/>
                    <a:pt x="26052" y="25789"/>
                    <a:pt x="26386" y="26256"/>
                  </a:cubicBezTo>
                  <a:cubicBezTo>
                    <a:pt x="26753" y="26756"/>
                    <a:pt x="26753" y="27457"/>
                    <a:pt x="26753" y="28124"/>
                  </a:cubicBezTo>
                  <a:lnTo>
                    <a:pt x="26753" y="37464"/>
                  </a:lnTo>
                  <a:lnTo>
                    <a:pt x="66148" y="37531"/>
                  </a:lnTo>
                  <a:cubicBezTo>
                    <a:pt x="66748" y="33294"/>
                    <a:pt x="67215" y="29091"/>
                    <a:pt x="67348" y="25389"/>
                  </a:cubicBezTo>
                  <a:cubicBezTo>
                    <a:pt x="67615" y="19017"/>
                    <a:pt x="69717" y="10912"/>
                    <a:pt x="62712" y="7709"/>
                  </a:cubicBezTo>
                  <a:cubicBezTo>
                    <a:pt x="50446" y="2072"/>
                    <a:pt x="37502" y="1"/>
                    <a:pt x="24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7"/>
            <p:cNvSpPr/>
            <p:nvPr/>
          </p:nvSpPr>
          <p:spPr>
            <a:xfrm flipH="1">
              <a:off x="7157374" y="2603680"/>
              <a:ext cx="138263" cy="133934"/>
            </a:xfrm>
            <a:custGeom>
              <a:avLst/>
              <a:gdLst/>
              <a:ahLst/>
              <a:cxnLst/>
              <a:rect l="l" t="t" r="r" b="b"/>
              <a:pathLst>
                <a:path w="8273" h="8014" extrusionOk="0">
                  <a:moveTo>
                    <a:pt x="3787" y="1"/>
                  </a:moveTo>
                  <a:cubicBezTo>
                    <a:pt x="2734" y="1"/>
                    <a:pt x="1669" y="580"/>
                    <a:pt x="1068" y="1528"/>
                  </a:cubicBezTo>
                  <a:cubicBezTo>
                    <a:pt x="0" y="3229"/>
                    <a:pt x="434" y="5631"/>
                    <a:pt x="1902" y="6965"/>
                  </a:cubicBezTo>
                  <a:cubicBezTo>
                    <a:pt x="2565" y="7598"/>
                    <a:pt x="3474" y="8014"/>
                    <a:pt x="4406" y="8014"/>
                  </a:cubicBezTo>
                  <a:cubicBezTo>
                    <a:pt x="4505" y="8014"/>
                    <a:pt x="4604" y="8009"/>
                    <a:pt x="4704" y="7999"/>
                  </a:cubicBezTo>
                  <a:cubicBezTo>
                    <a:pt x="5838" y="7899"/>
                    <a:pt x="6739" y="7332"/>
                    <a:pt x="7339" y="6365"/>
                  </a:cubicBezTo>
                  <a:cubicBezTo>
                    <a:pt x="7873" y="5531"/>
                    <a:pt x="8273" y="4430"/>
                    <a:pt x="8240" y="3429"/>
                  </a:cubicBezTo>
                  <a:cubicBezTo>
                    <a:pt x="8206" y="2262"/>
                    <a:pt x="7572" y="1294"/>
                    <a:pt x="6572" y="794"/>
                  </a:cubicBezTo>
                  <a:cubicBezTo>
                    <a:pt x="6105" y="594"/>
                    <a:pt x="5638" y="427"/>
                    <a:pt x="5137" y="360"/>
                  </a:cubicBezTo>
                  <a:cubicBezTo>
                    <a:pt x="4717" y="115"/>
                    <a:pt x="4254" y="1"/>
                    <a:pt x="3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7"/>
            <p:cNvSpPr/>
            <p:nvPr/>
          </p:nvSpPr>
          <p:spPr>
            <a:xfrm flipH="1">
              <a:off x="5906376" y="1854292"/>
              <a:ext cx="403072" cy="18985"/>
            </a:xfrm>
            <a:custGeom>
              <a:avLst/>
              <a:gdLst/>
              <a:ahLst/>
              <a:cxnLst/>
              <a:rect l="l" t="t" r="r" b="b"/>
              <a:pathLst>
                <a:path w="24118" h="1136" extrusionOk="0">
                  <a:moveTo>
                    <a:pt x="22767" y="0"/>
                  </a:moveTo>
                  <a:cubicBezTo>
                    <a:pt x="22675" y="0"/>
                    <a:pt x="22580" y="1"/>
                    <a:pt x="22483" y="1"/>
                  </a:cubicBezTo>
                  <a:lnTo>
                    <a:pt x="18046" y="1"/>
                  </a:lnTo>
                  <a:lnTo>
                    <a:pt x="12242" y="35"/>
                  </a:lnTo>
                  <a:cubicBezTo>
                    <a:pt x="11118" y="35"/>
                    <a:pt x="9990" y="29"/>
                    <a:pt x="8863" y="29"/>
                  </a:cubicBezTo>
                  <a:cubicBezTo>
                    <a:pt x="6043" y="29"/>
                    <a:pt x="3222" y="63"/>
                    <a:pt x="434" y="302"/>
                  </a:cubicBezTo>
                  <a:cubicBezTo>
                    <a:pt x="0" y="335"/>
                    <a:pt x="0" y="735"/>
                    <a:pt x="434" y="769"/>
                  </a:cubicBezTo>
                  <a:cubicBezTo>
                    <a:pt x="4337" y="1136"/>
                    <a:pt x="8306" y="1036"/>
                    <a:pt x="12242" y="1069"/>
                  </a:cubicBezTo>
                  <a:lnTo>
                    <a:pt x="22483" y="1069"/>
                  </a:lnTo>
                  <a:cubicBezTo>
                    <a:pt x="22590" y="1069"/>
                    <a:pt x="22694" y="1070"/>
                    <a:pt x="22795" y="1070"/>
                  </a:cubicBezTo>
                  <a:cubicBezTo>
                    <a:pt x="23201" y="1070"/>
                    <a:pt x="23564" y="1049"/>
                    <a:pt x="23884" y="835"/>
                  </a:cubicBezTo>
                  <a:cubicBezTo>
                    <a:pt x="24117" y="669"/>
                    <a:pt x="24117" y="402"/>
                    <a:pt x="23884" y="235"/>
                  </a:cubicBezTo>
                  <a:lnTo>
                    <a:pt x="23884" y="268"/>
                  </a:lnTo>
                  <a:cubicBezTo>
                    <a:pt x="23556" y="23"/>
                    <a:pt x="23184" y="0"/>
                    <a:pt x="22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7"/>
            <p:cNvSpPr/>
            <p:nvPr/>
          </p:nvSpPr>
          <p:spPr>
            <a:xfrm flipH="1">
              <a:off x="5906376" y="1918417"/>
              <a:ext cx="403072" cy="18985"/>
            </a:xfrm>
            <a:custGeom>
              <a:avLst/>
              <a:gdLst/>
              <a:ahLst/>
              <a:cxnLst/>
              <a:rect l="l" t="t" r="r" b="b"/>
              <a:pathLst>
                <a:path w="24118" h="1136" extrusionOk="0">
                  <a:moveTo>
                    <a:pt x="22795" y="66"/>
                  </a:moveTo>
                  <a:cubicBezTo>
                    <a:pt x="22694" y="66"/>
                    <a:pt x="22590" y="67"/>
                    <a:pt x="22483" y="67"/>
                  </a:cubicBezTo>
                  <a:lnTo>
                    <a:pt x="12242" y="67"/>
                  </a:lnTo>
                  <a:cubicBezTo>
                    <a:pt x="8306" y="101"/>
                    <a:pt x="4337" y="1"/>
                    <a:pt x="434" y="367"/>
                  </a:cubicBezTo>
                  <a:cubicBezTo>
                    <a:pt x="0" y="401"/>
                    <a:pt x="0" y="801"/>
                    <a:pt x="434" y="834"/>
                  </a:cubicBezTo>
                  <a:cubicBezTo>
                    <a:pt x="2959" y="1072"/>
                    <a:pt x="5512" y="1114"/>
                    <a:pt x="8067" y="1114"/>
                  </a:cubicBezTo>
                  <a:cubicBezTo>
                    <a:pt x="9460" y="1114"/>
                    <a:pt x="10853" y="1101"/>
                    <a:pt x="12242" y="1101"/>
                  </a:cubicBezTo>
                  <a:cubicBezTo>
                    <a:pt x="14177" y="1101"/>
                    <a:pt x="16112" y="1135"/>
                    <a:pt x="18046" y="1135"/>
                  </a:cubicBezTo>
                  <a:lnTo>
                    <a:pt x="22483" y="1135"/>
                  </a:lnTo>
                  <a:cubicBezTo>
                    <a:pt x="22590" y="1135"/>
                    <a:pt x="22694" y="1136"/>
                    <a:pt x="22795" y="1136"/>
                  </a:cubicBezTo>
                  <a:cubicBezTo>
                    <a:pt x="23201" y="1136"/>
                    <a:pt x="23564" y="1115"/>
                    <a:pt x="23884" y="901"/>
                  </a:cubicBezTo>
                  <a:cubicBezTo>
                    <a:pt x="24117" y="734"/>
                    <a:pt x="24117" y="468"/>
                    <a:pt x="23884" y="301"/>
                  </a:cubicBezTo>
                  <a:cubicBezTo>
                    <a:pt x="23564" y="87"/>
                    <a:pt x="23201" y="66"/>
                    <a:pt x="22795" y="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7"/>
            <p:cNvSpPr/>
            <p:nvPr/>
          </p:nvSpPr>
          <p:spPr>
            <a:xfrm flipH="1">
              <a:off x="5571747" y="3742778"/>
              <a:ext cx="71415" cy="225205"/>
            </a:xfrm>
            <a:custGeom>
              <a:avLst/>
              <a:gdLst/>
              <a:ahLst/>
              <a:cxnLst/>
              <a:rect l="l" t="t" r="r" b="b"/>
              <a:pathLst>
                <a:path w="4959" h="15638" extrusionOk="0">
                  <a:moveTo>
                    <a:pt x="120" y="1"/>
                  </a:moveTo>
                  <a:cubicBezTo>
                    <a:pt x="64" y="1"/>
                    <a:pt x="0" y="52"/>
                    <a:pt x="22" y="117"/>
                  </a:cubicBezTo>
                  <a:cubicBezTo>
                    <a:pt x="789" y="2052"/>
                    <a:pt x="1623" y="3986"/>
                    <a:pt x="2290" y="5988"/>
                  </a:cubicBezTo>
                  <a:cubicBezTo>
                    <a:pt x="2924" y="7956"/>
                    <a:pt x="3491" y="9991"/>
                    <a:pt x="3958" y="12025"/>
                  </a:cubicBezTo>
                  <a:cubicBezTo>
                    <a:pt x="4092" y="12592"/>
                    <a:pt x="4225" y="13159"/>
                    <a:pt x="4325" y="13727"/>
                  </a:cubicBezTo>
                  <a:cubicBezTo>
                    <a:pt x="4425" y="14327"/>
                    <a:pt x="4459" y="14994"/>
                    <a:pt x="4692" y="15528"/>
                  </a:cubicBezTo>
                  <a:cubicBezTo>
                    <a:pt x="4707" y="15603"/>
                    <a:pt x="4763" y="15637"/>
                    <a:pt x="4819" y="15637"/>
                  </a:cubicBezTo>
                  <a:cubicBezTo>
                    <a:pt x="4888" y="15637"/>
                    <a:pt x="4959" y="15586"/>
                    <a:pt x="4959" y="15494"/>
                  </a:cubicBezTo>
                  <a:cubicBezTo>
                    <a:pt x="4959" y="14994"/>
                    <a:pt x="4826" y="14460"/>
                    <a:pt x="4725" y="13993"/>
                  </a:cubicBezTo>
                  <a:cubicBezTo>
                    <a:pt x="4625" y="13460"/>
                    <a:pt x="4525" y="12926"/>
                    <a:pt x="4392" y="12426"/>
                  </a:cubicBezTo>
                  <a:cubicBezTo>
                    <a:pt x="4192" y="11392"/>
                    <a:pt x="3925" y="10357"/>
                    <a:pt x="3658" y="9323"/>
                  </a:cubicBezTo>
                  <a:cubicBezTo>
                    <a:pt x="3091" y="7255"/>
                    <a:pt x="2390" y="5254"/>
                    <a:pt x="1623" y="3252"/>
                  </a:cubicBezTo>
                  <a:cubicBezTo>
                    <a:pt x="1190" y="2185"/>
                    <a:pt x="756" y="1084"/>
                    <a:pt x="189" y="50"/>
                  </a:cubicBezTo>
                  <a:cubicBezTo>
                    <a:pt x="177" y="15"/>
                    <a:pt x="14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7"/>
            <p:cNvSpPr/>
            <p:nvPr/>
          </p:nvSpPr>
          <p:spPr>
            <a:xfrm flipH="1">
              <a:off x="5410340" y="3125926"/>
              <a:ext cx="170539" cy="576334"/>
            </a:xfrm>
            <a:custGeom>
              <a:avLst/>
              <a:gdLst/>
              <a:ahLst/>
              <a:cxnLst/>
              <a:rect l="l" t="t" r="r" b="b"/>
              <a:pathLst>
                <a:path w="11842" h="40020" extrusionOk="0">
                  <a:moveTo>
                    <a:pt x="5970" y="0"/>
                  </a:moveTo>
                  <a:cubicBezTo>
                    <a:pt x="5801" y="0"/>
                    <a:pt x="5632" y="27"/>
                    <a:pt x="5471" y="87"/>
                  </a:cubicBezTo>
                  <a:lnTo>
                    <a:pt x="5504" y="87"/>
                  </a:lnTo>
                  <a:cubicBezTo>
                    <a:pt x="5437" y="87"/>
                    <a:pt x="5371" y="120"/>
                    <a:pt x="5304" y="154"/>
                  </a:cubicBezTo>
                  <a:cubicBezTo>
                    <a:pt x="4904" y="387"/>
                    <a:pt x="4670" y="754"/>
                    <a:pt x="4437" y="1154"/>
                  </a:cubicBezTo>
                  <a:cubicBezTo>
                    <a:pt x="1902" y="5357"/>
                    <a:pt x="634" y="10261"/>
                    <a:pt x="267" y="15131"/>
                  </a:cubicBezTo>
                  <a:cubicBezTo>
                    <a:pt x="0" y="18800"/>
                    <a:pt x="200" y="22503"/>
                    <a:pt x="667" y="26172"/>
                  </a:cubicBezTo>
                  <a:cubicBezTo>
                    <a:pt x="1201" y="30475"/>
                    <a:pt x="634" y="34745"/>
                    <a:pt x="2202" y="38881"/>
                  </a:cubicBezTo>
                  <a:cubicBezTo>
                    <a:pt x="2335" y="39282"/>
                    <a:pt x="2535" y="39715"/>
                    <a:pt x="2902" y="39915"/>
                  </a:cubicBezTo>
                  <a:cubicBezTo>
                    <a:pt x="3040" y="39988"/>
                    <a:pt x="3183" y="40020"/>
                    <a:pt x="3327" y="40020"/>
                  </a:cubicBezTo>
                  <a:cubicBezTo>
                    <a:pt x="3915" y="40020"/>
                    <a:pt x="4522" y="39484"/>
                    <a:pt x="4870" y="38948"/>
                  </a:cubicBezTo>
                  <a:cubicBezTo>
                    <a:pt x="5871" y="37514"/>
                    <a:pt x="6438" y="35812"/>
                    <a:pt x="6938" y="34145"/>
                  </a:cubicBezTo>
                  <a:cubicBezTo>
                    <a:pt x="10007" y="24271"/>
                    <a:pt x="11842" y="12529"/>
                    <a:pt x="8373" y="2489"/>
                  </a:cubicBezTo>
                  <a:cubicBezTo>
                    <a:pt x="8139" y="1788"/>
                    <a:pt x="7872" y="1088"/>
                    <a:pt x="7339" y="554"/>
                  </a:cubicBezTo>
                  <a:cubicBezTo>
                    <a:pt x="6966" y="231"/>
                    <a:pt x="6464" y="0"/>
                    <a:pt x="5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7"/>
            <p:cNvSpPr/>
            <p:nvPr/>
          </p:nvSpPr>
          <p:spPr>
            <a:xfrm flipH="1">
              <a:off x="5502090" y="3244735"/>
              <a:ext cx="67743" cy="779088"/>
            </a:xfrm>
            <a:custGeom>
              <a:avLst/>
              <a:gdLst/>
              <a:ahLst/>
              <a:cxnLst/>
              <a:rect l="l" t="t" r="r" b="b"/>
              <a:pathLst>
                <a:path w="4704" h="54099" extrusionOk="0">
                  <a:moveTo>
                    <a:pt x="4620" y="1"/>
                  </a:moveTo>
                  <a:cubicBezTo>
                    <a:pt x="4579" y="1"/>
                    <a:pt x="4537" y="26"/>
                    <a:pt x="4537" y="76"/>
                  </a:cubicBezTo>
                  <a:cubicBezTo>
                    <a:pt x="4437" y="4146"/>
                    <a:pt x="4370" y="8215"/>
                    <a:pt x="4270" y="12285"/>
                  </a:cubicBezTo>
                  <a:cubicBezTo>
                    <a:pt x="4170" y="15854"/>
                    <a:pt x="4203" y="19490"/>
                    <a:pt x="3903" y="23059"/>
                  </a:cubicBezTo>
                  <a:cubicBezTo>
                    <a:pt x="3603" y="26495"/>
                    <a:pt x="2836" y="29831"/>
                    <a:pt x="2002" y="33166"/>
                  </a:cubicBezTo>
                  <a:cubicBezTo>
                    <a:pt x="1201" y="36469"/>
                    <a:pt x="434" y="39771"/>
                    <a:pt x="201" y="43207"/>
                  </a:cubicBezTo>
                  <a:cubicBezTo>
                    <a:pt x="0" y="46776"/>
                    <a:pt x="301" y="50379"/>
                    <a:pt x="701" y="53948"/>
                  </a:cubicBezTo>
                  <a:cubicBezTo>
                    <a:pt x="701" y="54048"/>
                    <a:pt x="768" y="54098"/>
                    <a:pt x="834" y="54098"/>
                  </a:cubicBezTo>
                  <a:cubicBezTo>
                    <a:pt x="901" y="54098"/>
                    <a:pt x="968" y="54048"/>
                    <a:pt x="968" y="53948"/>
                  </a:cubicBezTo>
                  <a:cubicBezTo>
                    <a:pt x="634" y="49945"/>
                    <a:pt x="234" y="45942"/>
                    <a:pt x="634" y="41906"/>
                  </a:cubicBezTo>
                  <a:cubicBezTo>
                    <a:pt x="1001" y="38504"/>
                    <a:pt x="1868" y="35168"/>
                    <a:pt x="2669" y="31865"/>
                  </a:cubicBezTo>
                  <a:cubicBezTo>
                    <a:pt x="3069" y="30231"/>
                    <a:pt x="3436" y="28596"/>
                    <a:pt x="3703" y="26962"/>
                  </a:cubicBezTo>
                  <a:cubicBezTo>
                    <a:pt x="4003" y="25261"/>
                    <a:pt x="4170" y="23526"/>
                    <a:pt x="4270" y="21792"/>
                  </a:cubicBezTo>
                  <a:cubicBezTo>
                    <a:pt x="4470" y="18189"/>
                    <a:pt x="4470" y="14586"/>
                    <a:pt x="4537" y="10984"/>
                  </a:cubicBezTo>
                  <a:cubicBezTo>
                    <a:pt x="4570" y="7348"/>
                    <a:pt x="4637" y="3712"/>
                    <a:pt x="4704" y="76"/>
                  </a:cubicBezTo>
                  <a:cubicBezTo>
                    <a:pt x="4704" y="26"/>
                    <a:pt x="4662" y="1"/>
                    <a:pt x="4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7"/>
            <p:cNvSpPr/>
            <p:nvPr/>
          </p:nvSpPr>
          <p:spPr>
            <a:xfrm flipH="1">
              <a:off x="5187785" y="3408071"/>
              <a:ext cx="308070" cy="418541"/>
            </a:xfrm>
            <a:custGeom>
              <a:avLst/>
              <a:gdLst/>
              <a:ahLst/>
              <a:cxnLst/>
              <a:rect l="l" t="t" r="r" b="b"/>
              <a:pathLst>
                <a:path w="21392" h="29063" extrusionOk="0">
                  <a:moveTo>
                    <a:pt x="18721" y="1"/>
                  </a:moveTo>
                  <a:cubicBezTo>
                    <a:pt x="18451" y="1"/>
                    <a:pt x="18150" y="35"/>
                    <a:pt x="17813" y="109"/>
                  </a:cubicBezTo>
                  <a:cubicBezTo>
                    <a:pt x="13043" y="1143"/>
                    <a:pt x="8773" y="6113"/>
                    <a:pt x="6405" y="10083"/>
                  </a:cubicBezTo>
                  <a:cubicBezTo>
                    <a:pt x="4470" y="13285"/>
                    <a:pt x="3136" y="16787"/>
                    <a:pt x="2102" y="20323"/>
                  </a:cubicBezTo>
                  <a:cubicBezTo>
                    <a:pt x="1335" y="22925"/>
                    <a:pt x="0" y="26361"/>
                    <a:pt x="768" y="29063"/>
                  </a:cubicBezTo>
                  <a:cubicBezTo>
                    <a:pt x="2302" y="27462"/>
                    <a:pt x="3703" y="25627"/>
                    <a:pt x="5271" y="23993"/>
                  </a:cubicBezTo>
                  <a:cubicBezTo>
                    <a:pt x="10641" y="18355"/>
                    <a:pt x="16746" y="12985"/>
                    <a:pt x="19915" y="5679"/>
                  </a:cubicBezTo>
                  <a:cubicBezTo>
                    <a:pt x="20914" y="3377"/>
                    <a:pt x="21391" y="1"/>
                    <a:pt x="18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7"/>
            <p:cNvSpPr/>
            <p:nvPr/>
          </p:nvSpPr>
          <p:spPr>
            <a:xfrm flipH="1">
              <a:off x="5608250" y="3567115"/>
              <a:ext cx="341077" cy="219517"/>
            </a:xfrm>
            <a:custGeom>
              <a:avLst/>
              <a:gdLst/>
              <a:ahLst/>
              <a:cxnLst/>
              <a:rect l="l" t="t" r="r" b="b"/>
              <a:pathLst>
                <a:path w="23684" h="15243" extrusionOk="0">
                  <a:moveTo>
                    <a:pt x="13067" y="1"/>
                  </a:moveTo>
                  <a:cubicBezTo>
                    <a:pt x="12585" y="1"/>
                    <a:pt x="12103" y="60"/>
                    <a:pt x="11642" y="173"/>
                  </a:cubicBezTo>
                  <a:cubicBezTo>
                    <a:pt x="10141" y="573"/>
                    <a:pt x="8840" y="1440"/>
                    <a:pt x="7606" y="2374"/>
                  </a:cubicBezTo>
                  <a:cubicBezTo>
                    <a:pt x="5604" y="3909"/>
                    <a:pt x="3770" y="5643"/>
                    <a:pt x="2168" y="7545"/>
                  </a:cubicBezTo>
                  <a:cubicBezTo>
                    <a:pt x="1335" y="8512"/>
                    <a:pt x="534" y="9580"/>
                    <a:pt x="200" y="10814"/>
                  </a:cubicBezTo>
                  <a:cubicBezTo>
                    <a:pt x="67" y="11347"/>
                    <a:pt x="0" y="11948"/>
                    <a:pt x="234" y="12482"/>
                  </a:cubicBezTo>
                  <a:cubicBezTo>
                    <a:pt x="501" y="13149"/>
                    <a:pt x="1201" y="13616"/>
                    <a:pt x="1935" y="13749"/>
                  </a:cubicBezTo>
                  <a:cubicBezTo>
                    <a:pt x="2172" y="13792"/>
                    <a:pt x="2412" y="13811"/>
                    <a:pt x="2653" y="13811"/>
                  </a:cubicBezTo>
                  <a:cubicBezTo>
                    <a:pt x="3157" y="13811"/>
                    <a:pt x="3662" y="13729"/>
                    <a:pt x="4137" y="13616"/>
                  </a:cubicBezTo>
                  <a:cubicBezTo>
                    <a:pt x="8306" y="12648"/>
                    <a:pt x="11909" y="10147"/>
                    <a:pt x="15378" y="7678"/>
                  </a:cubicBezTo>
                  <a:cubicBezTo>
                    <a:pt x="16979" y="10080"/>
                    <a:pt x="18847" y="12281"/>
                    <a:pt x="20915" y="14283"/>
                  </a:cubicBezTo>
                  <a:cubicBezTo>
                    <a:pt x="21292" y="14613"/>
                    <a:pt x="22036" y="15243"/>
                    <a:pt x="22628" y="15243"/>
                  </a:cubicBezTo>
                  <a:cubicBezTo>
                    <a:pt x="22874" y="15243"/>
                    <a:pt x="23094" y="15134"/>
                    <a:pt x="23250" y="14850"/>
                  </a:cubicBezTo>
                  <a:cubicBezTo>
                    <a:pt x="23684" y="14049"/>
                    <a:pt x="22383" y="12315"/>
                    <a:pt x="22049" y="11681"/>
                  </a:cubicBezTo>
                  <a:cubicBezTo>
                    <a:pt x="20615" y="8912"/>
                    <a:pt x="19181" y="6144"/>
                    <a:pt x="17713" y="3375"/>
                  </a:cubicBezTo>
                  <a:cubicBezTo>
                    <a:pt x="17279" y="2508"/>
                    <a:pt x="16779" y="1607"/>
                    <a:pt x="16045" y="973"/>
                  </a:cubicBezTo>
                  <a:cubicBezTo>
                    <a:pt x="15236" y="303"/>
                    <a:pt x="14154" y="1"/>
                    <a:pt x="13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7"/>
            <p:cNvSpPr/>
            <p:nvPr/>
          </p:nvSpPr>
          <p:spPr>
            <a:xfrm flipH="1">
              <a:off x="5329521" y="3590502"/>
              <a:ext cx="195640" cy="371334"/>
            </a:xfrm>
            <a:custGeom>
              <a:avLst/>
              <a:gdLst/>
              <a:ahLst/>
              <a:cxnLst/>
              <a:rect l="l" t="t" r="r" b="b"/>
              <a:pathLst>
                <a:path w="13585" h="25785" extrusionOk="0">
                  <a:moveTo>
                    <a:pt x="13401" y="1"/>
                  </a:moveTo>
                  <a:cubicBezTo>
                    <a:pt x="13369" y="1"/>
                    <a:pt x="13336" y="15"/>
                    <a:pt x="13310" y="50"/>
                  </a:cubicBezTo>
                  <a:cubicBezTo>
                    <a:pt x="10808" y="3052"/>
                    <a:pt x="8507" y="6221"/>
                    <a:pt x="6372" y="9523"/>
                  </a:cubicBezTo>
                  <a:cubicBezTo>
                    <a:pt x="4304" y="12692"/>
                    <a:pt x="2236" y="15995"/>
                    <a:pt x="1035" y="19597"/>
                  </a:cubicBezTo>
                  <a:cubicBezTo>
                    <a:pt x="701" y="20598"/>
                    <a:pt x="434" y="21599"/>
                    <a:pt x="267" y="22633"/>
                  </a:cubicBezTo>
                  <a:cubicBezTo>
                    <a:pt x="101" y="23633"/>
                    <a:pt x="1" y="24701"/>
                    <a:pt x="134" y="25735"/>
                  </a:cubicBezTo>
                  <a:cubicBezTo>
                    <a:pt x="134" y="25768"/>
                    <a:pt x="159" y="25785"/>
                    <a:pt x="184" y="25785"/>
                  </a:cubicBezTo>
                  <a:cubicBezTo>
                    <a:pt x="209" y="25785"/>
                    <a:pt x="234" y="25768"/>
                    <a:pt x="234" y="25735"/>
                  </a:cubicBezTo>
                  <a:cubicBezTo>
                    <a:pt x="234" y="24768"/>
                    <a:pt x="267" y="23834"/>
                    <a:pt x="401" y="22900"/>
                  </a:cubicBezTo>
                  <a:cubicBezTo>
                    <a:pt x="534" y="21999"/>
                    <a:pt x="734" y="21098"/>
                    <a:pt x="1035" y="20231"/>
                  </a:cubicBezTo>
                  <a:cubicBezTo>
                    <a:pt x="1602" y="18430"/>
                    <a:pt x="2402" y="16728"/>
                    <a:pt x="3270" y="15094"/>
                  </a:cubicBezTo>
                  <a:cubicBezTo>
                    <a:pt x="5104" y="11725"/>
                    <a:pt x="7206" y="8523"/>
                    <a:pt x="9441" y="5454"/>
                  </a:cubicBezTo>
                  <a:cubicBezTo>
                    <a:pt x="10742" y="3652"/>
                    <a:pt x="12076" y="1918"/>
                    <a:pt x="13510" y="217"/>
                  </a:cubicBezTo>
                  <a:cubicBezTo>
                    <a:pt x="13584" y="118"/>
                    <a:pt x="13494" y="1"/>
                    <a:pt x="13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7"/>
            <p:cNvSpPr/>
            <p:nvPr/>
          </p:nvSpPr>
          <p:spPr>
            <a:xfrm flipH="1">
              <a:off x="5695394" y="3656833"/>
              <a:ext cx="41029" cy="26225"/>
            </a:xfrm>
            <a:custGeom>
              <a:avLst/>
              <a:gdLst/>
              <a:ahLst/>
              <a:cxnLst/>
              <a:rect l="l" t="t" r="r" b="b"/>
              <a:pathLst>
                <a:path w="2849" h="1821" extrusionOk="0">
                  <a:moveTo>
                    <a:pt x="2650" y="0"/>
                  </a:moveTo>
                  <a:cubicBezTo>
                    <a:pt x="2632" y="0"/>
                    <a:pt x="2614" y="5"/>
                    <a:pt x="2595" y="14"/>
                  </a:cubicBezTo>
                  <a:cubicBezTo>
                    <a:pt x="2362" y="147"/>
                    <a:pt x="2162" y="314"/>
                    <a:pt x="1962" y="447"/>
                  </a:cubicBezTo>
                  <a:cubicBezTo>
                    <a:pt x="1761" y="614"/>
                    <a:pt x="1561" y="748"/>
                    <a:pt x="1328" y="881"/>
                  </a:cubicBezTo>
                  <a:cubicBezTo>
                    <a:pt x="927" y="1148"/>
                    <a:pt x="494" y="1415"/>
                    <a:pt x="60" y="1682"/>
                  </a:cubicBezTo>
                  <a:cubicBezTo>
                    <a:pt x="1" y="1711"/>
                    <a:pt x="47" y="1820"/>
                    <a:pt x="129" y="1820"/>
                  </a:cubicBezTo>
                  <a:cubicBezTo>
                    <a:pt x="139" y="1820"/>
                    <a:pt x="149" y="1819"/>
                    <a:pt x="160" y="1815"/>
                  </a:cubicBezTo>
                  <a:cubicBezTo>
                    <a:pt x="594" y="1582"/>
                    <a:pt x="1061" y="1348"/>
                    <a:pt x="1495" y="1081"/>
                  </a:cubicBezTo>
                  <a:cubicBezTo>
                    <a:pt x="1928" y="814"/>
                    <a:pt x="2362" y="548"/>
                    <a:pt x="2762" y="247"/>
                  </a:cubicBezTo>
                  <a:cubicBezTo>
                    <a:pt x="2848" y="161"/>
                    <a:pt x="2761" y="0"/>
                    <a:pt x="26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7"/>
            <p:cNvSpPr/>
            <p:nvPr/>
          </p:nvSpPr>
          <p:spPr>
            <a:xfrm flipH="1">
              <a:off x="5422334" y="3872718"/>
              <a:ext cx="287289" cy="332912"/>
            </a:xfrm>
            <a:custGeom>
              <a:avLst/>
              <a:gdLst/>
              <a:ahLst/>
              <a:cxnLst/>
              <a:rect l="l" t="t" r="r" b="b"/>
              <a:pathLst>
                <a:path w="19949" h="23117" extrusionOk="0">
                  <a:moveTo>
                    <a:pt x="0" y="0"/>
                  </a:moveTo>
                  <a:lnTo>
                    <a:pt x="2502" y="23117"/>
                  </a:lnTo>
                  <a:lnTo>
                    <a:pt x="16312" y="23117"/>
                  </a:lnTo>
                  <a:lnTo>
                    <a:pt x="19948" y="1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7"/>
            <p:cNvSpPr/>
            <p:nvPr/>
          </p:nvSpPr>
          <p:spPr>
            <a:xfrm flipH="1">
              <a:off x="5430025" y="3916915"/>
              <a:ext cx="275753" cy="10095"/>
            </a:xfrm>
            <a:custGeom>
              <a:avLst/>
              <a:gdLst/>
              <a:ahLst/>
              <a:cxnLst/>
              <a:rect l="l" t="t" r="r" b="b"/>
              <a:pathLst>
                <a:path w="19148" h="701" extrusionOk="0">
                  <a:moveTo>
                    <a:pt x="0" y="0"/>
                  </a:moveTo>
                  <a:cubicBezTo>
                    <a:pt x="34" y="100"/>
                    <a:pt x="34" y="200"/>
                    <a:pt x="67" y="300"/>
                  </a:cubicBezTo>
                  <a:cubicBezTo>
                    <a:pt x="67" y="334"/>
                    <a:pt x="67" y="334"/>
                    <a:pt x="67" y="367"/>
                  </a:cubicBezTo>
                  <a:lnTo>
                    <a:pt x="1601" y="367"/>
                  </a:lnTo>
                  <a:cubicBezTo>
                    <a:pt x="2335" y="367"/>
                    <a:pt x="3069" y="400"/>
                    <a:pt x="3770" y="400"/>
                  </a:cubicBezTo>
                  <a:lnTo>
                    <a:pt x="11642" y="567"/>
                  </a:lnTo>
                  <a:lnTo>
                    <a:pt x="15545" y="634"/>
                  </a:lnTo>
                  <a:cubicBezTo>
                    <a:pt x="16212" y="634"/>
                    <a:pt x="16879" y="667"/>
                    <a:pt x="17546" y="667"/>
                  </a:cubicBezTo>
                  <a:cubicBezTo>
                    <a:pt x="18047" y="667"/>
                    <a:pt x="18547" y="701"/>
                    <a:pt x="19081" y="701"/>
                  </a:cubicBezTo>
                  <a:cubicBezTo>
                    <a:pt x="19081" y="600"/>
                    <a:pt x="19114" y="500"/>
                    <a:pt x="19147" y="434"/>
                  </a:cubicBezTo>
                  <a:cubicBezTo>
                    <a:pt x="18514" y="367"/>
                    <a:pt x="17880" y="367"/>
                    <a:pt x="17246" y="367"/>
                  </a:cubicBezTo>
                  <a:cubicBezTo>
                    <a:pt x="16545" y="367"/>
                    <a:pt x="15812" y="334"/>
                    <a:pt x="15078" y="334"/>
                  </a:cubicBezTo>
                  <a:lnTo>
                    <a:pt x="7306" y="167"/>
                  </a:lnTo>
                  <a:cubicBezTo>
                    <a:pt x="6005" y="167"/>
                    <a:pt x="4670" y="133"/>
                    <a:pt x="3369" y="100"/>
                  </a:cubicBezTo>
                  <a:lnTo>
                    <a:pt x="1435" y="67"/>
                  </a:lnTo>
                  <a:cubicBezTo>
                    <a:pt x="968" y="33"/>
                    <a:pt x="467" y="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7"/>
            <p:cNvSpPr/>
            <p:nvPr/>
          </p:nvSpPr>
          <p:spPr>
            <a:xfrm flipH="1">
              <a:off x="5430025" y="3937436"/>
              <a:ext cx="275753" cy="9750"/>
            </a:xfrm>
            <a:custGeom>
              <a:avLst/>
              <a:gdLst/>
              <a:ahLst/>
              <a:cxnLst/>
              <a:rect l="l" t="t" r="r" b="b"/>
              <a:pathLst>
                <a:path w="19148" h="677" extrusionOk="0">
                  <a:moveTo>
                    <a:pt x="284" y="0"/>
                  </a:moveTo>
                  <a:cubicBezTo>
                    <a:pt x="188" y="0"/>
                    <a:pt x="94" y="3"/>
                    <a:pt x="0" y="9"/>
                  </a:cubicBezTo>
                  <a:cubicBezTo>
                    <a:pt x="34" y="109"/>
                    <a:pt x="34" y="210"/>
                    <a:pt x="67" y="310"/>
                  </a:cubicBezTo>
                  <a:cubicBezTo>
                    <a:pt x="67" y="310"/>
                    <a:pt x="67" y="310"/>
                    <a:pt x="67" y="343"/>
                  </a:cubicBezTo>
                  <a:lnTo>
                    <a:pt x="1601" y="343"/>
                  </a:lnTo>
                  <a:cubicBezTo>
                    <a:pt x="2335" y="343"/>
                    <a:pt x="3069" y="376"/>
                    <a:pt x="3770" y="376"/>
                  </a:cubicBezTo>
                  <a:lnTo>
                    <a:pt x="11642" y="543"/>
                  </a:lnTo>
                  <a:lnTo>
                    <a:pt x="15545" y="610"/>
                  </a:lnTo>
                  <a:cubicBezTo>
                    <a:pt x="16212" y="610"/>
                    <a:pt x="16879" y="643"/>
                    <a:pt x="17546" y="643"/>
                  </a:cubicBezTo>
                  <a:cubicBezTo>
                    <a:pt x="18047" y="643"/>
                    <a:pt x="18547" y="677"/>
                    <a:pt x="19081" y="677"/>
                  </a:cubicBezTo>
                  <a:cubicBezTo>
                    <a:pt x="19081" y="576"/>
                    <a:pt x="19114" y="476"/>
                    <a:pt x="19147" y="410"/>
                  </a:cubicBezTo>
                  <a:cubicBezTo>
                    <a:pt x="18514" y="343"/>
                    <a:pt x="17880" y="376"/>
                    <a:pt x="17246" y="343"/>
                  </a:cubicBezTo>
                  <a:cubicBezTo>
                    <a:pt x="16545" y="343"/>
                    <a:pt x="15812" y="310"/>
                    <a:pt x="15078" y="310"/>
                  </a:cubicBezTo>
                  <a:lnTo>
                    <a:pt x="7306" y="143"/>
                  </a:lnTo>
                  <a:cubicBezTo>
                    <a:pt x="6005" y="143"/>
                    <a:pt x="4670" y="109"/>
                    <a:pt x="3369" y="76"/>
                  </a:cubicBezTo>
                  <a:lnTo>
                    <a:pt x="1435" y="43"/>
                  </a:lnTo>
                  <a:cubicBezTo>
                    <a:pt x="1061" y="43"/>
                    <a:pt x="666" y="0"/>
                    <a:pt x="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7"/>
            <p:cNvSpPr/>
            <p:nvPr/>
          </p:nvSpPr>
          <p:spPr>
            <a:xfrm flipH="1">
              <a:off x="5449726" y="4067261"/>
              <a:ext cx="242602" cy="9145"/>
            </a:xfrm>
            <a:custGeom>
              <a:avLst/>
              <a:gdLst/>
              <a:ahLst/>
              <a:cxnLst/>
              <a:rect l="l" t="t" r="r" b="b"/>
              <a:pathLst>
                <a:path w="16846" h="635" extrusionOk="0">
                  <a:moveTo>
                    <a:pt x="0" y="1"/>
                  </a:moveTo>
                  <a:cubicBezTo>
                    <a:pt x="34" y="34"/>
                    <a:pt x="67" y="68"/>
                    <a:pt x="67" y="101"/>
                  </a:cubicBezTo>
                  <a:cubicBezTo>
                    <a:pt x="100" y="168"/>
                    <a:pt x="134" y="268"/>
                    <a:pt x="167" y="334"/>
                  </a:cubicBezTo>
                  <a:lnTo>
                    <a:pt x="667" y="334"/>
                  </a:lnTo>
                  <a:lnTo>
                    <a:pt x="2836" y="368"/>
                  </a:lnTo>
                  <a:lnTo>
                    <a:pt x="10708" y="535"/>
                  </a:lnTo>
                  <a:lnTo>
                    <a:pt x="14611" y="601"/>
                  </a:lnTo>
                  <a:lnTo>
                    <a:pt x="16579" y="635"/>
                  </a:lnTo>
                  <a:lnTo>
                    <a:pt x="16812" y="635"/>
                  </a:lnTo>
                  <a:cubicBezTo>
                    <a:pt x="16812" y="601"/>
                    <a:pt x="16812" y="568"/>
                    <a:pt x="16812" y="535"/>
                  </a:cubicBezTo>
                  <a:cubicBezTo>
                    <a:pt x="16812" y="468"/>
                    <a:pt x="16846" y="401"/>
                    <a:pt x="16846" y="334"/>
                  </a:cubicBezTo>
                  <a:lnTo>
                    <a:pt x="16312" y="334"/>
                  </a:lnTo>
                  <a:cubicBezTo>
                    <a:pt x="15611" y="301"/>
                    <a:pt x="14878" y="301"/>
                    <a:pt x="14144" y="268"/>
                  </a:cubicBezTo>
                  <a:cubicBezTo>
                    <a:pt x="11575" y="234"/>
                    <a:pt x="8973" y="168"/>
                    <a:pt x="6372" y="134"/>
                  </a:cubicBezTo>
                  <a:cubicBezTo>
                    <a:pt x="5071" y="101"/>
                    <a:pt x="3770" y="68"/>
                    <a:pt x="2435" y="34"/>
                  </a:cubicBez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7"/>
            <p:cNvSpPr/>
            <p:nvPr/>
          </p:nvSpPr>
          <p:spPr>
            <a:xfrm flipH="1">
              <a:off x="6607683" y="3642897"/>
              <a:ext cx="464039" cy="550059"/>
            </a:xfrm>
            <a:custGeom>
              <a:avLst/>
              <a:gdLst/>
              <a:ahLst/>
              <a:cxnLst/>
              <a:rect l="l" t="t" r="r" b="b"/>
              <a:pathLst>
                <a:path w="27766" h="32913" extrusionOk="0">
                  <a:moveTo>
                    <a:pt x="439" y="1"/>
                  </a:moveTo>
                  <a:cubicBezTo>
                    <a:pt x="164" y="1"/>
                    <a:pt x="0" y="428"/>
                    <a:pt x="279" y="623"/>
                  </a:cubicBezTo>
                  <a:cubicBezTo>
                    <a:pt x="6750" y="5193"/>
                    <a:pt x="15290" y="4593"/>
                    <a:pt x="22061" y="8562"/>
                  </a:cubicBezTo>
                  <a:cubicBezTo>
                    <a:pt x="23729" y="9530"/>
                    <a:pt x="25363" y="10830"/>
                    <a:pt x="26231" y="12632"/>
                  </a:cubicBezTo>
                  <a:cubicBezTo>
                    <a:pt x="27231" y="14767"/>
                    <a:pt x="26798" y="17235"/>
                    <a:pt x="26631" y="19470"/>
                  </a:cubicBezTo>
                  <a:cubicBezTo>
                    <a:pt x="26264" y="23940"/>
                    <a:pt x="25864" y="28410"/>
                    <a:pt x="25430" y="32913"/>
                  </a:cubicBezTo>
                  <a:lnTo>
                    <a:pt x="26031" y="32913"/>
                  </a:lnTo>
                  <a:cubicBezTo>
                    <a:pt x="26431" y="28877"/>
                    <a:pt x="26798" y="24840"/>
                    <a:pt x="27131" y="20804"/>
                  </a:cubicBezTo>
                  <a:cubicBezTo>
                    <a:pt x="27331" y="18536"/>
                    <a:pt x="27765" y="16068"/>
                    <a:pt x="27231" y="13799"/>
                  </a:cubicBezTo>
                  <a:cubicBezTo>
                    <a:pt x="26798" y="11898"/>
                    <a:pt x="25530" y="10330"/>
                    <a:pt x="23996" y="9129"/>
                  </a:cubicBezTo>
                  <a:cubicBezTo>
                    <a:pt x="20894" y="6728"/>
                    <a:pt x="16957" y="5660"/>
                    <a:pt x="13188" y="4726"/>
                  </a:cubicBezTo>
                  <a:cubicBezTo>
                    <a:pt x="8852" y="3625"/>
                    <a:pt x="4315" y="2691"/>
                    <a:pt x="612" y="56"/>
                  </a:cubicBezTo>
                  <a:cubicBezTo>
                    <a:pt x="552" y="18"/>
                    <a:pt x="493" y="1"/>
                    <a:pt x="4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37"/>
          <p:cNvSpPr txBox="1">
            <a:spLocks noGrp="1"/>
          </p:cNvSpPr>
          <p:nvPr>
            <p:ph type="title"/>
          </p:nvPr>
        </p:nvSpPr>
        <p:spPr>
          <a:xfrm>
            <a:off x="681939" y="33454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588" name="Google Shape;1588;p37"/>
          <p:cNvSpPr txBox="1">
            <a:spLocks noGrp="1"/>
          </p:cNvSpPr>
          <p:nvPr>
            <p:ph type="subTitle" idx="2"/>
          </p:nvPr>
        </p:nvSpPr>
        <p:spPr>
          <a:xfrm>
            <a:off x="1435416" y="3685052"/>
            <a:ext cx="2337900" cy="509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dirty="0"/>
              <a:t>O</a:t>
            </a:r>
            <a:r>
              <a:rPr lang="en" dirty="0"/>
              <a:t>ther factors</a:t>
            </a:r>
            <a:endParaRPr dirty="0"/>
          </a:p>
        </p:txBody>
      </p:sp>
      <p:sp>
        <p:nvSpPr>
          <p:cNvPr id="1591" name="Google Shape;1591;p37"/>
          <p:cNvSpPr txBox="1">
            <a:spLocks noGrp="1"/>
          </p:cNvSpPr>
          <p:nvPr>
            <p:ph type="subTitle" idx="4"/>
          </p:nvPr>
        </p:nvSpPr>
        <p:spPr>
          <a:xfrm>
            <a:off x="4572000" y="1045817"/>
            <a:ext cx="2337900" cy="509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dirty="0"/>
              <a:t>E</a:t>
            </a:r>
            <a:r>
              <a:rPr lang="en" dirty="0"/>
              <a:t>conomic factors</a:t>
            </a:r>
            <a:endParaRPr dirty="0"/>
          </a:p>
        </p:txBody>
      </p:sp>
      <p:sp>
        <p:nvSpPr>
          <p:cNvPr id="1592" name="Google Shape;1592;p37"/>
          <p:cNvSpPr/>
          <p:nvPr/>
        </p:nvSpPr>
        <p:spPr>
          <a:xfrm rot="5400000">
            <a:off x="666106" y="2133850"/>
            <a:ext cx="717000" cy="762000"/>
          </a:xfrm>
          <a:prstGeom prst="round2SameRect">
            <a:avLst>
              <a:gd name="adj1" fmla="val 49646"/>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7"/>
          <p:cNvSpPr/>
          <p:nvPr/>
        </p:nvSpPr>
        <p:spPr>
          <a:xfrm rot="5400000">
            <a:off x="3884368" y="2133850"/>
            <a:ext cx="717000" cy="762000"/>
          </a:xfrm>
          <a:prstGeom prst="round2SameRect">
            <a:avLst>
              <a:gd name="adj1" fmla="val 49646"/>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7"/>
          <p:cNvSpPr/>
          <p:nvPr/>
        </p:nvSpPr>
        <p:spPr>
          <a:xfrm rot="5400000">
            <a:off x="623676" y="842650"/>
            <a:ext cx="717000" cy="762000"/>
          </a:xfrm>
          <a:prstGeom prst="round2SameRect">
            <a:avLst>
              <a:gd name="adj1" fmla="val 49646"/>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7"/>
          <p:cNvSpPr/>
          <p:nvPr/>
        </p:nvSpPr>
        <p:spPr>
          <a:xfrm rot="5400000">
            <a:off x="3837433" y="865987"/>
            <a:ext cx="717000" cy="762000"/>
          </a:xfrm>
          <a:prstGeom prst="round2SameRect">
            <a:avLst>
              <a:gd name="adj1" fmla="val 49646"/>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7"/>
          <p:cNvSpPr txBox="1">
            <a:spLocks noGrp="1"/>
          </p:cNvSpPr>
          <p:nvPr>
            <p:ph type="subTitle" idx="6"/>
          </p:nvPr>
        </p:nvSpPr>
        <p:spPr>
          <a:xfrm>
            <a:off x="4629193" y="2296025"/>
            <a:ext cx="2337900" cy="509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Psychological factors</a:t>
            </a:r>
            <a:endParaRPr dirty="0"/>
          </a:p>
        </p:txBody>
      </p:sp>
      <p:sp>
        <p:nvSpPr>
          <p:cNvPr id="1597" name="Google Shape;1597;p37"/>
          <p:cNvSpPr txBox="1">
            <a:spLocks noGrp="1"/>
          </p:cNvSpPr>
          <p:nvPr>
            <p:ph type="subTitle" idx="7"/>
          </p:nvPr>
        </p:nvSpPr>
        <p:spPr>
          <a:xfrm>
            <a:off x="1463287" y="2276388"/>
            <a:ext cx="2340900" cy="509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dirty="0"/>
              <a:t>S</a:t>
            </a:r>
            <a:r>
              <a:rPr lang="en" dirty="0"/>
              <a:t>ocial factors</a:t>
            </a:r>
            <a:endParaRPr dirty="0"/>
          </a:p>
        </p:txBody>
      </p:sp>
      <p:sp>
        <p:nvSpPr>
          <p:cNvPr id="1599" name="Google Shape;1599;p37"/>
          <p:cNvSpPr txBox="1">
            <a:spLocks noGrp="1"/>
          </p:cNvSpPr>
          <p:nvPr>
            <p:ph type="title" idx="4294967295"/>
          </p:nvPr>
        </p:nvSpPr>
        <p:spPr>
          <a:xfrm>
            <a:off x="701226" y="971049"/>
            <a:ext cx="561900" cy="505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6"/>
                </a:solidFill>
              </a:rPr>
              <a:t>01.</a:t>
            </a:r>
            <a:endParaRPr sz="2400" dirty="0">
              <a:solidFill>
                <a:schemeClr val="accent6"/>
              </a:solidFill>
            </a:endParaRPr>
          </a:p>
        </p:txBody>
      </p:sp>
      <p:sp>
        <p:nvSpPr>
          <p:cNvPr id="1600" name="Google Shape;1600;p37"/>
          <p:cNvSpPr txBox="1">
            <a:spLocks noGrp="1"/>
          </p:cNvSpPr>
          <p:nvPr>
            <p:ph type="title" idx="4294967295"/>
          </p:nvPr>
        </p:nvSpPr>
        <p:spPr>
          <a:xfrm>
            <a:off x="683091" y="2276388"/>
            <a:ext cx="561900" cy="505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6"/>
                </a:solidFill>
              </a:rPr>
              <a:t>03.</a:t>
            </a:r>
            <a:endParaRPr sz="2400" dirty="0">
              <a:solidFill>
                <a:schemeClr val="accent6"/>
              </a:solidFill>
            </a:endParaRPr>
          </a:p>
        </p:txBody>
      </p:sp>
      <p:sp>
        <p:nvSpPr>
          <p:cNvPr id="1601" name="Google Shape;1601;p37"/>
          <p:cNvSpPr txBox="1">
            <a:spLocks noGrp="1"/>
          </p:cNvSpPr>
          <p:nvPr>
            <p:ph type="title" idx="4294967295"/>
          </p:nvPr>
        </p:nvSpPr>
        <p:spPr>
          <a:xfrm>
            <a:off x="3930814" y="1056990"/>
            <a:ext cx="561900" cy="505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6"/>
                </a:solidFill>
              </a:rPr>
              <a:t>02.</a:t>
            </a:r>
            <a:endParaRPr sz="2400" dirty="0">
              <a:solidFill>
                <a:schemeClr val="accent6"/>
              </a:solidFill>
            </a:endParaRPr>
          </a:p>
        </p:txBody>
      </p:sp>
      <p:sp>
        <p:nvSpPr>
          <p:cNvPr id="1602" name="Google Shape;1602;p37"/>
          <p:cNvSpPr txBox="1">
            <a:spLocks noGrp="1"/>
          </p:cNvSpPr>
          <p:nvPr>
            <p:ph type="title" idx="4294967295"/>
          </p:nvPr>
        </p:nvSpPr>
        <p:spPr>
          <a:xfrm>
            <a:off x="3892676" y="2264071"/>
            <a:ext cx="561900" cy="505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6"/>
                </a:solidFill>
              </a:rPr>
              <a:t>04.</a:t>
            </a:r>
            <a:endParaRPr sz="2400" dirty="0">
              <a:solidFill>
                <a:schemeClr val="accent6"/>
              </a:solidFill>
            </a:endParaRPr>
          </a:p>
        </p:txBody>
      </p:sp>
      <p:grpSp>
        <p:nvGrpSpPr>
          <p:cNvPr id="1603" name="Google Shape;1603;p37"/>
          <p:cNvGrpSpPr/>
          <p:nvPr/>
        </p:nvGrpSpPr>
        <p:grpSpPr>
          <a:xfrm>
            <a:off x="6872028" y="2249519"/>
            <a:ext cx="2005094" cy="2453449"/>
            <a:chOff x="6954953" y="2208094"/>
            <a:chExt cx="2005094" cy="2453449"/>
          </a:xfrm>
        </p:grpSpPr>
        <p:grpSp>
          <p:nvGrpSpPr>
            <p:cNvPr id="1604" name="Google Shape;1604;p37"/>
            <p:cNvGrpSpPr/>
            <p:nvPr/>
          </p:nvGrpSpPr>
          <p:grpSpPr>
            <a:xfrm>
              <a:off x="7435513" y="2298988"/>
              <a:ext cx="1501675" cy="2199400"/>
              <a:chOff x="7342013" y="2344588"/>
              <a:chExt cx="1501675" cy="2199400"/>
            </a:xfrm>
          </p:grpSpPr>
          <p:sp>
            <p:nvSpPr>
              <p:cNvPr id="1605" name="Google Shape;1605;p37"/>
              <p:cNvSpPr/>
              <p:nvPr/>
            </p:nvSpPr>
            <p:spPr>
              <a:xfrm>
                <a:off x="8577063" y="2344588"/>
                <a:ext cx="150125" cy="204325"/>
              </a:xfrm>
              <a:custGeom>
                <a:avLst/>
                <a:gdLst/>
                <a:ahLst/>
                <a:cxnLst/>
                <a:rect l="l" t="t" r="r" b="b"/>
                <a:pathLst>
                  <a:path w="6005" h="8173" fill="none" extrusionOk="0">
                    <a:moveTo>
                      <a:pt x="6005" y="0"/>
                    </a:moveTo>
                    <a:lnTo>
                      <a:pt x="0" y="8173"/>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7"/>
              <p:cNvSpPr/>
              <p:nvPr/>
            </p:nvSpPr>
            <p:spPr>
              <a:xfrm>
                <a:off x="8596238" y="2515538"/>
                <a:ext cx="56725" cy="78425"/>
              </a:xfrm>
              <a:custGeom>
                <a:avLst/>
                <a:gdLst/>
                <a:ahLst/>
                <a:cxnLst/>
                <a:rect l="l" t="t" r="r" b="b"/>
                <a:pathLst>
                  <a:path w="2269" h="3137" fill="none" extrusionOk="0">
                    <a:moveTo>
                      <a:pt x="0" y="3136"/>
                    </a:moveTo>
                    <a:lnTo>
                      <a:pt x="2269" y="1"/>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7"/>
              <p:cNvSpPr/>
              <p:nvPr/>
            </p:nvSpPr>
            <p:spPr>
              <a:xfrm>
                <a:off x="7432063" y="2704838"/>
                <a:ext cx="81750" cy="80925"/>
              </a:xfrm>
              <a:custGeom>
                <a:avLst/>
                <a:gdLst/>
                <a:ahLst/>
                <a:cxnLst/>
                <a:rect l="l" t="t" r="r" b="b"/>
                <a:pathLst>
                  <a:path w="3270" h="3237" fill="none" extrusionOk="0">
                    <a:moveTo>
                      <a:pt x="2736" y="2569"/>
                    </a:moveTo>
                    <a:cubicBezTo>
                      <a:pt x="2202" y="3170"/>
                      <a:pt x="1302" y="3236"/>
                      <a:pt x="701" y="2703"/>
                    </a:cubicBezTo>
                    <a:cubicBezTo>
                      <a:pt x="68" y="2202"/>
                      <a:pt x="1" y="1268"/>
                      <a:pt x="535" y="668"/>
                    </a:cubicBezTo>
                    <a:cubicBezTo>
                      <a:pt x="1068" y="67"/>
                      <a:pt x="1969" y="1"/>
                      <a:pt x="2603" y="534"/>
                    </a:cubicBezTo>
                    <a:cubicBezTo>
                      <a:pt x="3203" y="1035"/>
                      <a:pt x="3270" y="1969"/>
                      <a:pt x="2736" y="2569"/>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7"/>
              <p:cNvSpPr/>
              <p:nvPr/>
            </p:nvSpPr>
            <p:spPr>
              <a:xfrm>
                <a:off x="7522138" y="2650638"/>
                <a:ext cx="43400" cy="43375"/>
              </a:xfrm>
              <a:custGeom>
                <a:avLst/>
                <a:gdLst/>
                <a:ahLst/>
                <a:cxnLst/>
                <a:rect l="l" t="t" r="r" b="b"/>
                <a:pathLst>
                  <a:path w="1736" h="1735" fill="none" extrusionOk="0">
                    <a:moveTo>
                      <a:pt x="1468" y="1401"/>
                    </a:moveTo>
                    <a:cubicBezTo>
                      <a:pt x="1168" y="1702"/>
                      <a:pt x="668" y="1735"/>
                      <a:pt x="334" y="1468"/>
                    </a:cubicBezTo>
                    <a:cubicBezTo>
                      <a:pt x="0" y="1168"/>
                      <a:pt x="0" y="701"/>
                      <a:pt x="267" y="367"/>
                    </a:cubicBezTo>
                    <a:cubicBezTo>
                      <a:pt x="568" y="34"/>
                      <a:pt x="1035" y="0"/>
                      <a:pt x="1368" y="267"/>
                    </a:cubicBezTo>
                    <a:cubicBezTo>
                      <a:pt x="1702" y="567"/>
                      <a:pt x="1735" y="1068"/>
                      <a:pt x="1468" y="1401"/>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7"/>
              <p:cNvSpPr/>
              <p:nvPr/>
            </p:nvSpPr>
            <p:spPr>
              <a:xfrm>
                <a:off x="7342013" y="3579638"/>
                <a:ext cx="47550" cy="94250"/>
              </a:xfrm>
              <a:custGeom>
                <a:avLst/>
                <a:gdLst/>
                <a:ahLst/>
                <a:cxnLst/>
                <a:rect l="l" t="t" r="r" b="b"/>
                <a:pathLst>
                  <a:path w="1902" h="3770" fill="none" extrusionOk="0">
                    <a:moveTo>
                      <a:pt x="0" y="0"/>
                    </a:moveTo>
                    <a:cubicBezTo>
                      <a:pt x="1034" y="0"/>
                      <a:pt x="1902" y="868"/>
                      <a:pt x="1902" y="1902"/>
                    </a:cubicBezTo>
                    <a:cubicBezTo>
                      <a:pt x="1902" y="2936"/>
                      <a:pt x="1034" y="3770"/>
                      <a:pt x="0" y="3770"/>
                    </a:cubicBez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7"/>
              <p:cNvSpPr/>
              <p:nvPr/>
            </p:nvSpPr>
            <p:spPr>
              <a:xfrm>
                <a:off x="8722763" y="3750863"/>
                <a:ext cx="120925" cy="196000"/>
              </a:xfrm>
              <a:custGeom>
                <a:avLst/>
                <a:gdLst/>
                <a:ahLst/>
                <a:cxnLst/>
                <a:rect l="l" t="t" r="r" b="b"/>
                <a:pathLst>
                  <a:path w="4837" h="7840" fill="none" extrusionOk="0">
                    <a:moveTo>
                      <a:pt x="834" y="7840"/>
                    </a:moveTo>
                    <a:lnTo>
                      <a:pt x="0" y="5238"/>
                    </a:lnTo>
                    <a:lnTo>
                      <a:pt x="2635" y="5405"/>
                    </a:lnTo>
                    <a:lnTo>
                      <a:pt x="1968" y="2603"/>
                    </a:lnTo>
                    <a:lnTo>
                      <a:pt x="4837" y="2469"/>
                    </a:lnTo>
                    <a:lnTo>
                      <a:pt x="3903" y="1"/>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7"/>
              <p:cNvSpPr/>
              <p:nvPr/>
            </p:nvSpPr>
            <p:spPr>
              <a:xfrm>
                <a:off x="8206263" y="4298788"/>
                <a:ext cx="94275" cy="245200"/>
              </a:xfrm>
              <a:custGeom>
                <a:avLst/>
                <a:gdLst/>
                <a:ahLst/>
                <a:cxnLst/>
                <a:rect l="l" t="t" r="r" b="b"/>
                <a:pathLst>
                  <a:path w="3771" h="9808" fill="none" extrusionOk="0">
                    <a:moveTo>
                      <a:pt x="68" y="7573"/>
                    </a:moveTo>
                    <a:cubicBezTo>
                      <a:pt x="1" y="6505"/>
                      <a:pt x="768" y="5471"/>
                      <a:pt x="801" y="4371"/>
                    </a:cubicBezTo>
                    <a:cubicBezTo>
                      <a:pt x="801" y="3803"/>
                      <a:pt x="635" y="3236"/>
                      <a:pt x="501" y="2636"/>
                    </a:cubicBezTo>
                    <a:cubicBezTo>
                      <a:pt x="401" y="2069"/>
                      <a:pt x="368" y="1468"/>
                      <a:pt x="668" y="935"/>
                    </a:cubicBezTo>
                    <a:cubicBezTo>
                      <a:pt x="968" y="401"/>
                      <a:pt x="1702" y="1"/>
                      <a:pt x="2369" y="168"/>
                    </a:cubicBezTo>
                    <a:cubicBezTo>
                      <a:pt x="3103" y="301"/>
                      <a:pt x="3470" y="1001"/>
                      <a:pt x="3603" y="1602"/>
                    </a:cubicBezTo>
                    <a:cubicBezTo>
                      <a:pt x="3770" y="2302"/>
                      <a:pt x="3737" y="3003"/>
                      <a:pt x="3570" y="3670"/>
                    </a:cubicBezTo>
                    <a:cubicBezTo>
                      <a:pt x="3370" y="4537"/>
                      <a:pt x="2903" y="5405"/>
                      <a:pt x="2970" y="6272"/>
                    </a:cubicBezTo>
                    <a:cubicBezTo>
                      <a:pt x="3003" y="6906"/>
                      <a:pt x="3303" y="7539"/>
                      <a:pt x="3270" y="8173"/>
                    </a:cubicBezTo>
                    <a:cubicBezTo>
                      <a:pt x="3270" y="8874"/>
                      <a:pt x="2503" y="9808"/>
                      <a:pt x="1502" y="9574"/>
                    </a:cubicBezTo>
                    <a:cubicBezTo>
                      <a:pt x="635" y="9341"/>
                      <a:pt x="101" y="8240"/>
                      <a:pt x="68" y="7573"/>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37"/>
            <p:cNvGrpSpPr/>
            <p:nvPr/>
          </p:nvGrpSpPr>
          <p:grpSpPr>
            <a:xfrm>
              <a:off x="6954953" y="2208094"/>
              <a:ext cx="2005094" cy="2453449"/>
              <a:chOff x="6954953" y="2208094"/>
              <a:chExt cx="2005094" cy="2453449"/>
            </a:xfrm>
          </p:grpSpPr>
          <p:sp>
            <p:nvSpPr>
              <p:cNvPr id="1613" name="Google Shape;1613;p37"/>
              <p:cNvSpPr/>
              <p:nvPr/>
            </p:nvSpPr>
            <p:spPr>
              <a:xfrm>
                <a:off x="7435046" y="4152727"/>
                <a:ext cx="248437" cy="308663"/>
              </a:xfrm>
              <a:custGeom>
                <a:avLst/>
                <a:gdLst/>
                <a:ahLst/>
                <a:cxnLst/>
                <a:rect l="l" t="t" r="r" b="b"/>
                <a:pathLst>
                  <a:path w="7619" h="9466" extrusionOk="0">
                    <a:moveTo>
                      <a:pt x="3762" y="0"/>
                    </a:moveTo>
                    <a:cubicBezTo>
                      <a:pt x="3637" y="0"/>
                      <a:pt x="3529" y="34"/>
                      <a:pt x="3449" y="136"/>
                    </a:cubicBezTo>
                    <a:cubicBezTo>
                      <a:pt x="2368" y="1346"/>
                      <a:pt x="1853" y="3559"/>
                      <a:pt x="1030" y="4975"/>
                    </a:cubicBezTo>
                    <a:cubicBezTo>
                      <a:pt x="772" y="5387"/>
                      <a:pt x="515" y="5799"/>
                      <a:pt x="283" y="6210"/>
                    </a:cubicBezTo>
                    <a:cubicBezTo>
                      <a:pt x="155" y="6416"/>
                      <a:pt x="26" y="6648"/>
                      <a:pt x="26" y="6880"/>
                    </a:cubicBezTo>
                    <a:cubicBezTo>
                      <a:pt x="0" y="7188"/>
                      <a:pt x="26" y="7729"/>
                      <a:pt x="180" y="7986"/>
                    </a:cubicBezTo>
                    <a:cubicBezTo>
                      <a:pt x="360" y="8295"/>
                      <a:pt x="695" y="8450"/>
                      <a:pt x="1030" y="8578"/>
                    </a:cubicBezTo>
                    <a:cubicBezTo>
                      <a:pt x="1544" y="8784"/>
                      <a:pt x="2059" y="9016"/>
                      <a:pt x="2600" y="9222"/>
                    </a:cubicBezTo>
                    <a:cubicBezTo>
                      <a:pt x="2893" y="9350"/>
                      <a:pt x="3212" y="9465"/>
                      <a:pt x="3520" y="9465"/>
                    </a:cubicBezTo>
                    <a:cubicBezTo>
                      <a:pt x="3645" y="9465"/>
                      <a:pt x="3768" y="9446"/>
                      <a:pt x="3887" y="9402"/>
                    </a:cubicBezTo>
                    <a:cubicBezTo>
                      <a:pt x="4170" y="9273"/>
                      <a:pt x="4376" y="9016"/>
                      <a:pt x="4556" y="8758"/>
                    </a:cubicBezTo>
                    <a:cubicBezTo>
                      <a:pt x="4890" y="8295"/>
                      <a:pt x="5174" y="7832"/>
                      <a:pt x="5431" y="7369"/>
                    </a:cubicBezTo>
                    <a:cubicBezTo>
                      <a:pt x="5817" y="6699"/>
                      <a:pt x="6177" y="5979"/>
                      <a:pt x="6538" y="5258"/>
                    </a:cubicBezTo>
                    <a:cubicBezTo>
                      <a:pt x="6898" y="4589"/>
                      <a:pt x="7181" y="3842"/>
                      <a:pt x="7413" y="3122"/>
                    </a:cubicBezTo>
                    <a:cubicBezTo>
                      <a:pt x="7516" y="2761"/>
                      <a:pt x="7619" y="2401"/>
                      <a:pt x="7567" y="2015"/>
                    </a:cubicBezTo>
                    <a:cubicBezTo>
                      <a:pt x="7541" y="1706"/>
                      <a:pt x="7387" y="1397"/>
                      <a:pt x="7233" y="1140"/>
                    </a:cubicBezTo>
                    <a:cubicBezTo>
                      <a:pt x="6975" y="754"/>
                      <a:pt x="6615" y="393"/>
                      <a:pt x="6203" y="188"/>
                    </a:cubicBezTo>
                    <a:cubicBezTo>
                      <a:pt x="5939" y="79"/>
                      <a:pt x="5657" y="8"/>
                      <a:pt x="5373" y="8"/>
                    </a:cubicBezTo>
                    <a:cubicBezTo>
                      <a:pt x="5185" y="8"/>
                      <a:pt x="4997" y="39"/>
                      <a:pt x="4813" y="110"/>
                    </a:cubicBezTo>
                    <a:cubicBezTo>
                      <a:pt x="4750" y="133"/>
                      <a:pt x="4683" y="141"/>
                      <a:pt x="4613" y="141"/>
                    </a:cubicBezTo>
                    <a:cubicBezTo>
                      <a:pt x="4335" y="141"/>
                      <a:pt x="4015" y="0"/>
                      <a:pt x="376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7"/>
              <p:cNvSpPr/>
              <p:nvPr/>
            </p:nvSpPr>
            <p:spPr>
              <a:xfrm>
                <a:off x="7196679" y="4314758"/>
                <a:ext cx="414637" cy="201645"/>
              </a:xfrm>
              <a:custGeom>
                <a:avLst/>
                <a:gdLst/>
                <a:ahLst/>
                <a:cxnLst/>
                <a:rect l="l" t="t" r="r" b="b"/>
                <a:pathLst>
                  <a:path w="12716" h="6184" extrusionOk="0">
                    <a:moveTo>
                      <a:pt x="7980" y="1"/>
                    </a:moveTo>
                    <a:cubicBezTo>
                      <a:pt x="7895" y="1"/>
                      <a:pt x="7808" y="25"/>
                      <a:pt x="7722" y="83"/>
                    </a:cubicBezTo>
                    <a:cubicBezTo>
                      <a:pt x="7516" y="186"/>
                      <a:pt x="7387" y="392"/>
                      <a:pt x="7207" y="546"/>
                    </a:cubicBezTo>
                    <a:cubicBezTo>
                      <a:pt x="6969" y="731"/>
                      <a:pt x="6677" y="794"/>
                      <a:pt x="6369" y="794"/>
                    </a:cubicBezTo>
                    <a:cubicBezTo>
                      <a:pt x="6077" y="794"/>
                      <a:pt x="5771" y="738"/>
                      <a:pt x="5483" y="675"/>
                    </a:cubicBezTo>
                    <a:cubicBezTo>
                      <a:pt x="4170" y="418"/>
                      <a:pt x="2857" y="263"/>
                      <a:pt x="1545" y="212"/>
                    </a:cubicBezTo>
                    <a:cubicBezTo>
                      <a:pt x="1184" y="212"/>
                      <a:pt x="798" y="212"/>
                      <a:pt x="489" y="418"/>
                    </a:cubicBezTo>
                    <a:cubicBezTo>
                      <a:pt x="129" y="649"/>
                      <a:pt x="0" y="1035"/>
                      <a:pt x="206" y="1422"/>
                    </a:cubicBezTo>
                    <a:cubicBezTo>
                      <a:pt x="412" y="1859"/>
                      <a:pt x="798" y="1936"/>
                      <a:pt x="1184" y="2142"/>
                    </a:cubicBezTo>
                    <a:cubicBezTo>
                      <a:pt x="1596" y="2348"/>
                      <a:pt x="2034" y="2580"/>
                      <a:pt x="2471" y="2786"/>
                    </a:cubicBezTo>
                    <a:cubicBezTo>
                      <a:pt x="4067" y="3609"/>
                      <a:pt x="5740" y="4201"/>
                      <a:pt x="7439" y="4793"/>
                    </a:cubicBezTo>
                    <a:cubicBezTo>
                      <a:pt x="8159" y="5051"/>
                      <a:pt x="8906" y="5334"/>
                      <a:pt x="9652" y="5591"/>
                    </a:cubicBezTo>
                    <a:cubicBezTo>
                      <a:pt x="10090" y="5746"/>
                      <a:pt x="10579" y="5926"/>
                      <a:pt x="10965" y="6183"/>
                    </a:cubicBezTo>
                    <a:cubicBezTo>
                      <a:pt x="11119" y="6080"/>
                      <a:pt x="11222" y="5951"/>
                      <a:pt x="11300" y="5771"/>
                    </a:cubicBezTo>
                    <a:cubicBezTo>
                      <a:pt x="11711" y="4896"/>
                      <a:pt x="12200" y="4021"/>
                      <a:pt x="12535" y="3120"/>
                    </a:cubicBezTo>
                    <a:cubicBezTo>
                      <a:pt x="12715" y="2631"/>
                      <a:pt x="12252" y="2605"/>
                      <a:pt x="11866" y="2425"/>
                    </a:cubicBezTo>
                    <a:cubicBezTo>
                      <a:pt x="11377" y="2194"/>
                      <a:pt x="10939" y="1962"/>
                      <a:pt x="10476" y="1679"/>
                    </a:cubicBezTo>
                    <a:cubicBezTo>
                      <a:pt x="9961" y="1370"/>
                      <a:pt x="9472" y="1035"/>
                      <a:pt x="8983" y="675"/>
                    </a:cubicBezTo>
                    <a:cubicBezTo>
                      <a:pt x="8711" y="466"/>
                      <a:pt x="8354" y="1"/>
                      <a:pt x="79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7"/>
              <p:cNvSpPr/>
              <p:nvPr/>
            </p:nvSpPr>
            <p:spPr>
              <a:xfrm>
                <a:off x="7314167" y="4308628"/>
                <a:ext cx="26901" cy="57161"/>
              </a:xfrm>
              <a:custGeom>
                <a:avLst/>
                <a:gdLst/>
                <a:ahLst/>
                <a:cxnLst/>
                <a:rect l="l" t="t" r="r" b="b"/>
                <a:pathLst>
                  <a:path w="825" h="1753" extrusionOk="0">
                    <a:moveTo>
                      <a:pt x="117" y="1"/>
                    </a:moveTo>
                    <a:cubicBezTo>
                      <a:pt x="91" y="1"/>
                      <a:pt x="65" y="14"/>
                      <a:pt x="52" y="39"/>
                    </a:cubicBezTo>
                    <a:cubicBezTo>
                      <a:pt x="1" y="65"/>
                      <a:pt x="1" y="117"/>
                      <a:pt x="26" y="168"/>
                    </a:cubicBezTo>
                    <a:cubicBezTo>
                      <a:pt x="104" y="348"/>
                      <a:pt x="181" y="503"/>
                      <a:pt x="258" y="683"/>
                    </a:cubicBezTo>
                    <a:cubicBezTo>
                      <a:pt x="310" y="863"/>
                      <a:pt x="335" y="1018"/>
                      <a:pt x="361" y="1223"/>
                    </a:cubicBezTo>
                    <a:cubicBezTo>
                      <a:pt x="361" y="1275"/>
                      <a:pt x="361" y="1326"/>
                      <a:pt x="361" y="1352"/>
                    </a:cubicBezTo>
                    <a:lnTo>
                      <a:pt x="361" y="1429"/>
                    </a:lnTo>
                    <a:lnTo>
                      <a:pt x="361" y="1481"/>
                    </a:lnTo>
                    <a:cubicBezTo>
                      <a:pt x="361" y="1662"/>
                      <a:pt x="437" y="1753"/>
                      <a:pt x="530" y="1753"/>
                    </a:cubicBezTo>
                    <a:cubicBezTo>
                      <a:pt x="610" y="1753"/>
                      <a:pt x="702" y="1688"/>
                      <a:pt x="773" y="1558"/>
                    </a:cubicBezTo>
                    <a:cubicBezTo>
                      <a:pt x="773" y="1532"/>
                      <a:pt x="799" y="1507"/>
                      <a:pt x="799" y="1455"/>
                    </a:cubicBezTo>
                    <a:cubicBezTo>
                      <a:pt x="824" y="1326"/>
                      <a:pt x="799" y="1146"/>
                      <a:pt x="747" y="1018"/>
                    </a:cubicBezTo>
                    <a:cubicBezTo>
                      <a:pt x="670" y="683"/>
                      <a:pt x="438" y="297"/>
                      <a:pt x="181" y="39"/>
                    </a:cubicBezTo>
                    <a:cubicBezTo>
                      <a:pt x="168" y="14"/>
                      <a:pt x="142" y="1"/>
                      <a:pt x="117"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7"/>
              <p:cNvSpPr/>
              <p:nvPr/>
            </p:nvSpPr>
            <p:spPr>
              <a:xfrm>
                <a:off x="7364058" y="4318117"/>
                <a:ext cx="24847" cy="59183"/>
              </a:xfrm>
              <a:custGeom>
                <a:avLst/>
                <a:gdLst/>
                <a:ahLst/>
                <a:cxnLst/>
                <a:rect l="l" t="t" r="r" b="b"/>
                <a:pathLst>
                  <a:path w="762" h="1815" extrusionOk="0">
                    <a:moveTo>
                      <a:pt x="129" y="1"/>
                    </a:moveTo>
                    <a:cubicBezTo>
                      <a:pt x="60" y="1"/>
                      <a:pt x="0" y="47"/>
                      <a:pt x="15" y="135"/>
                    </a:cubicBezTo>
                    <a:cubicBezTo>
                      <a:pt x="41" y="392"/>
                      <a:pt x="67" y="649"/>
                      <a:pt x="118" y="881"/>
                    </a:cubicBezTo>
                    <a:cubicBezTo>
                      <a:pt x="195" y="1164"/>
                      <a:pt x="221" y="1421"/>
                      <a:pt x="324" y="1679"/>
                    </a:cubicBezTo>
                    <a:cubicBezTo>
                      <a:pt x="367" y="1764"/>
                      <a:pt x="445" y="1814"/>
                      <a:pt x="529" y="1814"/>
                    </a:cubicBezTo>
                    <a:cubicBezTo>
                      <a:pt x="546" y="1814"/>
                      <a:pt x="564" y="1812"/>
                      <a:pt x="581" y="1808"/>
                    </a:cubicBezTo>
                    <a:cubicBezTo>
                      <a:pt x="684" y="1808"/>
                      <a:pt x="761" y="1705"/>
                      <a:pt x="761" y="1576"/>
                    </a:cubicBezTo>
                    <a:cubicBezTo>
                      <a:pt x="710" y="1319"/>
                      <a:pt x="633" y="1061"/>
                      <a:pt x="530" y="804"/>
                    </a:cubicBezTo>
                    <a:cubicBezTo>
                      <a:pt x="453" y="546"/>
                      <a:pt x="375" y="315"/>
                      <a:pt x="272" y="83"/>
                    </a:cubicBezTo>
                    <a:cubicBezTo>
                      <a:pt x="239" y="27"/>
                      <a:pt x="182" y="1"/>
                      <a:pt x="129"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7"/>
              <p:cNvSpPr/>
              <p:nvPr/>
            </p:nvSpPr>
            <p:spPr>
              <a:xfrm>
                <a:off x="8051442" y="3643939"/>
                <a:ext cx="741592" cy="915293"/>
              </a:xfrm>
              <a:custGeom>
                <a:avLst/>
                <a:gdLst/>
                <a:ahLst/>
                <a:cxnLst/>
                <a:rect l="l" t="t" r="r" b="b"/>
                <a:pathLst>
                  <a:path w="22743" h="28070" extrusionOk="0">
                    <a:moveTo>
                      <a:pt x="18547" y="9768"/>
                    </a:moveTo>
                    <a:cubicBezTo>
                      <a:pt x="18701" y="10514"/>
                      <a:pt x="18856" y="11286"/>
                      <a:pt x="19010" y="12058"/>
                    </a:cubicBezTo>
                    <a:cubicBezTo>
                      <a:pt x="19293" y="13397"/>
                      <a:pt x="19576" y="14735"/>
                      <a:pt x="19834" y="16074"/>
                    </a:cubicBezTo>
                    <a:cubicBezTo>
                      <a:pt x="18959" y="15739"/>
                      <a:pt x="18058" y="15482"/>
                      <a:pt x="17183" y="15173"/>
                    </a:cubicBezTo>
                    <a:cubicBezTo>
                      <a:pt x="16153" y="14812"/>
                      <a:pt x="15098" y="14452"/>
                      <a:pt x="14068" y="14092"/>
                    </a:cubicBezTo>
                    <a:cubicBezTo>
                      <a:pt x="13219" y="13809"/>
                      <a:pt x="12344" y="13500"/>
                      <a:pt x="11494" y="13217"/>
                    </a:cubicBezTo>
                    <a:cubicBezTo>
                      <a:pt x="12859" y="12676"/>
                      <a:pt x="14197" y="12136"/>
                      <a:pt x="15510" y="11492"/>
                    </a:cubicBezTo>
                    <a:cubicBezTo>
                      <a:pt x="16359" y="11055"/>
                      <a:pt x="17208" y="10591"/>
                      <a:pt x="17981" y="10025"/>
                    </a:cubicBezTo>
                    <a:cubicBezTo>
                      <a:pt x="18186" y="9948"/>
                      <a:pt x="18367" y="9845"/>
                      <a:pt x="18547" y="9768"/>
                    </a:cubicBezTo>
                    <a:close/>
                    <a:moveTo>
                      <a:pt x="4391" y="11235"/>
                    </a:moveTo>
                    <a:cubicBezTo>
                      <a:pt x="4493" y="11312"/>
                      <a:pt x="4596" y="11364"/>
                      <a:pt x="4725" y="11415"/>
                    </a:cubicBezTo>
                    <a:cubicBezTo>
                      <a:pt x="5008" y="11518"/>
                      <a:pt x="5291" y="11621"/>
                      <a:pt x="5575" y="11724"/>
                    </a:cubicBezTo>
                    <a:cubicBezTo>
                      <a:pt x="6089" y="11904"/>
                      <a:pt x="6630" y="12110"/>
                      <a:pt x="7145" y="12290"/>
                    </a:cubicBezTo>
                    <a:cubicBezTo>
                      <a:pt x="8123" y="12625"/>
                      <a:pt x="9075" y="12959"/>
                      <a:pt x="10053" y="13268"/>
                    </a:cubicBezTo>
                    <a:cubicBezTo>
                      <a:pt x="10027" y="13294"/>
                      <a:pt x="10002" y="13294"/>
                      <a:pt x="9976" y="13294"/>
                    </a:cubicBezTo>
                    <a:cubicBezTo>
                      <a:pt x="8020" y="14066"/>
                      <a:pt x="6064" y="14864"/>
                      <a:pt x="4262" y="15893"/>
                    </a:cubicBezTo>
                    <a:cubicBezTo>
                      <a:pt x="3850" y="16099"/>
                      <a:pt x="3464" y="16280"/>
                      <a:pt x="3052" y="16485"/>
                    </a:cubicBezTo>
                    <a:cubicBezTo>
                      <a:pt x="3490" y="14735"/>
                      <a:pt x="3927" y="12985"/>
                      <a:pt x="4391" y="11235"/>
                    </a:cubicBezTo>
                    <a:close/>
                    <a:moveTo>
                      <a:pt x="7160" y="0"/>
                    </a:moveTo>
                    <a:cubicBezTo>
                      <a:pt x="7087" y="0"/>
                      <a:pt x="7015" y="41"/>
                      <a:pt x="6964" y="142"/>
                    </a:cubicBezTo>
                    <a:cubicBezTo>
                      <a:pt x="6758" y="553"/>
                      <a:pt x="6656" y="1017"/>
                      <a:pt x="6501" y="1454"/>
                    </a:cubicBezTo>
                    <a:cubicBezTo>
                      <a:pt x="6372" y="1892"/>
                      <a:pt x="6244" y="2355"/>
                      <a:pt x="6115" y="2793"/>
                    </a:cubicBezTo>
                    <a:cubicBezTo>
                      <a:pt x="5858" y="3693"/>
                      <a:pt x="5600" y="4569"/>
                      <a:pt x="5343" y="5469"/>
                    </a:cubicBezTo>
                    <a:cubicBezTo>
                      <a:pt x="4828" y="7245"/>
                      <a:pt x="4339" y="9021"/>
                      <a:pt x="3876" y="10797"/>
                    </a:cubicBezTo>
                    <a:cubicBezTo>
                      <a:pt x="2923" y="14401"/>
                      <a:pt x="2023" y="18030"/>
                      <a:pt x="1225" y="21659"/>
                    </a:cubicBezTo>
                    <a:cubicBezTo>
                      <a:pt x="993" y="22663"/>
                      <a:pt x="761" y="23692"/>
                      <a:pt x="581" y="24696"/>
                    </a:cubicBezTo>
                    <a:cubicBezTo>
                      <a:pt x="375" y="25726"/>
                      <a:pt x="144" y="26729"/>
                      <a:pt x="15" y="27759"/>
                    </a:cubicBezTo>
                    <a:cubicBezTo>
                      <a:pt x="1" y="27859"/>
                      <a:pt x="82" y="27912"/>
                      <a:pt x="166" y="27912"/>
                    </a:cubicBezTo>
                    <a:cubicBezTo>
                      <a:pt x="233" y="27912"/>
                      <a:pt x="301" y="27879"/>
                      <a:pt x="324" y="27810"/>
                    </a:cubicBezTo>
                    <a:cubicBezTo>
                      <a:pt x="581" y="26910"/>
                      <a:pt x="761" y="26009"/>
                      <a:pt x="993" y="25108"/>
                    </a:cubicBezTo>
                    <a:cubicBezTo>
                      <a:pt x="1199" y="24207"/>
                      <a:pt x="1405" y="23332"/>
                      <a:pt x="1611" y="22431"/>
                    </a:cubicBezTo>
                    <a:cubicBezTo>
                      <a:pt x="1971" y="20887"/>
                      <a:pt x="2357" y="19342"/>
                      <a:pt x="2718" y="17824"/>
                    </a:cubicBezTo>
                    <a:cubicBezTo>
                      <a:pt x="2846" y="17721"/>
                      <a:pt x="2898" y="17541"/>
                      <a:pt x="2820" y="17412"/>
                    </a:cubicBezTo>
                    <a:cubicBezTo>
                      <a:pt x="2872" y="17361"/>
                      <a:pt x="2949" y="17309"/>
                      <a:pt x="3001" y="17283"/>
                    </a:cubicBezTo>
                    <a:cubicBezTo>
                      <a:pt x="3129" y="17206"/>
                      <a:pt x="3232" y="17129"/>
                      <a:pt x="3335" y="17052"/>
                    </a:cubicBezTo>
                    <a:cubicBezTo>
                      <a:pt x="3593" y="16872"/>
                      <a:pt x="3850" y="16717"/>
                      <a:pt x="4082" y="16563"/>
                    </a:cubicBezTo>
                    <a:cubicBezTo>
                      <a:pt x="4596" y="16254"/>
                      <a:pt x="5111" y="15971"/>
                      <a:pt x="5652" y="15713"/>
                    </a:cubicBezTo>
                    <a:cubicBezTo>
                      <a:pt x="6707" y="15147"/>
                      <a:pt x="7814" y="14684"/>
                      <a:pt x="8921" y="14220"/>
                    </a:cubicBezTo>
                    <a:cubicBezTo>
                      <a:pt x="9513" y="13989"/>
                      <a:pt x="10130" y="13757"/>
                      <a:pt x="10722" y="13526"/>
                    </a:cubicBezTo>
                    <a:cubicBezTo>
                      <a:pt x="12704" y="14195"/>
                      <a:pt x="14660" y="14864"/>
                      <a:pt x="16642" y="15533"/>
                    </a:cubicBezTo>
                    <a:cubicBezTo>
                      <a:pt x="17234" y="15739"/>
                      <a:pt x="17826" y="15945"/>
                      <a:pt x="18418" y="16151"/>
                    </a:cubicBezTo>
                    <a:cubicBezTo>
                      <a:pt x="18933" y="16331"/>
                      <a:pt x="19448" y="16537"/>
                      <a:pt x="19962" y="16691"/>
                    </a:cubicBezTo>
                    <a:cubicBezTo>
                      <a:pt x="20348" y="18545"/>
                      <a:pt x="20709" y="20372"/>
                      <a:pt x="21095" y="22199"/>
                    </a:cubicBezTo>
                    <a:cubicBezTo>
                      <a:pt x="21275" y="23126"/>
                      <a:pt x="21455" y="24078"/>
                      <a:pt x="21635" y="25005"/>
                    </a:cubicBezTo>
                    <a:lnTo>
                      <a:pt x="21944" y="26472"/>
                    </a:lnTo>
                    <a:cubicBezTo>
                      <a:pt x="22021" y="26935"/>
                      <a:pt x="22099" y="27450"/>
                      <a:pt x="22253" y="27913"/>
                    </a:cubicBezTo>
                    <a:cubicBezTo>
                      <a:pt x="22299" y="28018"/>
                      <a:pt x="22403" y="28070"/>
                      <a:pt x="22503" y="28070"/>
                    </a:cubicBezTo>
                    <a:cubicBezTo>
                      <a:pt x="22625" y="28070"/>
                      <a:pt x="22742" y="27992"/>
                      <a:pt x="22742" y="27836"/>
                    </a:cubicBezTo>
                    <a:cubicBezTo>
                      <a:pt x="22716" y="27424"/>
                      <a:pt x="22613" y="27013"/>
                      <a:pt x="22536" y="26601"/>
                    </a:cubicBezTo>
                    <a:cubicBezTo>
                      <a:pt x="22459" y="26189"/>
                      <a:pt x="22356" y="25777"/>
                      <a:pt x="22279" y="25340"/>
                    </a:cubicBezTo>
                    <a:cubicBezTo>
                      <a:pt x="22099" y="24490"/>
                      <a:pt x="21944" y="23641"/>
                      <a:pt x="21764" y="22766"/>
                    </a:cubicBezTo>
                    <a:cubicBezTo>
                      <a:pt x="21429" y="21093"/>
                      <a:pt x="21095" y="19420"/>
                      <a:pt x="20735" y="17721"/>
                    </a:cubicBezTo>
                    <a:cubicBezTo>
                      <a:pt x="20657" y="17361"/>
                      <a:pt x="20580" y="17000"/>
                      <a:pt x="20503" y="16640"/>
                    </a:cubicBezTo>
                    <a:cubicBezTo>
                      <a:pt x="20554" y="16537"/>
                      <a:pt x="20554" y="16434"/>
                      <a:pt x="20451" y="16331"/>
                    </a:cubicBezTo>
                    <a:cubicBezTo>
                      <a:pt x="19859" y="13423"/>
                      <a:pt x="19242" y="10514"/>
                      <a:pt x="18624" y="7606"/>
                    </a:cubicBezTo>
                    <a:cubicBezTo>
                      <a:pt x="18418" y="6653"/>
                      <a:pt x="18212" y="5727"/>
                      <a:pt x="18006" y="4800"/>
                    </a:cubicBezTo>
                    <a:cubicBezTo>
                      <a:pt x="17800" y="3848"/>
                      <a:pt x="17620" y="2844"/>
                      <a:pt x="17311" y="1918"/>
                    </a:cubicBezTo>
                    <a:cubicBezTo>
                      <a:pt x="17288" y="1847"/>
                      <a:pt x="17221" y="1814"/>
                      <a:pt x="17158" y="1814"/>
                    </a:cubicBezTo>
                    <a:cubicBezTo>
                      <a:pt x="17083" y="1814"/>
                      <a:pt x="17014" y="1860"/>
                      <a:pt x="17028" y="1943"/>
                    </a:cubicBezTo>
                    <a:cubicBezTo>
                      <a:pt x="17105" y="2793"/>
                      <a:pt x="17311" y="3616"/>
                      <a:pt x="17466" y="4440"/>
                    </a:cubicBezTo>
                    <a:cubicBezTo>
                      <a:pt x="17646" y="5289"/>
                      <a:pt x="17826" y="6139"/>
                      <a:pt x="17981" y="7014"/>
                    </a:cubicBezTo>
                    <a:cubicBezTo>
                      <a:pt x="18161" y="7786"/>
                      <a:pt x="18315" y="8558"/>
                      <a:pt x="18470" y="9356"/>
                    </a:cubicBezTo>
                    <a:cubicBezTo>
                      <a:pt x="18006" y="9562"/>
                      <a:pt x="17543" y="9793"/>
                      <a:pt x="17080" y="10025"/>
                    </a:cubicBezTo>
                    <a:cubicBezTo>
                      <a:pt x="16565" y="10257"/>
                      <a:pt x="16050" y="10514"/>
                      <a:pt x="15535" y="10746"/>
                    </a:cubicBezTo>
                    <a:cubicBezTo>
                      <a:pt x="14480" y="11235"/>
                      <a:pt x="13425" y="11724"/>
                      <a:pt x="12395" y="12213"/>
                    </a:cubicBezTo>
                    <a:cubicBezTo>
                      <a:pt x="11829" y="12470"/>
                      <a:pt x="11288" y="12702"/>
                      <a:pt x="10748" y="12959"/>
                    </a:cubicBezTo>
                    <a:cubicBezTo>
                      <a:pt x="9744" y="12625"/>
                      <a:pt x="8766" y="12290"/>
                      <a:pt x="7762" y="11956"/>
                    </a:cubicBezTo>
                    <a:cubicBezTo>
                      <a:pt x="7170" y="11750"/>
                      <a:pt x="6604" y="11569"/>
                      <a:pt x="6038" y="11389"/>
                    </a:cubicBezTo>
                    <a:cubicBezTo>
                      <a:pt x="5729" y="11286"/>
                      <a:pt x="5420" y="11183"/>
                      <a:pt x="5137" y="11106"/>
                    </a:cubicBezTo>
                    <a:cubicBezTo>
                      <a:pt x="4931" y="11055"/>
                      <a:pt x="4699" y="10952"/>
                      <a:pt x="4468" y="10952"/>
                    </a:cubicBezTo>
                    <a:cubicBezTo>
                      <a:pt x="4880" y="9407"/>
                      <a:pt x="5317" y="7863"/>
                      <a:pt x="5755" y="6319"/>
                    </a:cubicBezTo>
                    <a:cubicBezTo>
                      <a:pt x="6012" y="5341"/>
                      <a:pt x="6295" y="4363"/>
                      <a:pt x="6578" y="3385"/>
                    </a:cubicBezTo>
                    <a:cubicBezTo>
                      <a:pt x="6733" y="2896"/>
                      <a:pt x="6887" y="2381"/>
                      <a:pt x="7042" y="1892"/>
                    </a:cubicBezTo>
                    <a:cubicBezTo>
                      <a:pt x="7170" y="1377"/>
                      <a:pt x="7376" y="888"/>
                      <a:pt x="7453" y="347"/>
                    </a:cubicBezTo>
                    <a:cubicBezTo>
                      <a:pt x="7471" y="174"/>
                      <a:pt x="7313" y="0"/>
                      <a:pt x="7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7"/>
              <p:cNvSpPr/>
              <p:nvPr/>
            </p:nvSpPr>
            <p:spPr>
              <a:xfrm>
                <a:off x="7555893" y="2671361"/>
                <a:ext cx="695779" cy="566588"/>
              </a:xfrm>
              <a:custGeom>
                <a:avLst/>
                <a:gdLst/>
                <a:ahLst/>
                <a:cxnLst/>
                <a:rect l="l" t="t" r="r" b="b"/>
                <a:pathLst>
                  <a:path w="21338" h="17376" extrusionOk="0">
                    <a:moveTo>
                      <a:pt x="18426" y="0"/>
                    </a:moveTo>
                    <a:cubicBezTo>
                      <a:pt x="18141" y="0"/>
                      <a:pt x="17861" y="83"/>
                      <a:pt x="17606" y="291"/>
                    </a:cubicBezTo>
                    <a:cubicBezTo>
                      <a:pt x="16808" y="935"/>
                      <a:pt x="16808" y="1938"/>
                      <a:pt x="16499" y="2813"/>
                    </a:cubicBezTo>
                    <a:cubicBezTo>
                      <a:pt x="15624" y="5259"/>
                      <a:pt x="14620" y="7601"/>
                      <a:pt x="14028" y="10149"/>
                    </a:cubicBezTo>
                    <a:cubicBezTo>
                      <a:pt x="14002" y="10303"/>
                      <a:pt x="13951" y="10458"/>
                      <a:pt x="13848" y="10561"/>
                    </a:cubicBezTo>
                    <a:cubicBezTo>
                      <a:pt x="13796" y="10638"/>
                      <a:pt x="13693" y="10689"/>
                      <a:pt x="13616" y="10741"/>
                    </a:cubicBezTo>
                    <a:cubicBezTo>
                      <a:pt x="11351" y="11976"/>
                      <a:pt x="9086" y="13212"/>
                      <a:pt x="6821" y="14447"/>
                    </a:cubicBezTo>
                    <a:cubicBezTo>
                      <a:pt x="6229" y="14756"/>
                      <a:pt x="5663" y="15065"/>
                      <a:pt x="5019" y="15219"/>
                    </a:cubicBezTo>
                    <a:cubicBezTo>
                      <a:pt x="4402" y="15348"/>
                      <a:pt x="3758" y="15348"/>
                      <a:pt x="3115" y="15348"/>
                    </a:cubicBezTo>
                    <a:lnTo>
                      <a:pt x="3141" y="15348"/>
                    </a:lnTo>
                    <a:cubicBezTo>
                      <a:pt x="2497" y="15374"/>
                      <a:pt x="1879" y="15451"/>
                      <a:pt x="1339" y="15734"/>
                    </a:cubicBezTo>
                    <a:cubicBezTo>
                      <a:pt x="824" y="16017"/>
                      <a:pt x="0" y="16970"/>
                      <a:pt x="850" y="17278"/>
                    </a:cubicBezTo>
                    <a:cubicBezTo>
                      <a:pt x="1043" y="17350"/>
                      <a:pt x="1256" y="17376"/>
                      <a:pt x="1479" y="17376"/>
                    </a:cubicBezTo>
                    <a:cubicBezTo>
                      <a:pt x="2058" y="17376"/>
                      <a:pt x="2704" y="17201"/>
                      <a:pt x="3244" y="17201"/>
                    </a:cubicBezTo>
                    <a:cubicBezTo>
                      <a:pt x="4247" y="17227"/>
                      <a:pt x="5303" y="17253"/>
                      <a:pt x="6332" y="17253"/>
                    </a:cubicBezTo>
                    <a:cubicBezTo>
                      <a:pt x="7336" y="17253"/>
                      <a:pt x="8443" y="16841"/>
                      <a:pt x="9447" y="16584"/>
                    </a:cubicBezTo>
                    <a:cubicBezTo>
                      <a:pt x="11609" y="16043"/>
                      <a:pt x="13796" y="15425"/>
                      <a:pt x="15881" y="14602"/>
                    </a:cubicBezTo>
                    <a:cubicBezTo>
                      <a:pt x="16833" y="14190"/>
                      <a:pt x="17812" y="13752"/>
                      <a:pt x="18507" y="12980"/>
                    </a:cubicBezTo>
                    <a:cubicBezTo>
                      <a:pt x="19330" y="12079"/>
                      <a:pt x="19690" y="10870"/>
                      <a:pt x="19922" y="9686"/>
                    </a:cubicBezTo>
                    <a:cubicBezTo>
                      <a:pt x="20102" y="8682"/>
                      <a:pt x="20180" y="7652"/>
                      <a:pt x="20437" y="6649"/>
                    </a:cubicBezTo>
                    <a:cubicBezTo>
                      <a:pt x="20643" y="5902"/>
                      <a:pt x="20900" y="5181"/>
                      <a:pt x="21055" y="4435"/>
                    </a:cubicBezTo>
                    <a:cubicBezTo>
                      <a:pt x="21338" y="2968"/>
                      <a:pt x="21183" y="1424"/>
                      <a:pt x="19845" y="523"/>
                    </a:cubicBezTo>
                    <a:cubicBezTo>
                      <a:pt x="19422" y="246"/>
                      <a:pt x="18916" y="0"/>
                      <a:pt x="1842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7"/>
              <p:cNvSpPr/>
              <p:nvPr/>
            </p:nvSpPr>
            <p:spPr>
              <a:xfrm>
                <a:off x="7920976" y="2756763"/>
                <a:ext cx="1039071" cy="985301"/>
              </a:xfrm>
              <a:custGeom>
                <a:avLst/>
                <a:gdLst/>
                <a:ahLst/>
                <a:cxnLst/>
                <a:rect l="l" t="t" r="r" b="b"/>
                <a:pathLst>
                  <a:path w="31866" h="30217" extrusionOk="0">
                    <a:moveTo>
                      <a:pt x="29018" y="0"/>
                    </a:moveTo>
                    <a:cubicBezTo>
                      <a:pt x="28784" y="0"/>
                      <a:pt x="28532" y="29"/>
                      <a:pt x="28262" y="92"/>
                    </a:cubicBezTo>
                    <a:cubicBezTo>
                      <a:pt x="27773" y="220"/>
                      <a:pt x="27284" y="375"/>
                      <a:pt x="26872" y="684"/>
                    </a:cubicBezTo>
                    <a:cubicBezTo>
                      <a:pt x="25508" y="1687"/>
                      <a:pt x="25173" y="3824"/>
                      <a:pt x="24710" y="5342"/>
                    </a:cubicBezTo>
                    <a:cubicBezTo>
                      <a:pt x="24118" y="7427"/>
                      <a:pt x="23655" y="9538"/>
                      <a:pt x="23114" y="11648"/>
                    </a:cubicBezTo>
                    <a:cubicBezTo>
                      <a:pt x="22290" y="14968"/>
                      <a:pt x="21441" y="20039"/>
                      <a:pt x="18224" y="21918"/>
                    </a:cubicBezTo>
                    <a:cubicBezTo>
                      <a:pt x="16834" y="22741"/>
                      <a:pt x="15161" y="22844"/>
                      <a:pt x="13514" y="22922"/>
                    </a:cubicBezTo>
                    <a:cubicBezTo>
                      <a:pt x="13333" y="22947"/>
                      <a:pt x="13127" y="22947"/>
                      <a:pt x="12947" y="22973"/>
                    </a:cubicBezTo>
                    <a:cubicBezTo>
                      <a:pt x="10116" y="23153"/>
                      <a:pt x="7285" y="23694"/>
                      <a:pt x="4582" y="24595"/>
                    </a:cubicBezTo>
                    <a:cubicBezTo>
                      <a:pt x="2523" y="25264"/>
                      <a:pt x="1" y="28018"/>
                      <a:pt x="2600" y="29768"/>
                    </a:cubicBezTo>
                    <a:cubicBezTo>
                      <a:pt x="3105" y="30111"/>
                      <a:pt x="3812" y="30217"/>
                      <a:pt x="4574" y="30217"/>
                    </a:cubicBezTo>
                    <a:cubicBezTo>
                      <a:pt x="5753" y="30217"/>
                      <a:pt x="7063" y="29964"/>
                      <a:pt x="7954" y="29948"/>
                    </a:cubicBezTo>
                    <a:cubicBezTo>
                      <a:pt x="8818" y="29927"/>
                      <a:pt x="9681" y="29914"/>
                      <a:pt x="10545" y="29914"/>
                    </a:cubicBezTo>
                    <a:cubicBezTo>
                      <a:pt x="11766" y="29914"/>
                      <a:pt x="12987" y="29939"/>
                      <a:pt x="14208" y="30000"/>
                    </a:cubicBezTo>
                    <a:cubicBezTo>
                      <a:pt x="15365" y="30041"/>
                      <a:pt x="16530" y="30113"/>
                      <a:pt x="17690" y="30113"/>
                    </a:cubicBezTo>
                    <a:cubicBezTo>
                      <a:pt x="18671" y="30113"/>
                      <a:pt x="19650" y="30062"/>
                      <a:pt x="20617" y="29897"/>
                    </a:cubicBezTo>
                    <a:cubicBezTo>
                      <a:pt x="22522" y="29588"/>
                      <a:pt x="25688" y="28481"/>
                      <a:pt x="26563" y="26576"/>
                    </a:cubicBezTo>
                    <a:cubicBezTo>
                      <a:pt x="28107" y="23256"/>
                      <a:pt x="29394" y="19678"/>
                      <a:pt x="29780" y="16075"/>
                    </a:cubicBezTo>
                    <a:cubicBezTo>
                      <a:pt x="30012" y="14093"/>
                      <a:pt x="30861" y="12086"/>
                      <a:pt x="31247" y="10104"/>
                    </a:cubicBezTo>
                    <a:cubicBezTo>
                      <a:pt x="31633" y="8148"/>
                      <a:pt x="31865" y="6140"/>
                      <a:pt x="31814" y="4132"/>
                    </a:cubicBezTo>
                    <a:cubicBezTo>
                      <a:pt x="31768" y="2128"/>
                      <a:pt x="31020" y="0"/>
                      <a:pt x="290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7"/>
              <p:cNvSpPr/>
              <p:nvPr/>
            </p:nvSpPr>
            <p:spPr>
              <a:xfrm>
                <a:off x="7821097" y="4207509"/>
                <a:ext cx="177972" cy="319325"/>
              </a:xfrm>
              <a:custGeom>
                <a:avLst/>
                <a:gdLst/>
                <a:ahLst/>
                <a:cxnLst/>
                <a:rect l="l" t="t" r="r" b="b"/>
                <a:pathLst>
                  <a:path w="5458" h="9793" extrusionOk="0">
                    <a:moveTo>
                      <a:pt x="2961" y="0"/>
                    </a:moveTo>
                    <a:cubicBezTo>
                      <a:pt x="2497" y="0"/>
                      <a:pt x="2008" y="181"/>
                      <a:pt x="1674" y="489"/>
                    </a:cubicBezTo>
                    <a:cubicBezTo>
                      <a:pt x="1365" y="824"/>
                      <a:pt x="567" y="670"/>
                      <a:pt x="438" y="1107"/>
                    </a:cubicBezTo>
                    <a:cubicBezTo>
                      <a:pt x="1" y="2677"/>
                      <a:pt x="438" y="4891"/>
                      <a:pt x="284" y="6512"/>
                    </a:cubicBezTo>
                    <a:cubicBezTo>
                      <a:pt x="232" y="7001"/>
                      <a:pt x="181" y="7490"/>
                      <a:pt x="130" y="7954"/>
                    </a:cubicBezTo>
                    <a:cubicBezTo>
                      <a:pt x="104" y="8211"/>
                      <a:pt x="104" y="8443"/>
                      <a:pt x="181" y="8674"/>
                    </a:cubicBezTo>
                    <a:cubicBezTo>
                      <a:pt x="284" y="8957"/>
                      <a:pt x="541" y="9446"/>
                      <a:pt x="799" y="9601"/>
                    </a:cubicBezTo>
                    <a:cubicBezTo>
                      <a:pt x="1008" y="9753"/>
                      <a:pt x="1273" y="9793"/>
                      <a:pt x="1533" y="9793"/>
                    </a:cubicBezTo>
                    <a:cubicBezTo>
                      <a:pt x="1624" y="9793"/>
                      <a:pt x="1715" y="9788"/>
                      <a:pt x="1803" y="9781"/>
                    </a:cubicBezTo>
                    <a:cubicBezTo>
                      <a:pt x="2369" y="9755"/>
                      <a:pt x="2935" y="9755"/>
                      <a:pt x="3501" y="9730"/>
                    </a:cubicBezTo>
                    <a:cubicBezTo>
                      <a:pt x="3939" y="9704"/>
                      <a:pt x="4428" y="9652"/>
                      <a:pt x="4737" y="9343"/>
                    </a:cubicBezTo>
                    <a:cubicBezTo>
                      <a:pt x="4943" y="9112"/>
                      <a:pt x="5020" y="8777"/>
                      <a:pt x="5097" y="8468"/>
                    </a:cubicBezTo>
                    <a:cubicBezTo>
                      <a:pt x="5200" y="7902"/>
                      <a:pt x="5252" y="7362"/>
                      <a:pt x="5303" y="6847"/>
                    </a:cubicBezTo>
                    <a:cubicBezTo>
                      <a:pt x="5354" y="6049"/>
                      <a:pt x="5380" y="5277"/>
                      <a:pt x="5406" y="4453"/>
                    </a:cubicBezTo>
                    <a:cubicBezTo>
                      <a:pt x="5457" y="3707"/>
                      <a:pt x="5380" y="2909"/>
                      <a:pt x="5303" y="2162"/>
                    </a:cubicBezTo>
                    <a:cubicBezTo>
                      <a:pt x="5252" y="1776"/>
                      <a:pt x="5174" y="1390"/>
                      <a:pt x="4994" y="1081"/>
                    </a:cubicBezTo>
                    <a:cubicBezTo>
                      <a:pt x="4814" y="798"/>
                      <a:pt x="4557" y="592"/>
                      <a:pt x="4299" y="438"/>
                    </a:cubicBezTo>
                    <a:cubicBezTo>
                      <a:pt x="3887" y="181"/>
                      <a:pt x="3424" y="26"/>
                      <a:pt x="2961"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7"/>
              <p:cNvSpPr/>
              <p:nvPr/>
            </p:nvSpPr>
            <p:spPr>
              <a:xfrm>
                <a:off x="7596164" y="4422855"/>
                <a:ext cx="403746" cy="161016"/>
              </a:xfrm>
              <a:custGeom>
                <a:avLst/>
                <a:gdLst/>
                <a:ahLst/>
                <a:cxnLst/>
                <a:rect l="l" t="t" r="r" b="b"/>
                <a:pathLst>
                  <a:path w="12382" h="4938" extrusionOk="0">
                    <a:moveTo>
                      <a:pt x="7101" y="1"/>
                    </a:moveTo>
                    <a:cubicBezTo>
                      <a:pt x="6919" y="1"/>
                      <a:pt x="6756" y="62"/>
                      <a:pt x="6641" y="243"/>
                    </a:cubicBezTo>
                    <a:cubicBezTo>
                      <a:pt x="6513" y="423"/>
                      <a:pt x="6487" y="680"/>
                      <a:pt x="6384" y="886"/>
                    </a:cubicBezTo>
                    <a:cubicBezTo>
                      <a:pt x="6127" y="1401"/>
                      <a:pt x="5457" y="1581"/>
                      <a:pt x="4865" y="1736"/>
                    </a:cubicBezTo>
                    <a:cubicBezTo>
                      <a:pt x="3579" y="2044"/>
                      <a:pt x="2317" y="2456"/>
                      <a:pt x="1082" y="2971"/>
                    </a:cubicBezTo>
                    <a:cubicBezTo>
                      <a:pt x="747" y="3126"/>
                      <a:pt x="413" y="3280"/>
                      <a:pt x="233" y="3589"/>
                    </a:cubicBezTo>
                    <a:cubicBezTo>
                      <a:pt x="1" y="3975"/>
                      <a:pt x="52" y="4361"/>
                      <a:pt x="387" y="4618"/>
                    </a:cubicBezTo>
                    <a:cubicBezTo>
                      <a:pt x="644" y="4824"/>
                      <a:pt x="890" y="4859"/>
                      <a:pt x="1163" y="4859"/>
                    </a:cubicBezTo>
                    <a:cubicBezTo>
                      <a:pt x="1299" y="4859"/>
                      <a:pt x="1442" y="4850"/>
                      <a:pt x="1597" y="4850"/>
                    </a:cubicBezTo>
                    <a:cubicBezTo>
                      <a:pt x="2086" y="4876"/>
                      <a:pt x="2549" y="4901"/>
                      <a:pt x="3038" y="4927"/>
                    </a:cubicBezTo>
                    <a:cubicBezTo>
                      <a:pt x="3274" y="4934"/>
                      <a:pt x="3509" y="4937"/>
                      <a:pt x="3745" y="4937"/>
                    </a:cubicBezTo>
                    <a:cubicBezTo>
                      <a:pt x="5285" y="4937"/>
                      <a:pt x="6826" y="4800"/>
                      <a:pt x="8366" y="4644"/>
                    </a:cubicBezTo>
                    <a:cubicBezTo>
                      <a:pt x="9164" y="4567"/>
                      <a:pt x="9936" y="4490"/>
                      <a:pt x="10734" y="4438"/>
                    </a:cubicBezTo>
                    <a:cubicBezTo>
                      <a:pt x="11027" y="4406"/>
                      <a:pt x="11341" y="4373"/>
                      <a:pt x="11649" y="4373"/>
                    </a:cubicBezTo>
                    <a:cubicBezTo>
                      <a:pt x="11828" y="4373"/>
                      <a:pt x="12005" y="4384"/>
                      <a:pt x="12175" y="4412"/>
                    </a:cubicBezTo>
                    <a:cubicBezTo>
                      <a:pt x="12252" y="4258"/>
                      <a:pt x="12304" y="4078"/>
                      <a:pt x="12304" y="3898"/>
                    </a:cubicBezTo>
                    <a:cubicBezTo>
                      <a:pt x="12304" y="2920"/>
                      <a:pt x="12381" y="1916"/>
                      <a:pt x="12304" y="963"/>
                    </a:cubicBezTo>
                    <a:cubicBezTo>
                      <a:pt x="12289" y="661"/>
                      <a:pt x="12122" y="598"/>
                      <a:pt x="11899" y="598"/>
                    </a:cubicBezTo>
                    <a:cubicBezTo>
                      <a:pt x="11742" y="598"/>
                      <a:pt x="11558" y="629"/>
                      <a:pt x="11377" y="629"/>
                    </a:cubicBezTo>
                    <a:cubicBezTo>
                      <a:pt x="10863" y="629"/>
                      <a:pt x="10348" y="577"/>
                      <a:pt x="9833" y="526"/>
                    </a:cubicBezTo>
                    <a:cubicBezTo>
                      <a:pt x="9241" y="474"/>
                      <a:pt x="8623" y="371"/>
                      <a:pt x="8031" y="243"/>
                    </a:cubicBezTo>
                    <a:cubicBezTo>
                      <a:pt x="7772" y="178"/>
                      <a:pt x="7410" y="1"/>
                      <a:pt x="7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7"/>
              <p:cNvSpPr/>
              <p:nvPr/>
            </p:nvSpPr>
            <p:spPr>
              <a:xfrm>
                <a:off x="8229843" y="3116433"/>
                <a:ext cx="33" cy="2543"/>
              </a:xfrm>
              <a:custGeom>
                <a:avLst/>
                <a:gdLst/>
                <a:ahLst/>
                <a:cxnLst/>
                <a:rect l="l" t="t" r="r" b="b"/>
                <a:pathLst>
                  <a:path w="1" h="78" extrusionOk="0">
                    <a:moveTo>
                      <a:pt x="1" y="78"/>
                    </a:moveTo>
                    <a:lnTo>
                      <a:pt x="1" y="78"/>
                    </a:lnTo>
                    <a:cubicBezTo>
                      <a:pt x="1" y="52"/>
                      <a:pt x="1" y="26"/>
                      <a:pt x="1" y="0"/>
                    </a:cubicBezTo>
                    <a:lnTo>
                      <a:pt x="1" y="78"/>
                    </a:ln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7"/>
              <p:cNvSpPr/>
              <p:nvPr/>
            </p:nvSpPr>
            <p:spPr>
              <a:xfrm>
                <a:off x="8261734" y="2639698"/>
                <a:ext cx="2543" cy="9293"/>
              </a:xfrm>
              <a:custGeom>
                <a:avLst/>
                <a:gdLst/>
                <a:ahLst/>
                <a:cxnLst/>
                <a:rect l="l" t="t" r="r" b="b"/>
                <a:pathLst>
                  <a:path w="78" h="285" extrusionOk="0">
                    <a:moveTo>
                      <a:pt x="78" y="1"/>
                    </a:moveTo>
                    <a:lnTo>
                      <a:pt x="1" y="284"/>
                    </a:lnTo>
                    <a:lnTo>
                      <a:pt x="1" y="284"/>
                    </a:ln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7"/>
              <p:cNvSpPr/>
              <p:nvPr/>
            </p:nvSpPr>
            <p:spPr>
              <a:xfrm>
                <a:off x="8067029" y="2535058"/>
                <a:ext cx="240382" cy="347237"/>
              </a:xfrm>
              <a:custGeom>
                <a:avLst/>
                <a:gdLst/>
                <a:ahLst/>
                <a:cxnLst/>
                <a:rect l="l" t="t" r="r" b="b"/>
                <a:pathLst>
                  <a:path w="7372" h="10649" extrusionOk="0">
                    <a:moveTo>
                      <a:pt x="4804" y="1"/>
                    </a:moveTo>
                    <a:cubicBezTo>
                      <a:pt x="4290" y="1"/>
                      <a:pt x="3760" y="172"/>
                      <a:pt x="3295" y="559"/>
                    </a:cubicBezTo>
                    <a:cubicBezTo>
                      <a:pt x="2986" y="816"/>
                      <a:pt x="2703" y="1074"/>
                      <a:pt x="2445" y="1382"/>
                    </a:cubicBezTo>
                    <a:cubicBezTo>
                      <a:pt x="2008" y="1897"/>
                      <a:pt x="1673" y="2489"/>
                      <a:pt x="1416" y="3133"/>
                    </a:cubicBezTo>
                    <a:cubicBezTo>
                      <a:pt x="850" y="4626"/>
                      <a:pt x="335" y="7096"/>
                      <a:pt x="0" y="8615"/>
                    </a:cubicBezTo>
                    <a:cubicBezTo>
                      <a:pt x="1519" y="9696"/>
                      <a:pt x="3475" y="9850"/>
                      <a:pt x="5122" y="10648"/>
                    </a:cubicBezTo>
                    <a:cubicBezTo>
                      <a:pt x="6255" y="8615"/>
                      <a:pt x="6512" y="6401"/>
                      <a:pt x="6898" y="4162"/>
                    </a:cubicBezTo>
                    <a:cubicBezTo>
                      <a:pt x="6975" y="3673"/>
                      <a:pt x="7053" y="3184"/>
                      <a:pt x="7130" y="2695"/>
                    </a:cubicBezTo>
                    <a:cubicBezTo>
                      <a:pt x="7371" y="1153"/>
                      <a:pt x="6138" y="1"/>
                      <a:pt x="48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7"/>
              <p:cNvSpPr/>
              <p:nvPr/>
            </p:nvSpPr>
            <p:spPr>
              <a:xfrm>
                <a:off x="7747239" y="3141085"/>
                <a:ext cx="974443" cy="1158544"/>
              </a:xfrm>
              <a:custGeom>
                <a:avLst/>
                <a:gdLst/>
                <a:ahLst/>
                <a:cxnLst/>
                <a:rect l="l" t="t" r="r" b="b"/>
                <a:pathLst>
                  <a:path w="29884" h="35530" extrusionOk="0">
                    <a:moveTo>
                      <a:pt x="25100" y="1"/>
                    </a:moveTo>
                    <a:cubicBezTo>
                      <a:pt x="24384" y="1"/>
                      <a:pt x="23654" y="154"/>
                      <a:pt x="22985" y="428"/>
                    </a:cubicBezTo>
                    <a:cubicBezTo>
                      <a:pt x="21570" y="995"/>
                      <a:pt x="20386" y="2050"/>
                      <a:pt x="19279" y="3131"/>
                    </a:cubicBezTo>
                    <a:cubicBezTo>
                      <a:pt x="17812" y="4546"/>
                      <a:pt x="16499" y="5653"/>
                      <a:pt x="14723" y="6606"/>
                    </a:cubicBezTo>
                    <a:cubicBezTo>
                      <a:pt x="13488" y="7249"/>
                      <a:pt x="12227" y="7815"/>
                      <a:pt x="10991" y="8433"/>
                    </a:cubicBezTo>
                    <a:cubicBezTo>
                      <a:pt x="9473" y="9179"/>
                      <a:pt x="7285" y="10003"/>
                      <a:pt x="5535" y="11110"/>
                    </a:cubicBezTo>
                    <a:cubicBezTo>
                      <a:pt x="4557" y="11316"/>
                      <a:pt x="3681" y="11625"/>
                      <a:pt x="2858" y="12551"/>
                    </a:cubicBezTo>
                    <a:cubicBezTo>
                      <a:pt x="2755" y="12680"/>
                      <a:pt x="2652" y="12809"/>
                      <a:pt x="2549" y="12937"/>
                    </a:cubicBezTo>
                    <a:cubicBezTo>
                      <a:pt x="1700" y="14044"/>
                      <a:pt x="1236" y="15434"/>
                      <a:pt x="927" y="16798"/>
                    </a:cubicBezTo>
                    <a:cubicBezTo>
                      <a:pt x="387" y="19269"/>
                      <a:pt x="284" y="21791"/>
                      <a:pt x="181" y="24314"/>
                    </a:cubicBezTo>
                    <a:cubicBezTo>
                      <a:pt x="1" y="28071"/>
                      <a:pt x="310" y="31134"/>
                      <a:pt x="799" y="35304"/>
                    </a:cubicBezTo>
                    <a:cubicBezTo>
                      <a:pt x="812" y="35458"/>
                      <a:pt x="1970" y="35497"/>
                      <a:pt x="3183" y="35497"/>
                    </a:cubicBezTo>
                    <a:cubicBezTo>
                      <a:pt x="4396" y="35497"/>
                      <a:pt x="5663" y="35458"/>
                      <a:pt x="5895" y="35458"/>
                    </a:cubicBezTo>
                    <a:cubicBezTo>
                      <a:pt x="5919" y="35458"/>
                      <a:pt x="5944" y="35457"/>
                      <a:pt x="5972" y="35457"/>
                    </a:cubicBezTo>
                    <a:cubicBezTo>
                      <a:pt x="6363" y="35457"/>
                      <a:pt x="7131" y="35529"/>
                      <a:pt x="7876" y="35529"/>
                    </a:cubicBezTo>
                    <a:cubicBezTo>
                      <a:pt x="8849" y="35529"/>
                      <a:pt x="9782" y="35406"/>
                      <a:pt x="9782" y="34841"/>
                    </a:cubicBezTo>
                    <a:cubicBezTo>
                      <a:pt x="9884" y="30028"/>
                      <a:pt x="9962" y="25240"/>
                      <a:pt x="10039" y="20453"/>
                    </a:cubicBezTo>
                    <a:cubicBezTo>
                      <a:pt x="10039" y="19887"/>
                      <a:pt x="10065" y="19320"/>
                      <a:pt x="10348" y="18831"/>
                    </a:cubicBezTo>
                    <a:cubicBezTo>
                      <a:pt x="11120" y="17544"/>
                      <a:pt x="13822" y="17570"/>
                      <a:pt x="15135" y="17287"/>
                    </a:cubicBezTo>
                    <a:cubicBezTo>
                      <a:pt x="17297" y="16798"/>
                      <a:pt x="19459" y="16309"/>
                      <a:pt x="21621" y="15820"/>
                    </a:cubicBezTo>
                    <a:cubicBezTo>
                      <a:pt x="23500" y="15382"/>
                      <a:pt x="25405" y="14945"/>
                      <a:pt x="27026" y="13915"/>
                    </a:cubicBezTo>
                    <a:cubicBezTo>
                      <a:pt x="29883" y="12062"/>
                      <a:pt x="29858" y="9282"/>
                      <a:pt x="29677" y="6219"/>
                    </a:cubicBezTo>
                    <a:cubicBezTo>
                      <a:pt x="29549" y="4135"/>
                      <a:pt x="29137" y="1818"/>
                      <a:pt x="27412" y="660"/>
                    </a:cubicBezTo>
                    <a:cubicBezTo>
                      <a:pt x="26736" y="205"/>
                      <a:pt x="25927" y="1"/>
                      <a:pt x="2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7"/>
              <p:cNvSpPr/>
              <p:nvPr/>
            </p:nvSpPr>
            <p:spPr>
              <a:xfrm>
                <a:off x="7429992" y="3223845"/>
                <a:ext cx="1133045" cy="1065059"/>
              </a:xfrm>
              <a:custGeom>
                <a:avLst/>
                <a:gdLst/>
                <a:ahLst/>
                <a:cxnLst/>
                <a:rect l="l" t="t" r="r" b="b"/>
                <a:pathLst>
                  <a:path w="34748" h="32663" extrusionOk="0">
                    <a:moveTo>
                      <a:pt x="30218" y="1"/>
                    </a:moveTo>
                    <a:cubicBezTo>
                      <a:pt x="28365" y="27"/>
                      <a:pt x="26666" y="722"/>
                      <a:pt x="24967" y="1314"/>
                    </a:cubicBezTo>
                    <a:cubicBezTo>
                      <a:pt x="23551" y="1803"/>
                      <a:pt x="22393" y="2111"/>
                      <a:pt x="21055" y="2858"/>
                    </a:cubicBezTo>
                    <a:cubicBezTo>
                      <a:pt x="17940" y="4557"/>
                      <a:pt x="14672" y="6024"/>
                      <a:pt x="11892" y="8314"/>
                    </a:cubicBezTo>
                    <a:cubicBezTo>
                      <a:pt x="7902" y="11635"/>
                      <a:pt x="5380" y="16396"/>
                      <a:pt x="3141" y="21081"/>
                    </a:cubicBezTo>
                    <a:cubicBezTo>
                      <a:pt x="2085" y="23320"/>
                      <a:pt x="1004" y="25559"/>
                      <a:pt x="1" y="27824"/>
                    </a:cubicBezTo>
                    <a:cubicBezTo>
                      <a:pt x="129" y="27876"/>
                      <a:pt x="258" y="27953"/>
                      <a:pt x="387" y="28004"/>
                    </a:cubicBezTo>
                    <a:cubicBezTo>
                      <a:pt x="3475" y="29394"/>
                      <a:pt x="6461" y="30990"/>
                      <a:pt x="9395" y="32663"/>
                    </a:cubicBezTo>
                    <a:cubicBezTo>
                      <a:pt x="10064" y="31531"/>
                      <a:pt x="12381" y="27721"/>
                      <a:pt x="12432" y="27567"/>
                    </a:cubicBezTo>
                    <a:cubicBezTo>
                      <a:pt x="14389" y="23037"/>
                      <a:pt x="13333" y="21158"/>
                      <a:pt x="15598" y="16757"/>
                    </a:cubicBezTo>
                    <a:cubicBezTo>
                      <a:pt x="16165" y="15624"/>
                      <a:pt x="16834" y="14517"/>
                      <a:pt x="17812" y="13694"/>
                    </a:cubicBezTo>
                    <a:cubicBezTo>
                      <a:pt x="18841" y="12819"/>
                      <a:pt x="20154" y="12355"/>
                      <a:pt x="21467" y="11969"/>
                    </a:cubicBezTo>
                    <a:cubicBezTo>
                      <a:pt x="24427" y="11068"/>
                      <a:pt x="28210" y="10425"/>
                      <a:pt x="31016" y="8649"/>
                    </a:cubicBezTo>
                    <a:cubicBezTo>
                      <a:pt x="32122" y="7980"/>
                      <a:pt x="33075" y="7105"/>
                      <a:pt x="33795" y="5998"/>
                    </a:cubicBezTo>
                    <a:cubicBezTo>
                      <a:pt x="34465" y="4917"/>
                      <a:pt x="34748" y="3501"/>
                      <a:pt x="34259" y="2343"/>
                    </a:cubicBezTo>
                    <a:cubicBezTo>
                      <a:pt x="33641" y="799"/>
                      <a:pt x="31865" y="1"/>
                      <a:pt x="30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7"/>
              <p:cNvSpPr/>
              <p:nvPr/>
            </p:nvSpPr>
            <p:spPr>
              <a:xfrm>
                <a:off x="8127453" y="2512004"/>
                <a:ext cx="610184" cy="857675"/>
              </a:xfrm>
              <a:custGeom>
                <a:avLst/>
                <a:gdLst/>
                <a:ahLst/>
                <a:cxnLst/>
                <a:rect l="l" t="t" r="r" b="b"/>
                <a:pathLst>
                  <a:path w="18713" h="26303" extrusionOk="0">
                    <a:moveTo>
                      <a:pt x="5875" y="1"/>
                    </a:moveTo>
                    <a:cubicBezTo>
                      <a:pt x="4298" y="1"/>
                      <a:pt x="2752" y="533"/>
                      <a:pt x="1699" y="1832"/>
                    </a:cubicBezTo>
                    <a:cubicBezTo>
                      <a:pt x="1339" y="2270"/>
                      <a:pt x="1030" y="2759"/>
                      <a:pt x="773" y="3273"/>
                    </a:cubicBezTo>
                    <a:cubicBezTo>
                      <a:pt x="0" y="4972"/>
                      <a:pt x="309" y="7160"/>
                      <a:pt x="592" y="8730"/>
                    </a:cubicBezTo>
                    <a:cubicBezTo>
                      <a:pt x="773" y="9785"/>
                      <a:pt x="979" y="10866"/>
                      <a:pt x="1184" y="11947"/>
                    </a:cubicBezTo>
                    <a:cubicBezTo>
                      <a:pt x="1390" y="13028"/>
                      <a:pt x="1468" y="14058"/>
                      <a:pt x="1596" y="15165"/>
                    </a:cubicBezTo>
                    <a:cubicBezTo>
                      <a:pt x="1751" y="16580"/>
                      <a:pt x="1854" y="17970"/>
                      <a:pt x="1751" y="19411"/>
                    </a:cubicBezTo>
                    <a:cubicBezTo>
                      <a:pt x="1699" y="20518"/>
                      <a:pt x="824" y="22757"/>
                      <a:pt x="1957" y="23555"/>
                    </a:cubicBezTo>
                    <a:cubicBezTo>
                      <a:pt x="2549" y="23993"/>
                      <a:pt x="3913" y="23890"/>
                      <a:pt x="4633" y="24019"/>
                    </a:cubicBezTo>
                    <a:cubicBezTo>
                      <a:pt x="5560" y="24173"/>
                      <a:pt x="6461" y="24379"/>
                      <a:pt x="7362" y="24585"/>
                    </a:cubicBezTo>
                    <a:cubicBezTo>
                      <a:pt x="10580" y="25320"/>
                      <a:pt x="13839" y="26302"/>
                      <a:pt x="17157" y="26302"/>
                    </a:cubicBezTo>
                    <a:cubicBezTo>
                      <a:pt x="17555" y="26302"/>
                      <a:pt x="17953" y="26288"/>
                      <a:pt x="18352" y="26258"/>
                    </a:cubicBezTo>
                    <a:cubicBezTo>
                      <a:pt x="18584" y="26232"/>
                      <a:pt x="18712" y="26001"/>
                      <a:pt x="18635" y="25795"/>
                    </a:cubicBezTo>
                    <a:cubicBezTo>
                      <a:pt x="18249" y="24765"/>
                      <a:pt x="18481" y="23581"/>
                      <a:pt x="18326" y="22552"/>
                    </a:cubicBezTo>
                    <a:cubicBezTo>
                      <a:pt x="18120" y="21110"/>
                      <a:pt x="17323" y="19746"/>
                      <a:pt x="17014" y="18305"/>
                    </a:cubicBezTo>
                    <a:cubicBezTo>
                      <a:pt x="16911" y="17790"/>
                      <a:pt x="16782" y="17301"/>
                      <a:pt x="16602" y="16838"/>
                    </a:cubicBezTo>
                    <a:cubicBezTo>
                      <a:pt x="15778" y="14676"/>
                      <a:pt x="15006" y="12617"/>
                      <a:pt x="14414" y="10352"/>
                    </a:cubicBezTo>
                    <a:cubicBezTo>
                      <a:pt x="14079" y="9065"/>
                      <a:pt x="14208" y="7855"/>
                      <a:pt x="13745" y="6619"/>
                    </a:cubicBezTo>
                    <a:cubicBezTo>
                      <a:pt x="12715" y="3840"/>
                      <a:pt x="11403" y="1523"/>
                      <a:pt x="8494" y="468"/>
                    </a:cubicBezTo>
                    <a:cubicBezTo>
                      <a:pt x="7667" y="171"/>
                      <a:pt x="6766" y="1"/>
                      <a:pt x="5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7"/>
              <p:cNvSpPr/>
              <p:nvPr/>
            </p:nvSpPr>
            <p:spPr>
              <a:xfrm>
                <a:off x="8125757" y="2251398"/>
                <a:ext cx="209014" cy="325488"/>
              </a:xfrm>
              <a:custGeom>
                <a:avLst/>
                <a:gdLst/>
                <a:ahLst/>
                <a:cxnLst/>
                <a:rect l="l" t="t" r="r" b="b"/>
                <a:pathLst>
                  <a:path w="6410" h="9982" extrusionOk="0">
                    <a:moveTo>
                      <a:pt x="3570" y="0"/>
                    </a:moveTo>
                    <a:cubicBezTo>
                      <a:pt x="2967" y="0"/>
                      <a:pt x="2374" y="84"/>
                      <a:pt x="1828" y="327"/>
                    </a:cubicBezTo>
                    <a:cubicBezTo>
                      <a:pt x="1391" y="533"/>
                      <a:pt x="979" y="893"/>
                      <a:pt x="696" y="1305"/>
                    </a:cubicBezTo>
                    <a:cubicBezTo>
                      <a:pt x="413" y="1794"/>
                      <a:pt x="413" y="2360"/>
                      <a:pt x="284" y="2875"/>
                    </a:cubicBezTo>
                    <a:cubicBezTo>
                      <a:pt x="104" y="3750"/>
                      <a:pt x="1" y="4702"/>
                      <a:pt x="284" y="5552"/>
                    </a:cubicBezTo>
                    <a:cubicBezTo>
                      <a:pt x="361" y="5886"/>
                      <a:pt x="541" y="6221"/>
                      <a:pt x="799" y="6452"/>
                    </a:cubicBezTo>
                    <a:cubicBezTo>
                      <a:pt x="1082" y="6710"/>
                      <a:pt x="1391" y="6658"/>
                      <a:pt x="1442" y="7096"/>
                    </a:cubicBezTo>
                    <a:cubicBezTo>
                      <a:pt x="1520" y="7894"/>
                      <a:pt x="1648" y="8614"/>
                      <a:pt x="1417" y="9361"/>
                    </a:cubicBezTo>
                    <a:cubicBezTo>
                      <a:pt x="1854" y="9695"/>
                      <a:pt x="2343" y="9979"/>
                      <a:pt x="2884" y="9979"/>
                    </a:cubicBezTo>
                    <a:cubicBezTo>
                      <a:pt x="2925" y="9980"/>
                      <a:pt x="2966" y="9981"/>
                      <a:pt x="3007" y="9981"/>
                    </a:cubicBezTo>
                    <a:cubicBezTo>
                      <a:pt x="3535" y="9981"/>
                      <a:pt x="4075" y="9829"/>
                      <a:pt x="4505" y="9567"/>
                    </a:cubicBezTo>
                    <a:cubicBezTo>
                      <a:pt x="5046" y="9206"/>
                      <a:pt x="5432" y="8614"/>
                      <a:pt x="5741" y="7997"/>
                    </a:cubicBezTo>
                    <a:cubicBezTo>
                      <a:pt x="5689" y="7919"/>
                      <a:pt x="5689" y="7868"/>
                      <a:pt x="5663" y="7791"/>
                    </a:cubicBezTo>
                    <a:cubicBezTo>
                      <a:pt x="5535" y="7302"/>
                      <a:pt x="5458" y="6787"/>
                      <a:pt x="5406" y="6272"/>
                    </a:cubicBezTo>
                    <a:cubicBezTo>
                      <a:pt x="5355" y="5912"/>
                      <a:pt x="5200" y="5346"/>
                      <a:pt x="5355" y="4985"/>
                    </a:cubicBezTo>
                    <a:cubicBezTo>
                      <a:pt x="5432" y="4857"/>
                      <a:pt x="5509" y="4728"/>
                      <a:pt x="5586" y="4599"/>
                    </a:cubicBezTo>
                    <a:cubicBezTo>
                      <a:pt x="5741" y="4290"/>
                      <a:pt x="5895" y="4007"/>
                      <a:pt x="5998" y="3698"/>
                    </a:cubicBezTo>
                    <a:cubicBezTo>
                      <a:pt x="6255" y="3106"/>
                      <a:pt x="6410" y="2463"/>
                      <a:pt x="6384" y="1819"/>
                    </a:cubicBezTo>
                    <a:cubicBezTo>
                      <a:pt x="6358" y="1614"/>
                      <a:pt x="6333" y="1227"/>
                      <a:pt x="6230" y="1047"/>
                    </a:cubicBezTo>
                    <a:cubicBezTo>
                      <a:pt x="6127" y="893"/>
                      <a:pt x="6024" y="738"/>
                      <a:pt x="5921" y="610"/>
                    </a:cubicBezTo>
                    <a:cubicBezTo>
                      <a:pt x="5483" y="146"/>
                      <a:pt x="4634" y="69"/>
                      <a:pt x="4068" y="18"/>
                    </a:cubicBezTo>
                    <a:cubicBezTo>
                      <a:pt x="3901" y="7"/>
                      <a:pt x="3735" y="0"/>
                      <a:pt x="3570"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7"/>
              <p:cNvSpPr/>
              <p:nvPr/>
            </p:nvSpPr>
            <p:spPr>
              <a:xfrm>
                <a:off x="8099768" y="2208094"/>
                <a:ext cx="250947" cy="210188"/>
              </a:xfrm>
              <a:custGeom>
                <a:avLst/>
                <a:gdLst/>
                <a:ahLst/>
                <a:cxnLst/>
                <a:rect l="l" t="t" r="r" b="b"/>
                <a:pathLst>
                  <a:path w="7696" h="6446" extrusionOk="0">
                    <a:moveTo>
                      <a:pt x="1811" y="0"/>
                    </a:moveTo>
                    <a:cubicBezTo>
                      <a:pt x="1252" y="0"/>
                      <a:pt x="709" y="228"/>
                      <a:pt x="335" y="625"/>
                    </a:cubicBezTo>
                    <a:cubicBezTo>
                      <a:pt x="154" y="831"/>
                      <a:pt x="0" y="1088"/>
                      <a:pt x="77" y="1346"/>
                    </a:cubicBezTo>
                    <a:cubicBezTo>
                      <a:pt x="103" y="1474"/>
                      <a:pt x="180" y="1603"/>
                      <a:pt x="257" y="1706"/>
                    </a:cubicBezTo>
                    <a:cubicBezTo>
                      <a:pt x="906" y="2587"/>
                      <a:pt x="1409" y="3008"/>
                      <a:pt x="2443" y="3008"/>
                    </a:cubicBezTo>
                    <a:cubicBezTo>
                      <a:pt x="2557" y="3008"/>
                      <a:pt x="2678" y="3003"/>
                      <a:pt x="2806" y="2993"/>
                    </a:cubicBezTo>
                    <a:cubicBezTo>
                      <a:pt x="3102" y="2960"/>
                      <a:pt x="3399" y="2917"/>
                      <a:pt x="3689" y="2917"/>
                    </a:cubicBezTo>
                    <a:cubicBezTo>
                      <a:pt x="3852" y="2917"/>
                      <a:pt x="4012" y="2930"/>
                      <a:pt x="4170" y="2967"/>
                    </a:cubicBezTo>
                    <a:cubicBezTo>
                      <a:pt x="4479" y="3019"/>
                      <a:pt x="5019" y="3276"/>
                      <a:pt x="5096" y="3636"/>
                    </a:cubicBezTo>
                    <a:cubicBezTo>
                      <a:pt x="5148" y="3894"/>
                      <a:pt x="4865" y="4151"/>
                      <a:pt x="4968" y="4460"/>
                    </a:cubicBezTo>
                    <a:cubicBezTo>
                      <a:pt x="4991" y="4575"/>
                      <a:pt x="5096" y="4670"/>
                      <a:pt x="5211" y="4670"/>
                    </a:cubicBezTo>
                    <a:cubicBezTo>
                      <a:pt x="5224" y="4670"/>
                      <a:pt x="5237" y="4669"/>
                      <a:pt x="5251" y="4666"/>
                    </a:cubicBezTo>
                    <a:cubicBezTo>
                      <a:pt x="5309" y="4607"/>
                      <a:pt x="5576" y="4297"/>
                      <a:pt x="5723" y="4297"/>
                    </a:cubicBezTo>
                    <a:cubicBezTo>
                      <a:pt x="5770" y="4297"/>
                      <a:pt x="5805" y="4328"/>
                      <a:pt x="5817" y="4409"/>
                    </a:cubicBezTo>
                    <a:cubicBezTo>
                      <a:pt x="5817" y="4589"/>
                      <a:pt x="5663" y="4846"/>
                      <a:pt x="5611" y="5026"/>
                    </a:cubicBezTo>
                    <a:cubicBezTo>
                      <a:pt x="5534" y="5335"/>
                      <a:pt x="5482" y="5644"/>
                      <a:pt x="5611" y="5927"/>
                    </a:cubicBezTo>
                    <a:cubicBezTo>
                      <a:pt x="5711" y="6148"/>
                      <a:pt x="5889" y="6446"/>
                      <a:pt x="6121" y="6446"/>
                    </a:cubicBezTo>
                    <a:cubicBezTo>
                      <a:pt x="6187" y="6446"/>
                      <a:pt x="6258" y="6422"/>
                      <a:pt x="6332" y="6365"/>
                    </a:cubicBezTo>
                    <a:cubicBezTo>
                      <a:pt x="6589" y="6159"/>
                      <a:pt x="6538" y="5799"/>
                      <a:pt x="6692" y="5541"/>
                    </a:cubicBezTo>
                    <a:cubicBezTo>
                      <a:pt x="6821" y="5309"/>
                      <a:pt x="6975" y="5078"/>
                      <a:pt x="7078" y="4846"/>
                    </a:cubicBezTo>
                    <a:lnTo>
                      <a:pt x="7104" y="4846"/>
                    </a:lnTo>
                    <a:cubicBezTo>
                      <a:pt x="7336" y="4409"/>
                      <a:pt x="7541" y="3945"/>
                      <a:pt x="7593" y="3353"/>
                    </a:cubicBezTo>
                    <a:cubicBezTo>
                      <a:pt x="7696" y="1963"/>
                      <a:pt x="6872" y="985"/>
                      <a:pt x="5740" y="290"/>
                    </a:cubicBezTo>
                    <a:cubicBezTo>
                      <a:pt x="5508" y="136"/>
                      <a:pt x="5276" y="33"/>
                      <a:pt x="5045" y="7"/>
                    </a:cubicBezTo>
                    <a:cubicBezTo>
                      <a:pt x="5023" y="6"/>
                      <a:pt x="5001" y="6"/>
                      <a:pt x="4980" y="6"/>
                    </a:cubicBezTo>
                    <a:cubicBezTo>
                      <a:pt x="4545" y="6"/>
                      <a:pt x="4175" y="243"/>
                      <a:pt x="3758" y="316"/>
                    </a:cubicBezTo>
                    <a:cubicBezTo>
                      <a:pt x="3694" y="324"/>
                      <a:pt x="3632" y="328"/>
                      <a:pt x="3569" y="328"/>
                    </a:cubicBezTo>
                    <a:cubicBezTo>
                      <a:pt x="3024" y="328"/>
                      <a:pt x="2513" y="54"/>
                      <a:pt x="1982" y="7"/>
                    </a:cubicBezTo>
                    <a:cubicBezTo>
                      <a:pt x="1925" y="3"/>
                      <a:pt x="1868" y="0"/>
                      <a:pt x="1811"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7"/>
              <p:cNvSpPr/>
              <p:nvPr/>
            </p:nvSpPr>
            <p:spPr>
              <a:xfrm>
                <a:off x="7705272" y="2741991"/>
                <a:ext cx="786428" cy="480504"/>
              </a:xfrm>
              <a:custGeom>
                <a:avLst/>
                <a:gdLst/>
                <a:ahLst/>
                <a:cxnLst/>
                <a:rect l="l" t="t" r="r" b="b"/>
                <a:pathLst>
                  <a:path w="24118" h="14736" extrusionOk="0">
                    <a:moveTo>
                      <a:pt x="21587" y="1"/>
                    </a:moveTo>
                    <a:cubicBezTo>
                      <a:pt x="20696" y="1"/>
                      <a:pt x="19744" y="494"/>
                      <a:pt x="19176" y="1265"/>
                    </a:cubicBezTo>
                    <a:cubicBezTo>
                      <a:pt x="17683" y="3324"/>
                      <a:pt x="16293" y="5461"/>
                      <a:pt x="15032" y="7674"/>
                    </a:cubicBezTo>
                    <a:cubicBezTo>
                      <a:pt x="14878" y="7983"/>
                      <a:pt x="14698" y="8266"/>
                      <a:pt x="14440" y="8498"/>
                    </a:cubicBezTo>
                    <a:cubicBezTo>
                      <a:pt x="14183" y="8704"/>
                      <a:pt x="13874" y="8807"/>
                      <a:pt x="13565" y="8910"/>
                    </a:cubicBezTo>
                    <a:cubicBezTo>
                      <a:pt x="10811" y="9810"/>
                      <a:pt x="7825" y="10531"/>
                      <a:pt x="5226" y="11844"/>
                    </a:cubicBezTo>
                    <a:cubicBezTo>
                      <a:pt x="4402" y="12256"/>
                      <a:pt x="3630" y="12770"/>
                      <a:pt x="2755" y="13028"/>
                    </a:cubicBezTo>
                    <a:cubicBezTo>
                      <a:pt x="1906" y="13259"/>
                      <a:pt x="953" y="13259"/>
                      <a:pt x="284" y="13826"/>
                    </a:cubicBezTo>
                    <a:cubicBezTo>
                      <a:pt x="130" y="13980"/>
                      <a:pt x="1" y="14186"/>
                      <a:pt x="78" y="14366"/>
                    </a:cubicBezTo>
                    <a:cubicBezTo>
                      <a:pt x="155" y="14546"/>
                      <a:pt x="387" y="14572"/>
                      <a:pt x="593" y="14598"/>
                    </a:cubicBezTo>
                    <a:cubicBezTo>
                      <a:pt x="1258" y="14637"/>
                      <a:pt x="1952" y="14735"/>
                      <a:pt x="2631" y="14735"/>
                    </a:cubicBezTo>
                    <a:cubicBezTo>
                      <a:pt x="2846" y="14735"/>
                      <a:pt x="3059" y="14725"/>
                      <a:pt x="3270" y="14701"/>
                    </a:cubicBezTo>
                    <a:cubicBezTo>
                      <a:pt x="3978" y="14622"/>
                      <a:pt x="4670" y="14588"/>
                      <a:pt x="5371" y="14588"/>
                    </a:cubicBezTo>
                    <a:cubicBezTo>
                      <a:pt x="5588" y="14588"/>
                      <a:pt x="5805" y="14592"/>
                      <a:pt x="6024" y="14598"/>
                    </a:cubicBezTo>
                    <a:cubicBezTo>
                      <a:pt x="6089" y="14598"/>
                      <a:pt x="6153" y="14598"/>
                      <a:pt x="6218" y="14598"/>
                    </a:cubicBezTo>
                    <a:cubicBezTo>
                      <a:pt x="10425" y="14598"/>
                      <a:pt x="14603" y="13775"/>
                      <a:pt x="18507" y="12178"/>
                    </a:cubicBezTo>
                    <a:cubicBezTo>
                      <a:pt x="19279" y="11869"/>
                      <a:pt x="20051" y="11509"/>
                      <a:pt x="20669" y="10943"/>
                    </a:cubicBezTo>
                    <a:cubicBezTo>
                      <a:pt x="20695" y="10917"/>
                      <a:pt x="20721" y="10891"/>
                      <a:pt x="20746" y="10866"/>
                    </a:cubicBezTo>
                    <a:cubicBezTo>
                      <a:pt x="21930" y="9759"/>
                      <a:pt x="22677" y="7854"/>
                      <a:pt x="23140" y="6361"/>
                    </a:cubicBezTo>
                    <a:cubicBezTo>
                      <a:pt x="23629" y="4869"/>
                      <a:pt x="24118" y="2887"/>
                      <a:pt x="23526" y="1368"/>
                    </a:cubicBezTo>
                    <a:cubicBezTo>
                      <a:pt x="23147" y="403"/>
                      <a:pt x="22392" y="1"/>
                      <a:pt x="2158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7"/>
              <p:cNvSpPr/>
              <p:nvPr/>
            </p:nvSpPr>
            <p:spPr>
              <a:xfrm>
                <a:off x="8240767" y="2562840"/>
                <a:ext cx="290402" cy="417702"/>
              </a:xfrm>
              <a:custGeom>
                <a:avLst/>
                <a:gdLst/>
                <a:ahLst/>
                <a:cxnLst/>
                <a:rect l="l" t="t" r="r" b="b"/>
                <a:pathLst>
                  <a:path w="8906" h="12810" extrusionOk="0">
                    <a:moveTo>
                      <a:pt x="5780" y="0"/>
                    </a:moveTo>
                    <a:cubicBezTo>
                      <a:pt x="5563" y="0"/>
                      <a:pt x="5350" y="52"/>
                      <a:pt x="5148" y="170"/>
                    </a:cubicBezTo>
                    <a:cubicBezTo>
                      <a:pt x="4916" y="325"/>
                      <a:pt x="4736" y="556"/>
                      <a:pt x="4556" y="788"/>
                    </a:cubicBezTo>
                    <a:cubicBezTo>
                      <a:pt x="3732" y="1920"/>
                      <a:pt x="2909" y="3079"/>
                      <a:pt x="2265" y="4314"/>
                    </a:cubicBezTo>
                    <a:cubicBezTo>
                      <a:pt x="2214" y="4391"/>
                      <a:pt x="2188" y="4494"/>
                      <a:pt x="2136" y="4571"/>
                    </a:cubicBezTo>
                    <a:cubicBezTo>
                      <a:pt x="1879" y="5112"/>
                      <a:pt x="0" y="7969"/>
                      <a:pt x="206" y="8406"/>
                    </a:cubicBezTo>
                    <a:cubicBezTo>
                      <a:pt x="566" y="9153"/>
                      <a:pt x="1313" y="9616"/>
                      <a:pt x="2034" y="10002"/>
                    </a:cubicBezTo>
                    <a:cubicBezTo>
                      <a:pt x="3681" y="10955"/>
                      <a:pt x="5354" y="11881"/>
                      <a:pt x="7001" y="12808"/>
                    </a:cubicBezTo>
                    <a:cubicBezTo>
                      <a:pt x="7002" y="12809"/>
                      <a:pt x="7004" y="12809"/>
                      <a:pt x="7005" y="12809"/>
                    </a:cubicBezTo>
                    <a:cubicBezTo>
                      <a:pt x="7121" y="12809"/>
                      <a:pt x="7748" y="9947"/>
                      <a:pt x="7825" y="9642"/>
                    </a:cubicBezTo>
                    <a:cubicBezTo>
                      <a:pt x="8211" y="8304"/>
                      <a:pt x="8674" y="6965"/>
                      <a:pt x="8828" y="5627"/>
                    </a:cubicBezTo>
                    <a:cubicBezTo>
                      <a:pt x="8906" y="5086"/>
                      <a:pt x="8726" y="4546"/>
                      <a:pt x="8494" y="4057"/>
                    </a:cubicBezTo>
                    <a:cubicBezTo>
                      <a:pt x="8494" y="4031"/>
                      <a:pt x="8468" y="3979"/>
                      <a:pt x="8468" y="3954"/>
                    </a:cubicBezTo>
                    <a:cubicBezTo>
                      <a:pt x="8442" y="3851"/>
                      <a:pt x="8417" y="3722"/>
                      <a:pt x="8391" y="3619"/>
                    </a:cubicBezTo>
                    <a:cubicBezTo>
                      <a:pt x="8365" y="3619"/>
                      <a:pt x="8365" y="3593"/>
                      <a:pt x="8365" y="3568"/>
                    </a:cubicBezTo>
                    <a:cubicBezTo>
                      <a:pt x="8339" y="3516"/>
                      <a:pt x="8314" y="3490"/>
                      <a:pt x="8288" y="3439"/>
                    </a:cubicBezTo>
                    <a:cubicBezTo>
                      <a:pt x="8237" y="3336"/>
                      <a:pt x="8185" y="3259"/>
                      <a:pt x="8134" y="3182"/>
                    </a:cubicBezTo>
                    <a:cubicBezTo>
                      <a:pt x="8108" y="3130"/>
                      <a:pt x="8082" y="3079"/>
                      <a:pt x="8056" y="3053"/>
                    </a:cubicBezTo>
                    <a:lnTo>
                      <a:pt x="8056" y="3053"/>
                    </a:lnTo>
                    <a:cubicBezTo>
                      <a:pt x="8037" y="3024"/>
                      <a:pt x="8005" y="2976"/>
                      <a:pt x="8005" y="2976"/>
                    </a:cubicBezTo>
                    <a:cubicBezTo>
                      <a:pt x="7747" y="2641"/>
                      <a:pt x="7464" y="2358"/>
                      <a:pt x="7207" y="2023"/>
                    </a:cubicBezTo>
                    <a:cubicBezTo>
                      <a:pt x="6744" y="1406"/>
                      <a:pt x="6435" y="736"/>
                      <a:pt x="6126" y="41"/>
                    </a:cubicBezTo>
                    <a:cubicBezTo>
                      <a:pt x="6010" y="15"/>
                      <a:pt x="5895" y="0"/>
                      <a:pt x="5780" y="0"/>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7"/>
              <p:cNvSpPr/>
              <p:nvPr/>
            </p:nvSpPr>
            <p:spPr>
              <a:xfrm>
                <a:off x="8268451" y="2346843"/>
                <a:ext cx="43661" cy="60520"/>
              </a:xfrm>
              <a:custGeom>
                <a:avLst/>
                <a:gdLst/>
                <a:ahLst/>
                <a:cxnLst/>
                <a:rect l="l" t="t" r="r" b="b"/>
                <a:pathLst>
                  <a:path w="1339" h="1856" extrusionOk="0">
                    <a:moveTo>
                      <a:pt x="633" y="1"/>
                    </a:moveTo>
                    <a:cubicBezTo>
                      <a:pt x="580" y="1"/>
                      <a:pt x="523" y="9"/>
                      <a:pt x="464" y="25"/>
                    </a:cubicBezTo>
                    <a:cubicBezTo>
                      <a:pt x="258" y="102"/>
                      <a:pt x="78" y="282"/>
                      <a:pt x="1" y="514"/>
                    </a:cubicBezTo>
                    <a:lnTo>
                      <a:pt x="361" y="1852"/>
                    </a:lnTo>
                    <a:cubicBezTo>
                      <a:pt x="382" y="1854"/>
                      <a:pt x="402" y="1855"/>
                      <a:pt x="423" y="1855"/>
                    </a:cubicBezTo>
                    <a:cubicBezTo>
                      <a:pt x="685" y="1855"/>
                      <a:pt x="940" y="1709"/>
                      <a:pt x="1107" y="1518"/>
                    </a:cubicBezTo>
                    <a:cubicBezTo>
                      <a:pt x="1287" y="1286"/>
                      <a:pt x="1339" y="977"/>
                      <a:pt x="1287" y="694"/>
                    </a:cubicBezTo>
                    <a:cubicBezTo>
                      <a:pt x="1243" y="357"/>
                      <a:pt x="1002" y="1"/>
                      <a:pt x="63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7"/>
              <p:cNvSpPr/>
              <p:nvPr/>
            </p:nvSpPr>
            <p:spPr>
              <a:xfrm>
                <a:off x="8260071" y="2680752"/>
                <a:ext cx="61791" cy="183743"/>
              </a:xfrm>
              <a:custGeom>
                <a:avLst/>
                <a:gdLst/>
                <a:ahLst/>
                <a:cxnLst/>
                <a:rect l="l" t="t" r="r" b="b"/>
                <a:pathLst>
                  <a:path w="1895" h="5635" extrusionOk="0">
                    <a:moveTo>
                      <a:pt x="1845" y="1"/>
                    </a:moveTo>
                    <a:cubicBezTo>
                      <a:pt x="1829" y="1"/>
                      <a:pt x="1812" y="9"/>
                      <a:pt x="1802" y="29"/>
                    </a:cubicBezTo>
                    <a:cubicBezTo>
                      <a:pt x="1390" y="904"/>
                      <a:pt x="1030" y="1805"/>
                      <a:pt x="721" y="2731"/>
                    </a:cubicBezTo>
                    <a:cubicBezTo>
                      <a:pt x="412" y="3658"/>
                      <a:pt x="129" y="4610"/>
                      <a:pt x="0" y="5563"/>
                    </a:cubicBezTo>
                    <a:cubicBezTo>
                      <a:pt x="0" y="5607"/>
                      <a:pt x="35" y="5635"/>
                      <a:pt x="69" y="5635"/>
                    </a:cubicBezTo>
                    <a:cubicBezTo>
                      <a:pt x="94" y="5635"/>
                      <a:pt x="118" y="5621"/>
                      <a:pt x="129" y="5588"/>
                    </a:cubicBezTo>
                    <a:cubicBezTo>
                      <a:pt x="412" y="4662"/>
                      <a:pt x="618" y="3709"/>
                      <a:pt x="927" y="2783"/>
                    </a:cubicBezTo>
                    <a:cubicBezTo>
                      <a:pt x="1210" y="1856"/>
                      <a:pt x="1519" y="955"/>
                      <a:pt x="1879" y="55"/>
                    </a:cubicBezTo>
                    <a:cubicBezTo>
                      <a:pt x="1895" y="23"/>
                      <a:pt x="1872" y="1"/>
                      <a:pt x="1845"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7"/>
              <p:cNvSpPr/>
              <p:nvPr/>
            </p:nvSpPr>
            <p:spPr>
              <a:xfrm>
                <a:off x="8447341" y="2799056"/>
                <a:ext cx="80182" cy="174157"/>
              </a:xfrm>
              <a:custGeom>
                <a:avLst/>
                <a:gdLst/>
                <a:ahLst/>
                <a:cxnLst/>
                <a:rect l="l" t="t" r="r" b="b"/>
                <a:pathLst>
                  <a:path w="2459" h="5341" extrusionOk="0">
                    <a:moveTo>
                      <a:pt x="2328" y="1"/>
                    </a:moveTo>
                    <a:cubicBezTo>
                      <a:pt x="2291" y="1"/>
                      <a:pt x="2255" y="18"/>
                      <a:pt x="2236" y="56"/>
                    </a:cubicBezTo>
                    <a:cubicBezTo>
                      <a:pt x="1953" y="931"/>
                      <a:pt x="1644" y="1806"/>
                      <a:pt x="1335" y="2655"/>
                    </a:cubicBezTo>
                    <a:cubicBezTo>
                      <a:pt x="1181" y="3093"/>
                      <a:pt x="1001" y="3505"/>
                      <a:pt x="846" y="3942"/>
                    </a:cubicBezTo>
                    <a:cubicBezTo>
                      <a:pt x="769" y="4148"/>
                      <a:pt x="692" y="4328"/>
                      <a:pt x="615" y="4534"/>
                    </a:cubicBezTo>
                    <a:cubicBezTo>
                      <a:pt x="548" y="4689"/>
                      <a:pt x="444" y="5168"/>
                      <a:pt x="219" y="5168"/>
                    </a:cubicBezTo>
                    <a:cubicBezTo>
                      <a:pt x="183" y="5168"/>
                      <a:pt x="143" y="5155"/>
                      <a:pt x="100" y="5126"/>
                    </a:cubicBezTo>
                    <a:cubicBezTo>
                      <a:pt x="93" y="5123"/>
                      <a:pt x="86" y="5121"/>
                      <a:pt x="79" y="5121"/>
                    </a:cubicBezTo>
                    <a:cubicBezTo>
                      <a:pt x="36" y="5121"/>
                      <a:pt x="0" y="5185"/>
                      <a:pt x="23" y="5229"/>
                    </a:cubicBezTo>
                    <a:cubicBezTo>
                      <a:pt x="89" y="5308"/>
                      <a:pt x="158" y="5340"/>
                      <a:pt x="227" y="5340"/>
                    </a:cubicBezTo>
                    <a:cubicBezTo>
                      <a:pt x="425" y="5340"/>
                      <a:pt x="615" y="5073"/>
                      <a:pt x="692" y="4920"/>
                    </a:cubicBezTo>
                    <a:cubicBezTo>
                      <a:pt x="923" y="4406"/>
                      <a:pt x="1129" y="3891"/>
                      <a:pt x="1335" y="3376"/>
                    </a:cubicBezTo>
                    <a:cubicBezTo>
                      <a:pt x="1721" y="2295"/>
                      <a:pt x="2107" y="1214"/>
                      <a:pt x="2442" y="133"/>
                    </a:cubicBezTo>
                    <a:cubicBezTo>
                      <a:pt x="2458" y="51"/>
                      <a:pt x="2392" y="1"/>
                      <a:pt x="2328"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7"/>
              <p:cNvSpPr/>
              <p:nvPr/>
            </p:nvSpPr>
            <p:spPr>
              <a:xfrm>
                <a:off x="8130518" y="2674720"/>
                <a:ext cx="31890" cy="186450"/>
              </a:xfrm>
              <a:custGeom>
                <a:avLst/>
                <a:gdLst/>
                <a:ahLst/>
                <a:cxnLst/>
                <a:rect l="l" t="t" r="r" b="b"/>
                <a:pathLst>
                  <a:path w="978" h="5718" extrusionOk="0">
                    <a:moveTo>
                      <a:pt x="137" y="0"/>
                    </a:moveTo>
                    <a:cubicBezTo>
                      <a:pt x="71" y="0"/>
                      <a:pt x="0" y="75"/>
                      <a:pt x="35" y="162"/>
                    </a:cubicBezTo>
                    <a:cubicBezTo>
                      <a:pt x="473" y="960"/>
                      <a:pt x="370" y="1913"/>
                      <a:pt x="421" y="2788"/>
                    </a:cubicBezTo>
                    <a:cubicBezTo>
                      <a:pt x="473" y="3740"/>
                      <a:pt x="576" y="4692"/>
                      <a:pt x="756" y="5645"/>
                    </a:cubicBezTo>
                    <a:cubicBezTo>
                      <a:pt x="766" y="5695"/>
                      <a:pt x="803" y="5718"/>
                      <a:pt x="844" y="5718"/>
                    </a:cubicBezTo>
                    <a:cubicBezTo>
                      <a:pt x="907" y="5718"/>
                      <a:pt x="977" y="5662"/>
                      <a:pt x="962" y="5567"/>
                    </a:cubicBezTo>
                    <a:cubicBezTo>
                      <a:pt x="782" y="4564"/>
                      <a:pt x="653" y="3560"/>
                      <a:pt x="601" y="2530"/>
                    </a:cubicBezTo>
                    <a:cubicBezTo>
                      <a:pt x="576" y="1681"/>
                      <a:pt x="627" y="806"/>
                      <a:pt x="215" y="59"/>
                    </a:cubicBezTo>
                    <a:cubicBezTo>
                      <a:pt x="199" y="18"/>
                      <a:pt x="168" y="0"/>
                      <a:pt x="137"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7"/>
              <p:cNvSpPr/>
              <p:nvPr/>
            </p:nvSpPr>
            <p:spPr>
              <a:xfrm>
                <a:off x="8277679" y="2361060"/>
                <a:ext cx="21847" cy="21456"/>
              </a:xfrm>
              <a:custGeom>
                <a:avLst/>
                <a:gdLst/>
                <a:ahLst/>
                <a:cxnLst/>
                <a:rect l="l" t="t" r="r" b="b"/>
                <a:pathLst>
                  <a:path w="670" h="658" extrusionOk="0">
                    <a:moveTo>
                      <a:pt x="618" y="1"/>
                    </a:moveTo>
                    <a:cubicBezTo>
                      <a:pt x="541" y="1"/>
                      <a:pt x="464" y="1"/>
                      <a:pt x="387" y="26"/>
                    </a:cubicBezTo>
                    <a:cubicBezTo>
                      <a:pt x="284" y="52"/>
                      <a:pt x="232" y="104"/>
                      <a:pt x="155" y="181"/>
                    </a:cubicBezTo>
                    <a:cubicBezTo>
                      <a:pt x="52" y="310"/>
                      <a:pt x="1" y="464"/>
                      <a:pt x="1" y="618"/>
                    </a:cubicBezTo>
                    <a:cubicBezTo>
                      <a:pt x="1" y="644"/>
                      <a:pt x="20" y="657"/>
                      <a:pt x="39" y="657"/>
                    </a:cubicBezTo>
                    <a:cubicBezTo>
                      <a:pt x="59" y="657"/>
                      <a:pt x="78" y="644"/>
                      <a:pt x="78" y="618"/>
                    </a:cubicBezTo>
                    <a:cubicBezTo>
                      <a:pt x="104" y="490"/>
                      <a:pt x="155" y="361"/>
                      <a:pt x="258" y="258"/>
                    </a:cubicBezTo>
                    <a:cubicBezTo>
                      <a:pt x="310" y="232"/>
                      <a:pt x="361" y="181"/>
                      <a:pt x="438" y="155"/>
                    </a:cubicBezTo>
                    <a:cubicBezTo>
                      <a:pt x="490" y="129"/>
                      <a:pt x="567" y="104"/>
                      <a:pt x="618" y="78"/>
                    </a:cubicBezTo>
                    <a:cubicBezTo>
                      <a:pt x="670" y="78"/>
                      <a:pt x="670" y="1"/>
                      <a:pt x="618"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7"/>
              <p:cNvSpPr/>
              <p:nvPr/>
            </p:nvSpPr>
            <p:spPr>
              <a:xfrm>
                <a:off x="8169615" y="2471472"/>
                <a:ext cx="47672" cy="7956"/>
              </a:xfrm>
              <a:custGeom>
                <a:avLst/>
                <a:gdLst/>
                <a:ahLst/>
                <a:cxnLst/>
                <a:rect l="l" t="t" r="r" b="b"/>
                <a:pathLst>
                  <a:path w="1462" h="244" extrusionOk="0">
                    <a:moveTo>
                      <a:pt x="1280" y="1"/>
                    </a:moveTo>
                    <a:cubicBezTo>
                      <a:pt x="1210" y="1"/>
                      <a:pt x="1135" y="12"/>
                      <a:pt x="1050" y="12"/>
                    </a:cubicBezTo>
                    <a:cubicBezTo>
                      <a:pt x="947" y="38"/>
                      <a:pt x="844" y="38"/>
                      <a:pt x="741" y="38"/>
                    </a:cubicBezTo>
                    <a:cubicBezTo>
                      <a:pt x="638" y="38"/>
                      <a:pt x="535" y="38"/>
                      <a:pt x="432" y="12"/>
                    </a:cubicBezTo>
                    <a:lnTo>
                      <a:pt x="72" y="12"/>
                    </a:lnTo>
                    <a:cubicBezTo>
                      <a:pt x="66" y="9"/>
                      <a:pt x="61" y="8"/>
                      <a:pt x="56" y="8"/>
                    </a:cubicBezTo>
                    <a:cubicBezTo>
                      <a:pt x="15" y="8"/>
                      <a:pt x="0" y="92"/>
                      <a:pt x="46" y="115"/>
                    </a:cubicBezTo>
                    <a:cubicBezTo>
                      <a:pt x="97" y="115"/>
                      <a:pt x="149" y="141"/>
                      <a:pt x="200" y="167"/>
                    </a:cubicBezTo>
                    <a:cubicBezTo>
                      <a:pt x="252" y="192"/>
                      <a:pt x="329" y="192"/>
                      <a:pt x="380" y="218"/>
                    </a:cubicBezTo>
                    <a:cubicBezTo>
                      <a:pt x="483" y="244"/>
                      <a:pt x="612" y="244"/>
                      <a:pt x="741" y="244"/>
                    </a:cubicBezTo>
                    <a:lnTo>
                      <a:pt x="1075" y="244"/>
                    </a:lnTo>
                    <a:cubicBezTo>
                      <a:pt x="1178" y="244"/>
                      <a:pt x="1307" y="218"/>
                      <a:pt x="1410" y="167"/>
                    </a:cubicBezTo>
                    <a:cubicBezTo>
                      <a:pt x="1461" y="115"/>
                      <a:pt x="1461" y="38"/>
                      <a:pt x="1384" y="12"/>
                    </a:cubicBezTo>
                    <a:cubicBezTo>
                      <a:pt x="1350" y="4"/>
                      <a:pt x="1316" y="1"/>
                      <a:pt x="128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7"/>
              <p:cNvSpPr/>
              <p:nvPr/>
            </p:nvSpPr>
            <p:spPr>
              <a:xfrm>
                <a:off x="8161985" y="2497754"/>
                <a:ext cx="160429" cy="83866"/>
              </a:xfrm>
              <a:custGeom>
                <a:avLst/>
                <a:gdLst/>
                <a:ahLst/>
                <a:cxnLst/>
                <a:rect l="l" t="t" r="r" b="b"/>
                <a:pathLst>
                  <a:path w="4920" h="2572" extrusionOk="0">
                    <a:moveTo>
                      <a:pt x="4791" y="1"/>
                    </a:moveTo>
                    <a:cubicBezTo>
                      <a:pt x="4752" y="1"/>
                      <a:pt x="4709" y="18"/>
                      <a:pt x="4681" y="56"/>
                    </a:cubicBezTo>
                    <a:cubicBezTo>
                      <a:pt x="4552" y="236"/>
                      <a:pt x="4475" y="442"/>
                      <a:pt x="4347" y="648"/>
                    </a:cubicBezTo>
                    <a:cubicBezTo>
                      <a:pt x="4244" y="879"/>
                      <a:pt x="4115" y="1085"/>
                      <a:pt x="3960" y="1265"/>
                    </a:cubicBezTo>
                    <a:cubicBezTo>
                      <a:pt x="3652" y="1626"/>
                      <a:pt x="3291" y="1935"/>
                      <a:pt x="2879" y="2115"/>
                    </a:cubicBezTo>
                    <a:cubicBezTo>
                      <a:pt x="2533" y="2264"/>
                      <a:pt x="2180" y="2332"/>
                      <a:pt x="1831" y="2332"/>
                    </a:cubicBezTo>
                    <a:cubicBezTo>
                      <a:pt x="1221" y="2332"/>
                      <a:pt x="624" y="2124"/>
                      <a:pt x="100" y="1780"/>
                    </a:cubicBezTo>
                    <a:cubicBezTo>
                      <a:pt x="93" y="1777"/>
                      <a:pt x="86" y="1775"/>
                      <a:pt x="79" y="1775"/>
                    </a:cubicBezTo>
                    <a:cubicBezTo>
                      <a:pt x="36" y="1775"/>
                      <a:pt x="0" y="1839"/>
                      <a:pt x="22" y="1883"/>
                    </a:cubicBezTo>
                    <a:cubicBezTo>
                      <a:pt x="510" y="2337"/>
                      <a:pt x="1185" y="2572"/>
                      <a:pt x="1860" y="2572"/>
                    </a:cubicBezTo>
                    <a:cubicBezTo>
                      <a:pt x="2218" y="2572"/>
                      <a:pt x="2575" y="2506"/>
                      <a:pt x="2905" y="2372"/>
                    </a:cubicBezTo>
                    <a:cubicBezTo>
                      <a:pt x="3368" y="2192"/>
                      <a:pt x="3755" y="1883"/>
                      <a:pt x="4089" y="1497"/>
                    </a:cubicBezTo>
                    <a:cubicBezTo>
                      <a:pt x="4244" y="1291"/>
                      <a:pt x="4398" y="1085"/>
                      <a:pt x="4527" y="853"/>
                    </a:cubicBezTo>
                    <a:cubicBezTo>
                      <a:pt x="4655" y="622"/>
                      <a:pt x="4810" y="390"/>
                      <a:pt x="4887" y="133"/>
                    </a:cubicBezTo>
                    <a:cubicBezTo>
                      <a:pt x="4920" y="51"/>
                      <a:pt x="4859" y="1"/>
                      <a:pt x="4791"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7"/>
              <p:cNvSpPr/>
              <p:nvPr/>
            </p:nvSpPr>
            <p:spPr>
              <a:xfrm>
                <a:off x="7688511" y="4477442"/>
                <a:ext cx="46400" cy="49629"/>
              </a:xfrm>
              <a:custGeom>
                <a:avLst/>
                <a:gdLst/>
                <a:ahLst/>
                <a:cxnLst/>
                <a:rect l="l" t="t" r="r" b="b"/>
                <a:pathLst>
                  <a:path w="1423" h="1522" extrusionOk="0">
                    <a:moveTo>
                      <a:pt x="114" y="0"/>
                    </a:moveTo>
                    <a:cubicBezTo>
                      <a:pt x="77" y="0"/>
                      <a:pt x="45" y="24"/>
                      <a:pt x="26" y="62"/>
                    </a:cubicBezTo>
                    <a:cubicBezTo>
                      <a:pt x="0" y="113"/>
                      <a:pt x="26" y="165"/>
                      <a:pt x="77" y="190"/>
                    </a:cubicBezTo>
                    <a:cubicBezTo>
                      <a:pt x="232" y="319"/>
                      <a:pt x="360" y="448"/>
                      <a:pt x="489" y="576"/>
                    </a:cubicBezTo>
                    <a:cubicBezTo>
                      <a:pt x="644" y="705"/>
                      <a:pt x="721" y="834"/>
                      <a:pt x="824" y="1014"/>
                    </a:cubicBezTo>
                    <a:cubicBezTo>
                      <a:pt x="850" y="1065"/>
                      <a:pt x="875" y="1091"/>
                      <a:pt x="901" y="1143"/>
                    </a:cubicBezTo>
                    <a:lnTo>
                      <a:pt x="927" y="1194"/>
                    </a:lnTo>
                    <a:lnTo>
                      <a:pt x="927" y="1220"/>
                    </a:lnTo>
                    <a:cubicBezTo>
                      <a:pt x="927" y="1220"/>
                      <a:pt x="927" y="1220"/>
                      <a:pt x="952" y="1246"/>
                    </a:cubicBezTo>
                    <a:cubicBezTo>
                      <a:pt x="978" y="1323"/>
                      <a:pt x="1004" y="1400"/>
                      <a:pt x="1055" y="1426"/>
                    </a:cubicBezTo>
                    <a:cubicBezTo>
                      <a:pt x="1156" y="1493"/>
                      <a:pt x="1229" y="1522"/>
                      <a:pt x="1280" y="1522"/>
                    </a:cubicBezTo>
                    <a:cubicBezTo>
                      <a:pt x="1423" y="1522"/>
                      <a:pt x="1389" y="1294"/>
                      <a:pt x="1313" y="1065"/>
                    </a:cubicBezTo>
                    <a:cubicBezTo>
                      <a:pt x="1261" y="885"/>
                      <a:pt x="1184" y="731"/>
                      <a:pt x="1133" y="654"/>
                    </a:cubicBezTo>
                    <a:cubicBezTo>
                      <a:pt x="875" y="396"/>
                      <a:pt x="515" y="139"/>
                      <a:pt x="155" y="10"/>
                    </a:cubicBezTo>
                    <a:cubicBezTo>
                      <a:pt x="141" y="3"/>
                      <a:pt x="127" y="0"/>
                      <a:pt x="114"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7"/>
              <p:cNvSpPr/>
              <p:nvPr/>
            </p:nvSpPr>
            <p:spPr>
              <a:xfrm>
                <a:off x="7736935" y="4464300"/>
                <a:ext cx="45585" cy="49922"/>
              </a:xfrm>
              <a:custGeom>
                <a:avLst/>
                <a:gdLst/>
                <a:ahLst/>
                <a:cxnLst/>
                <a:rect l="l" t="t" r="r" b="b"/>
                <a:pathLst>
                  <a:path w="1398" h="1531" extrusionOk="0">
                    <a:moveTo>
                      <a:pt x="183" y="0"/>
                    </a:moveTo>
                    <a:cubicBezTo>
                      <a:pt x="91" y="0"/>
                      <a:pt x="1" y="84"/>
                      <a:pt x="59" y="182"/>
                    </a:cubicBezTo>
                    <a:cubicBezTo>
                      <a:pt x="188" y="413"/>
                      <a:pt x="343" y="619"/>
                      <a:pt x="497" y="825"/>
                    </a:cubicBezTo>
                    <a:cubicBezTo>
                      <a:pt x="651" y="1057"/>
                      <a:pt x="806" y="1288"/>
                      <a:pt x="1012" y="1468"/>
                    </a:cubicBezTo>
                    <a:cubicBezTo>
                      <a:pt x="1054" y="1511"/>
                      <a:pt x="1105" y="1530"/>
                      <a:pt x="1158" y="1530"/>
                    </a:cubicBezTo>
                    <a:cubicBezTo>
                      <a:pt x="1202" y="1530"/>
                      <a:pt x="1249" y="1517"/>
                      <a:pt x="1295" y="1494"/>
                    </a:cubicBezTo>
                    <a:cubicBezTo>
                      <a:pt x="1372" y="1417"/>
                      <a:pt x="1398" y="1288"/>
                      <a:pt x="1346" y="1211"/>
                    </a:cubicBezTo>
                    <a:cubicBezTo>
                      <a:pt x="1218" y="979"/>
                      <a:pt x="1012" y="773"/>
                      <a:pt x="832" y="593"/>
                    </a:cubicBezTo>
                    <a:cubicBezTo>
                      <a:pt x="651" y="387"/>
                      <a:pt x="471" y="207"/>
                      <a:pt x="265" y="27"/>
                    </a:cubicBezTo>
                    <a:cubicBezTo>
                      <a:pt x="241" y="9"/>
                      <a:pt x="212" y="0"/>
                      <a:pt x="183"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7"/>
              <p:cNvSpPr/>
              <p:nvPr/>
            </p:nvSpPr>
            <p:spPr>
              <a:xfrm>
                <a:off x="8140985" y="2406385"/>
                <a:ext cx="45259" cy="15130"/>
              </a:xfrm>
              <a:custGeom>
                <a:avLst/>
                <a:gdLst/>
                <a:ahLst/>
                <a:cxnLst/>
                <a:rect l="l" t="t" r="r" b="b"/>
                <a:pathLst>
                  <a:path w="1388" h="464" extrusionOk="0">
                    <a:moveTo>
                      <a:pt x="1233" y="1"/>
                    </a:moveTo>
                    <a:cubicBezTo>
                      <a:pt x="1130" y="26"/>
                      <a:pt x="1053" y="78"/>
                      <a:pt x="950" y="104"/>
                    </a:cubicBezTo>
                    <a:cubicBezTo>
                      <a:pt x="847" y="129"/>
                      <a:pt x="769" y="155"/>
                      <a:pt x="666" y="155"/>
                    </a:cubicBezTo>
                    <a:cubicBezTo>
                      <a:pt x="642" y="159"/>
                      <a:pt x="617" y="160"/>
                      <a:pt x="593" y="160"/>
                    </a:cubicBezTo>
                    <a:cubicBezTo>
                      <a:pt x="437" y="160"/>
                      <a:pt x="278" y="97"/>
                      <a:pt x="100" y="52"/>
                    </a:cubicBezTo>
                    <a:cubicBezTo>
                      <a:pt x="93" y="49"/>
                      <a:pt x="86" y="47"/>
                      <a:pt x="79" y="47"/>
                    </a:cubicBezTo>
                    <a:cubicBezTo>
                      <a:pt x="36" y="47"/>
                      <a:pt x="1" y="111"/>
                      <a:pt x="23" y="155"/>
                    </a:cubicBezTo>
                    <a:cubicBezTo>
                      <a:pt x="152" y="387"/>
                      <a:pt x="461" y="438"/>
                      <a:pt x="692" y="464"/>
                    </a:cubicBezTo>
                    <a:cubicBezTo>
                      <a:pt x="821" y="464"/>
                      <a:pt x="950" y="438"/>
                      <a:pt x="1053" y="387"/>
                    </a:cubicBezTo>
                    <a:cubicBezTo>
                      <a:pt x="1104" y="361"/>
                      <a:pt x="1181" y="335"/>
                      <a:pt x="1233" y="309"/>
                    </a:cubicBezTo>
                    <a:cubicBezTo>
                      <a:pt x="1284" y="258"/>
                      <a:pt x="1336" y="207"/>
                      <a:pt x="1361" y="129"/>
                    </a:cubicBezTo>
                    <a:cubicBezTo>
                      <a:pt x="1387" y="52"/>
                      <a:pt x="1310" y="1"/>
                      <a:pt x="1233"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7"/>
              <p:cNvSpPr/>
              <p:nvPr/>
            </p:nvSpPr>
            <p:spPr>
              <a:xfrm>
                <a:off x="6954953" y="3245700"/>
                <a:ext cx="974475" cy="29375"/>
              </a:xfrm>
              <a:custGeom>
                <a:avLst/>
                <a:gdLst/>
                <a:ahLst/>
                <a:cxnLst/>
                <a:rect l="l" t="t" r="r" b="b"/>
                <a:pathLst>
                  <a:path w="44375" h="901" extrusionOk="0">
                    <a:moveTo>
                      <a:pt x="1" y="0"/>
                    </a:moveTo>
                    <a:lnTo>
                      <a:pt x="1" y="901"/>
                    </a:lnTo>
                    <a:lnTo>
                      <a:pt x="44374" y="901"/>
                    </a:lnTo>
                    <a:lnTo>
                      <a:pt x="44374" y="0"/>
                    </a:ln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7"/>
              <p:cNvSpPr/>
              <p:nvPr/>
            </p:nvSpPr>
            <p:spPr>
              <a:xfrm>
                <a:off x="7759826" y="3311040"/>
                <a:ext cx="543730" cy="970758"/>
              </a:xfrm>
              <a:custGeom>
                <a:avLst/>
                <a:gdLst/>
                <a:ahLst/>
                <a:cxnLst/>
                <a:rect l="l" t="t" r="r" b="b"/>
                <a:pathLst>
                  <a:path w="16675" h="29771" extrusionOk="0">
                    <a:moveTo>
                      <a:pt x="16596" y="0"/>
                    </a:moveTo>
                    <a:cubicBezTo>
                      <a:pt x="16590" y="0"/>
                      <a:pt x="16584" y="1"/>
                      <a:pt x="16577" y="4"/>
                    </a:cubicBezTo>
                    <a:cubicBezTo>
                      <a:pt x="14260" y="802"/>
                      <a:pt x="11969" y="1677"/>
                      <a:pt x="9730" y="2706"/>
                    </a:cubicBezTo>
                    <a:cubicBezTo>
                      <a:pt x="7568" y="3710"/>
                      <a:pt x="5406" y="4894"/>
                      <a:pt x="3553" y="6438"/>
                    </a:cubicBezTo>
                    <a:cubicBezTo>
                      <a:pt x="2678" y="7159"/>
                      <a:pt x="1906" y="8008"/>
                      <a:pt x="1365" y="9038"/>
                    </a:cubicBezTo>
                    <a:cubicBezTo>
                      <a:pt x="825" y="10093"/>
                      <a:pt x="541" y="11277"/>
                      <a:pt x="387" y="12461"/>
                    </a:cubicBezTo>
                    <a:cubicBezTo>
                      <a:pt x="1" y="15112"/>
                      <a:pt x="1" y="17789"/>
                      <a:pt x="52" y="20466"/>
                    </a:cubicBezTo>
                    <a:cubicBezTo>
                      <a:pt x="104" y="23529"/>
                      <a:pt x="155" y="26592"/>
                      <a:pt x="207" y="29654"/>
                    </a:cubicBezTo>
                    <a:cubicBezTo>
                      <a:pt x="207" y="29732"/>
                      <a:pt x="265" y="29770"/>
                      <a:pt x="323" y="29770"/>
                    </a:cubicBezTo>
                    <a:cubicBezTo>
                      <a:pt x="381" y="29770"/>
                      <a:pt x="438" y="29732"/>
                      <a:pt x="438" y="29654"/>
                    </a:cubicBezTo>
                    <a:cubicBezTo>
                      <a:pt x="361" y="27003"/>
                      <a:pt x="336" y="24327"/>
                      <a:pt x="284" y="21650"/>
                    </a:cubicBezTo>
                    <a:cubicBezTo>
                      <a:pt x="233" y="19024"/>
                      <a:pt x="155" y="16373"/>
                      <a:pt x="438" y="13748"/>
                    </a:cubicBezTo>
                    <a:cubicBezTo>
                      <a:pt x="541" y="12487"/>
                      <a:pt x="722" y="11226"/>
                      <a:pt x="1159" y="10042"/>
                    </a:cubicBezTo>
                    <a:cubicBezTo>
                      <a:pt x="1545" y="8935"/>
                      <a:pt x="2214" y="7983"/>
                      <a:pt x="3064" y="7159"/>
                    </a:cubicBezTo>
                    <a:cubicBezTo>
                      <a:pt x="3913" y="6335"/>
                      <a:pt x="4866" y="5640"/>
                      <a:pt x="5869" y="5023"/>
                    </a:cubicBezTo>
                    <a:cubicBezTo>
                      <a:pt x="6873" y="4379"/>
                      <a:pt x="7928" y="3813"/>
                      <a:pt x="8984" y="3272"/>
                    </a:cubicBezTo>
                    <a:cubicBezTo>
                      <a:pt x="11455" y="2063"/>
                      <a:pt x="14054" y="1136"/>
                      <a:pt x="16628" y="132"/>
                    </a:cubicBezTo>
                    <a:cubicBezTo>
                      <a:pt x="16675" y="109"/>
                      <a:pt x="16658" y="0"/>
                      <a:pt x="16596"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7"/>
              <p:cNvSpPr/>
              <p:nvPr/>
            </p:nvSpPr>
            <p:spPr>
              <a:xfrm>
                <a:off x="7843760" y="3256584"/>
                <a:ext cx="26053" cy="1404959"/>
              </a:xfrm>
              <a:custGeom>
                <a:avLst/>
                <a:gdLst/>
                <a:ahLst/>
                <a:cxnLst/>
                <a:rect l="l" t="t" r="r" b="b"/>
                <a:pathLst>
                  <a:path w="799" h="43087" extrusionOk="0">
                    <a:moveTo>
                      <a:pt x="1" y="1"/>
                    </a:moveTo>
                    <a:lnTo>
                      <a:pt x="1" y="43087"/>
                    </a:lnTo>
                    <a:lnTo>
                      <a:pt x="799" y="43087"/>
                    </a:lnTo>
                    <a:lnTo>
                      <a:pt x="799" y="1"/>
                    </a:ln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7"/>
              <p:cNvSpPr/>
              <p:nvPr/>
            </p:nvSpPr>
            <p:spPr>
              <a:xfrm>
                <a:off x="7004300" y="3275075"/>
                <a:ext cx="31874" cy="1377922"/>
              </a:xfrm>
              <a:custGeom>
                <a:avLst/>
                <a:gdLst/>
                <a:ahLst/>
                <a:cxnLst/>
                <a:rect l="l" t="t" r="r" b="b"/>
                <a:pathLst>
                  <a:path w="902" h="43087" extrusionOk="0">
                    <a:moveTo>
                      <a:pt x="1" y="1"/>
                    </a:moveTo>
                    <a:lnTo>
                      <a:pt x="1" y="43087"/>
                    </a:lnTo>
                    <a:lnTo>
                      <a:pt x="902" y="43087"/>
                    </a:lnTo>
                    <a:lnTo>
                      <a:pt x="902" y="1"/>
                    </a:ln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7"/>
              <p:cNvSpPr/>
              <p:nvPr/>
            </p:nvSpPr>
            <p:spPr>
              <a:xfrm>
                <a:off x="7404818" y="2831925"/>
                <a:ext cx="494362" cy="414604"/>
              </a:xfrm>
              <a:custGeom>
                <a:avLst/>
                <a:gdLst/>
                <a:ahLst/>
                <a:cxnLst/>
                <a:rect l="l" t="t" r="r" b="b"/>
                <a:pathLst>
                  <a:path w="15161" h="12715" extrusionOk="0">
                    <a:moveTo>
                      <a:pt x="670" y="0"/>
                    </a:moveTo>
                    <a:lnTo>
                      <a:pt x="0" y="77"/>
                    </a:lnTo>
                    <a:lnTo>
                      <a:pt x="1699" y="12715"/>
                    </a:lnTo>
                    <a:lnTo>
                      <a:pt x="15161" y="12612"/>
                    </a:lnTo>
                    <a:lnTo>
                      <a:pt x="15161" y="11917"/>
                    </a:lnTo>
                    <a:lnTo>
                      <a:pt x="2317" y="12020"/>
                    </a:lnTo>
                    <a:lnTo>
                      <a:pt x="6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7"/>
              <p:cNvSpPr/>
              <p:nvPr/>
            </p:nvSpPr>
            <p:spPr>
              <a:xfrm>
                <a:off x="7679805" y="3019782"/>
                <a:ext cx="496156" cy="201514"/>
              </a:xfrm>
              <a:custGeom>
                <a:avLst/>
                <a:gdLst/>
                <a:ahLst/>
                <a:cxnLst/>
                <a:rect l="l" t="t" r="r" b="b"/>
                <a:pathLst>
                  <a:path w="15216" h="6180" extrusionOk="0">
                    <a:moveTo>
                      <a:pt x="15142" y="0"/>
                    </a:moveTo>
                    <a:cubicBezTo>
                      <a:pt x="15135" y="0"/>
                      <a:pt x="15127" y="2"/>
                      <a:pt x="15118" y="4"/>
                    </a:cubicBezTo>
                    <a:cubicBezTo>
                      <a:pt x="13059" y="648"/>
                      <a:pt x="11026" y="1497"/>
                      <a:pt x="9070" y="2424"/>
                    </a:cubicBezTo>
                    <a:cubicBezTo>
                      <a:pt x="8066" y="2861"/>
                      <a:pt x="7114" y="3350"/>
                      <a:pt x="6136" y="3865"/>
                    </a:cubicBezTo>
                    <a:cubicBezTo>
                      <a:pt x="5647" y="4123"/>
                      <a:pt x="5183" y="4406"/>
                      <a:pt x="4668" y="4612"/>
                    </a:cubicBezTo>
                    <a:cubicBezTo>
                      <a:pt x="4154" y="4818"/>
                      <a:pt x="3639" y="4920"/>
                      <a:pt x="3098" y="4998"/>
                    </a:cubicBezTo>
                    <a:cubicBezTo>
                      <a:pt x="2017" y="5152"/>
                      <a:pt x="885" y="5255"/>
                      <a:pt x="61" y="6027"/>
                    </a:cubicBezTo>
                    <a:cubicBezTo>
                      <a:pt x="1" y="6088"/>
                      <a:pt x="51" y="6180"/>
                      <a:pt x="125" y="6180"/>
                    </a:cubicBezTo>
                    <a:cubicBezTo>
                      <a:pt x="145" y="6180"/>
                      <a:pt x="168" y="6173"/>
                      <a:pt x="190" y="6156"/>
                    </a:cubicBezTo>
                    <a:cubicBezTo>
                      <a:pt x="936" y="5435"/>
                      <a:pt x="2017" y="5332"/>
                      <a:pt x="2995" y="5204"/>
                    </a:cubicBezTo>
                    <a:cubicBezTo>
                      <a:pt x="3510" y="5126"/>
                      <a:pt x="4025" y="5023"/>
                      <a:pt x="4514" y="4843"/>
                    </a:cubicBezTo>
                    <a:cubicBezTo>
                      <a:pt x="4977" y="4689"/>
                      <a:pt x="5441" y="4431"/>
                      <a:pt x="5878" y="4200"/>
                    </a:cubicBezTo>
                    <a:cubicBezTo>
                      <a:pt x="7783" y="3170"/>
                      <a:pt x="9739" y="2244"/>
                      <a:pt x="11721" y="1420"/>
                    </a:cubicBezTo>
                    <a:cubicBezTo>
                      <a:pt x="12853" y="957"/>
                      <a:pt x="14012" y="545"/>
                      <a:pt x="15170" y="107"/>
                    </a:cubicBezTo>
                    <a:cubicBezTo>
                      <a:pt x="15216" y="84"/>
                      <a:pt x="15200" y="0"/>
                      <a:pt x="1514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7"/>
              <p:cNvSpPr/>
              <p:nvPr/>
            </p:nvSpPr>
            <p:spPr>
              <a:xfrm>
                <a:off x="8336668" y="3064325"/>
                <a:ext cx="34727" cy="31271"/>
              </a:xfrm>
              <a:custGeom>
                <a:avLst/>
                <a:gdLst/>
                <a:ahLst/>
                <a:cxnLst/>
                <a:rect l="l" t="t" r="r" b="b"/>
                <a:pathLst>
                  <a:path w="1065" h="959" extrusionOk="0">
                    <a:moveTo>
                      <a:pt x="1009" y="0"/>
                    </a:moveTo>
                    <a:cubicBezTo>
                      <a:pt x="989" y="0"/>
                      <a:pt x="965" y="9"/>
                      <a:pt x="946" y="28"/>
                    </a:cubicBezTo>
                    <a:cubicBezTo>
                      <a:pt x="868" y="208"/>
                      <a:pt x="714" y="337"/>
                      <a:pt x="560" y="492"/>
                    </a:cubicBezTo>
                    <a:cubicBezTo>
                      <a:pt x="508" y="543"/>
                      <a:pt x="405" y="595"/>
                      <a:pt x="328" y="646"/>
                    </a:cubicBezTo>
                    <a:cubicBezTo>
                      <a:pt x="251" y="698"/>
                      <a:pt x="174" y="749"/>
                      <a:pt x="71" y="800"/>
                    </a:cubicBezTo>
                    <a:cubicBezTo>
                      <a:pt x="0" y="847"/>
                      <a:pt x="37" y="958"/>
                      <a:pt x="102" y="958"/>
                    </a:cubicBezTo>
                    <a:cubicBezTo>
                      <a:pt x="108" y="958"/>
                      <a:pt x="115" y="957"/>
                      <a:pt x="122" y="955"/>
                    </a:cubicBezTo>
                    <a:cubicBezTo>
                      <a:pt x="251" y="929"/>
                      <a:pt x="354" y="903"/>
                      <a:pt x="431" y="826"/>
                    </a:cubicBezTo>
                    <a:cubicBezTo>
                      <a:pt x="534" y="775"/>
                      <a:pt x="637" y="698"/>
                      <a:pt x="714" y="620"/>
                    </a:cubicBezTo>
                    <a:cubicBezTo>
                      <a:pt x="868" y="466"/>
                      <a:pt x="971" y="260"/>
                      <a:pt x="1049" y="54"/>
                    </a:cubicBezTo>
                    <a:cubicBezTo>
                      <a:pt x="1065" y="22"/>
                      <a:pt x="1041" y="0"/>
                      <a:pt x="1009"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1594;p37">
            <a:extLst>
              <a:ext uri="{FF2B5EF4-FFF2-40B4-BE49-F238E27FC236}">
                <a16:creationId xmlns:a16="http://schemas.microsoft.com/office/drawing/2014/main" id="{64B81C6D-2DE3-456F-6260-450AF944A9A0}"/>
              </a:ext>
            </a:extLst>
          </p:cNvPr>
          <p:cNvSpPr/>
          <p:nvPr/>
        </p:nvSpPr>
        <p:spPr>
          <a:xfrm rot="5400000">
            <a:off x="666106" y="3509434"/>
            <a:ext cx="717000" cy="762000"/>
          </a:xfrm>
          <a:prstGeom prst="round2SameRect">
            <a:avLst>
              <a:gd name="adj1" fmla="val 49646"/>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95;p37">
            <a:extLst>
              <a:ext uri="{FF2B5EF4-FFF2-40B4-BE49-F238E27FC236}">
                <a16:creationId xmlns:a16="http://schemas.microsoft.com/office/drawing/2014/main" id="{72346E5A-367A-142C-76C2-B94D477F9F4F}"/>
              </a:ext>
            </a:extLst>
          </p:cNvPr>
          <p:cNvSpPr/>
          <p:nvPr/>
        </p:nvSpPr>
        <p:spPr>
          <a:xfrm rot="5400000">
            <a:off x="3872419" y="3509434"/>
            <a:ext cx="717000" cy="762000"/>
          </a:xfrm>
          <a:prstGeom prst="round2SameRect">
            <a:avLst>
              <a:gd name="adj1" fmla="val 49646"/>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0;p37">
            <a:extLst>
              <a:ext uri="{FF2B5EF4-FFF2-40B4-BE49-F238E27FC236}">
                <a16:creationId xmlns:a16="http://schemas.microsoft.com/office/drawing/2014/main" id="{1A3A6ED6-952B-5137-517D-C0A9EB620C3E}"/>
              </a:ext>
            </a:extLst>
          </p:cNvPr>
          <p:cNvSpPr txBox="1">
            <a:spLocks/>
          </p:cNvSpPr>
          <p:nvPr/>
        </p:nvSpPr>
        <p:spPr>
          <a:xfrm>
            <a:off x="681939" y="3666514"/>
            <a:ext cx="561900" cy="50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Bayon"/>
              <a:buNone/>
              <a:defRPr sz="3200" b="0" i="0" u="none" strike="noStrike" cap="none">
                <a:solidFill>
                  <a:schemeClr val="lt1"/>
                </a:solidFill>
                <a:latin typeface="Bayon"/>
                <a:ea typeface="Bayon"/>
                <a:cs typeface="Bayon"/>
                <a:sym typeface="Bayon"/>
              </a:defRPr>
            </a:lvl1pPr>
            <a:lvl2pPr marR="0" lvl="1"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2pPr>
            <a:lvl3pPr marR="0" lvl="2"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3pPr>
            <a:lvl4pPr marR="0" lvl="3"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4pPr>
            <a:lvl5pPr marR="0" lvl="4"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5pPr>
            <a:lvl6pPr marR="0" lvl="5"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6pPr>
            <a:lvl7pPr marR="0" lvl="6"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7pPr>
            <a:lvl8pPr marR="0" lvl="7"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8pPr>
            <a:lvl9pPr marR="0" lvl="8"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9pPr>
          </a:lstStyle>
          <a:p>
            <a:r>
              <a:rPr lang="en" sz="2400" dirty="0">
                <a:solidFill>
                  <a:schemeClr val="accent6"/>
                </a:solidFill>
              </a:rPr>
              <a:t>05.</a:t>
            </a:r>
          </a:p>
        </p:txBody>
      </p:sp>
      <p:sp>
        <p:nvSpPr>
          <p:cNvPr id="13" name="Google Shape;1600;p37">
            <a:extLst>
              <a:ext uri="{FF2B5EF4-FFF2-40B4-BE49-F238E27FC236}">
                <a16:creationId xmlns:a16="http://schemas.microsoft.com/office/drawing/2014/main" id="{281ABBE6-8A42-9C7D-3545-FC9B9FBD9074}"/>
              </a:ext>
            </a:extLst>
          </p:cNvPr>
          <p:cNvSpPr txBox="1">
            <a:spLocks/>
          </p:cNvSpPr>
          <p:nvPr/>
        </p:nvSpPr>
        <p:spPr>
          <a:xfrm>
            <a:off x="3871518" y="3666514"/>
            <a:ext cx="561900" cy="50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Bayon"/>
              <a:buNone/>
              <a:defRPr sz="3200" b="0" i="0" u="none" strike="noStrike" cap="none">
                <a:solidFill>
                  <a:schemeClr val="lt1"/>
                </a:solidFill>
                <a:latin typeface="Bayon"/>
                <a:ea typeface="Bayon"/>
                <a:cs typeface="Bayon"/>
                <a:sym typeface="Bayon"/>
              </a:defRPr>
            </a:lvl1pPr>
            <a:lvl2pPr marR="0" lvl="1"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2pPr>
            <a:lvl3pPr marR="0" lvl="2"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3pPr>
            <a:lvl4pPr marR="0" lvl="3"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4pPr>
            <a:lvl5pPr marR="0" lvl="4"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5pPr>
            <a:lvl6pPr marR="0" lvl="5"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6pPr>
            <a:lvl7pPr marR="0" lvl="6"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7pPr>
            <a:lvl8pPr marR="0" lvl="7"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8pPr>
            <a:lvl9pPr marR="0" lvl="8" algn="l"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9pPr>
          </a:lstStyle>
          <a:p>
            <a:r>
              <a:rPr lang="en" sz="2400" dirty="0">
                <a:solidFill>
                  <a:schemeClr val="accent6"/>
                </a:solidFill>
              </a:rPr>
              <a:t>06.</a:t>
            </a:r>
          </a:p>
        </p:txBody>
      </p:sp>
      <p:sp>
        <p:nvSpPr>
          <p:cNvPr id="14" name="Google Shape;1597;p37">
            <a:extLst>
              <a:ext uri="{FF2B5EF4-FFF2-40B4-BE49-F238E27FC236}">
                <a16:creationId xmlns:a16="http://schemas.microsoft.com/office/drawing/2014/main" id="{2623434E-B403-8D4C-D32C-90B6669EC1AD}"/>
              </a:ext>
            </a:extLst>
          </p:cNvPr>
          <p:cNvSpPr txBox="1">
            <a:spLocks/>
          </p:cNvSpPr>
          <p:nvPr/>
        </p:nvSpPr>
        <p:spPr>
          <a:xfrm>
            <a:off x="1368778" y="1021927"/>
            <a:ext cx="2340900" cy="50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aytone One"/>
              <a:buNone/>
              <a:defRPr sz="1800" b="0" i="0" u="none" strike="noStrike" cap="none">
                <a:solidFill>
                  <a:schemeClr val="lt1"/>
                </a:solidFill>
                <a:latin typeface="Bayon"/>
                <a:ea typeface="Bayon"/>
                <a:cs typeface="Bayon"/>
                <a:sym typeface="Bayon"/>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spcAft>
                <a:spcPts val="1200"/>
              </a:spcAft>
            </a:pPr>
            <a:r>
              <a:rPr lang="en-IN" dirty="0"/>
              <a:t>INTRODUCTION</a:t>
            </a:r>
          </a:p>
        </p:txBody>
      </p:sp>
      <p:sp>
        <p:nvSpPr>
          <p:cNvPr id="15" name="Google Shape;1597;p37">
            <a:extLst>
              <a:ext uri="{FF2B5EF4-FFF2-40B4-BE49-F238E27FC236}">
                <a16:creationId xmlns:a16="http://schemas.microsoft.com/office/drawing/2014/main" id="{4B75D886-132F-8EA8-F2B1-257C76B068A9}"/>
              </a:ext>
            </a:extLst>
          </p:cNvPr>
          <p:cNvSpPr txBox="1">
            <a:spLocks/>
          </p:cNvSpPr>
          <p:nvPr/>
        </p:nvSpPr>
        <p:spPr>
          <a:xfrm>
            <a:off x="4602374" y="3714762"/>
            <a:ext cx="2340900" cy="50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aytone One"/>
              <a:buNone/>
              <a:defRPr sz="1800" b="0" i="0" u="none" strike="noStrike" cap="none">
                <a:solidFill>
                  <a:schemeClr val="lt1"/>
                </a:solidFill>
                <a:latin typeface="Bayon"/>
                <a:ea typeface="Bayon"/>
                <a:cs typeface="Bayon"/>
                <a:sym typeface="Bayon"/>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spcAft>
                <a:spcPts val="1200"/>
              </a:spcAft>
            </a:pPr>
            <a:r>
              <a:rPr lang="en-IN"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3D80-81CA-596F-A960-5529E41CC6CD}"/>
              </a:ext>
            </a:extLst>
          </p:cNvPr>
          <p:cNvSpPr>
            <a:spLocks noGrp="1"/>
          </p:cNvSpPr>
          <p:nvPr>
            <p:ph type="title"/>
          </p:nvPr>
        </p:nvSpPr>
        <p:spPr>
          <a:xfrm>
            <a:off x="1925443" y="1494264"/>
            <a:ext cx="4699221" cy="2873966"/>
          </a:xfrm>
        </p:spPr>
        <p:txBody>
          <a:bodyPr/>
          <a:lstStyle/>
          <a:p>
            <a:r>
              <a:rPr lang="en-IN" dirty="0">
                <a:solidFill>
                  <a:schemeClr val="bg1">
                    <a:lumMod val="60000"/>
                    <a:lumOff val="40000"/>
                  </a:schemeClr>
                </a:solidFill>
              </a:rPr>
              <a:t>THANKYOU</a:t>
            </a:r>
          </a:p>
        </p:txBody>
      </p:sp>
    </p:spTree>
    <p:extLst>
      <p:ext uri="{BB962C8B-B14F-4D97-AF65-F5344CB8AC3E}">
        <p14:creationId xmlns:p14="http://schemas.microsoft.com/office/powerpoint/2010/main" val="313944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35"/>
          <p:cNvSpPr/>
          <p:nvPr/>
        </p:nvSpPr>
        <p:spPr>
          <a:xfrm rot="-5400000" flipH="1">
            <a:off x="5821108" y="601307"/>
            <a:ext cx="1344600" cy="57885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37" name="Google Shape;1537;p35"/>
          <p:cNvSpPr/>
          <p:nvPr/>
        </p:nvSpPr>
        <p:spPr>
          <a:xfrm rot="1737649">
            <a:off x="4816423" y="456554"/>
            <a:ext cx="409107" cy="358947"/>
          </a:xfrm>
          <a:custGeom>
            <a:avLst/>
            <a:gdLst/>
            <a:ahLst/>
            <a:cxnLst/>
            <a:rect l="l" t="t" r="r" b="b"/>
            <a:pathLst>
              <a:path w="11076" h="9718" extrusionOk="0">
                <a:moveTo>
                  <a:pt x="5537" y="1"/>
                </a:moveTo>
                <a:cubicBezTo>
                  <a:pt x="4646" y="1"/>
                  <a:pt x="3744" y="245"/>
                  <a:pt x="2936" y="756"/>
                </a:cubicBezTo>
                <a:cubicBezTo>
                  <a:pt x="668" y="2191"/>
                  <a:pt x="1" y="5193"/>
                  <a:pt x="1435" y="7461"/>
                </a:cubicBezTo>
                <a:cubicBezTo>
                  <a:pt x="2358" y="8921"/>
                  <a:pt x="3931" y="9718"/>
                  <a:pt x="5539" y="9718"/>
                </a:cubicBezTo>
                <a:cubicBezTo>
                  <a:pt x="6430" y="9718"/>
                  <a:pt x="7331" y="9473"/>
                  <a:pt x="8140" y="8962"/>
                </a:cubicBezTo>
                <a:cubicBezTo>
                  <a:pt x="10408" y="7528"/>
                  <a:pt x="11075" y="4526"/>
                  <a:pt x="9641" y="2257"/>
                </a:cubicBezTo>
                <a:cubicBezTo>
                  <a:pt x="8718" y="798"/>
                  <a:pt x="7145" y="1"/>
                  <a:pt x="5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5"/>
          <p:cNvGrpSpPr/>
          <p:nvPr/>
        </p:nvGrpSpPr>
        <p:grpSpPr>
          <a:xfrm>
            <a:off x="878825" y="1607138"/>
            <a:ext cx="3304293" cy="2857813"/>
            <a:chOff x="720000" y="1465813"/>
            <a:chExt cx="3304293" cy="2857813"/>
          </a:xfrm>
        </p:grpSpPr>
        <p:sp>
          <p:nvSpPr>
            <p:cNvPr id="1539" name="Google Shape;1539;p35"/>
            <p:cNvSpPr/>
            <p:nvPr/>
          </p:nvSpPr>
          <p:spPr>
            <a:xfrm>
              <a:off x="2125598" y="3503380"/>
              <a:ext cx="180928" cy="247300"/>
            </a:xfrm>
            <a:custGeom>
              <a:avLst/>
              <a:gdLst/>
              <a:ahLst/>
              <a:cxnLst/>
              <a:rect l="l" t="t" r="r" b="b"/>
              <a:pathLst>
                <a:path w="5839" h="7981" extrusionOk="0">
                  <a:moveTo>
                    <a:pt x="3863" y="1"/>
                  </a:moveTo>
                  <a:cubicBezTo>
                    <a:pt x="3504" y="1"/>
                    <a:pt x="3131" y="94"/>
                    <a:pt x="2803" y="210"/>
                  </a:cubicBezTo>
                  <a:cubicBezTo>
                    <a:pt x="2303" y="370"/>
                    <a:pt x="1861" y="400"/>
                    <a:pt x="1485" y="400"/>
                  </a:cubicBezTo>
                  <a:cubicBezTo>
                    <a:pt x="1265" y="400"/>
                    <a:pt x="1068" y="390"/>
                    <a:pt x="894" y="390"/>
                  </a:cubicBezTo>
                  <a:cubicBezTo>
                    <a:pt x="315" y="390"/>
                    <a:pt x="1" y="502"/>
                    <a:pt x="1" y="1477"/>
                  </a:cubicBezTo>
                  <a:cubicBezTo>
                    <a:pt x="1" y="1844"/>
                    <a:pt x="935" y="7448"/>
                    <a:pt x="935" y="7815"/>
                  </a:cubicBezTo>
                  <a:cubicBezTo>
                    <a:pt x="2006" y="7929"/>
                    <a:pt x="3155" y="7981"/>
                    <a:pt x="4287" y="7981"/>
                  </a:cubicBezTo>
                  <a:cubicBezTo>
                    <a:pt x="4811" y="7981"/>
                    <a:pt x="5331" y="7970"/>
                    <a:pt x="5838" y="7949"/>
                  </a:cubicBezTo>
                  <a:cubicBezTo>
                    <a:pt x="5838" y="7749"/>
                    <a:pt x="5438" y="3979"/>
                    <a:pt x="5438" y="3746"/>
                  </a:cubicBezTo>
                  <a:cubicBezTo>
                    <a:pt x="5471" y="2979"/>
                    <a:pt x="5505" y="2178"/>
                    <a:pt x="5338" y="1411"/>
                  </a:cubicBezTo>
                  <a:cubicBezTo>
                    <a:pt x="5238" y="944"/>
                    <a:pt x="5004" y="443"/>
                    <a:pt x="4604" y="177"/>
                  </a:cubicBezTo>
                  <a:cubicBezTo>
                    <a:pt x="4379" y="50"/>
                    <a:pt x="4125" y="1"/>
                    <a:pt x="386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2138022" y="3699016"/>
              <a:ext cx="422774" cy="147277"/>
            </a:xfrm>
            <a:custGeom>
              <a:avLst/>
              <a:gdLst/>
              <a:ahLst/>
              <a:cxnLst/>
              <a:rect l="l" t="t" r="r" b="b"/>
              <a:pathLst>
                <a:path w="13644" h="4753" extrusionOk="0">
                  <a:moveTo>
                    <a:pt x="4647" y="0"/>
                  </a:moveTo>
                  <a:cubicBezTo>
                    <a:pt x="3559" y="0"/>
                    <a:pt x="1945" y="100"/>
                    <a:pt x="990" y="100"/>
                  </a:cubicBezTo>
                  <a:cubicBezTo>
                    <a:pt x="513" y="100"/>
                    <a:pt x="200" y="75"/>
                    <a:pt x="200" y="0"/>
                  </a:cubicBezTo>
                  <a:lnTo>
                    <a:pt x="200" y="0"/>
                  </a:lnTo>
                  <a:cubicBezTo>
                    <a:pt x="200" y="1201"/>
                    <a:pt x="0" y="2502"/>
                    <a:pt x="267" y="3670"/>
                  </a:cubicBezTo>
                  <a:cubicBezTo>
                    <a:pt x="334" y="3836"/>
                    <a:pt x="367" y="4036"/>
                    <a:pt x="500" y="4170"/>
                  </a:cubicBezTo>
                  <a:cubicBezTo>
                    <a:pt x="752" y="4440"/>
                    <a:pt x="1236" y="4496"/>
                    <a:pt x="1729" y="4496"/>
                  </a:cubicBezTo>
                  <a:cubicBezTo>
                    <a:pt x="2084" y="4496"/>
                    <a:pt x="2443" y="4467"/>
                    <a:pt x="2722" y="4467"/>
                  </a:cubicBezTo>
                  <a:cubicBezTo>
                    <a:pt x="2774" y="4467"/>
                    <a:pt x="2823" y="4468"/>
                    <a:pt x="2869" y="4470"/>
                  </a:cubicBezTo>
                  <a:cubicBezTo>
                    <a:pt x="4036" y="4537"/>
                    <a:pt x="5204" y="4637"/>
                    <a:pt x="6371" y="4704"/>
                  </a:cubicBezTo>
                  <a:cubicBezTo>
                    <a:pt x="7094" y="4734"/>
                    <a:pt x="7817" y="4752"/>
                    <a:pt x="8538" y="4752"/>
                  </a:cubicBezTo>
                  <a:cubicBezTo>
                    <a:pt x="10182" y="4752"/>
                    <a:pt x="11821" y="4658"/>
                    <a:pt x="13443" y="4403"/>
                  </a:cubicBezTo>
                  <a:cubicBezTo>
                    <a:pt x="13643" y="4403"/>
                    <a:pt x="12542" y="3169"/>
                    <a:pt x="12442" y="3102"/>
                  </a:cubicBezTo>
                  <a:cubicBezTo>
                    <a:pt x="12042" y="2736"/>
                    <a:pt x="11708" y="2469"/>
                    <a:pt x="11208" y="2235"/>
                  </a:cubicBezTo>
                  <a:cubicBezTo>
                    <a:pt x="10941" y="2102"/>
                    <a:pt x="10641" y="2002"/>
                    <a:pt x="10374" y="1902"/>
                  </a:cubicBezTo>
                  <a:lnTo>
                    <a:pt x="10374" y="1868"/>
                  </a:lnTo>
                  <a:cubicBezTo>
                    <a:pt x="9907" y="1701"/>
                    <a:pt x="9440" y="1535"/>
                    <a:pt x="8940" y="1401"/>
                  </a:cubicBezTo>
                  <a:cubicBezTo>
                    <a:pt x="8006" y="1201"/>
                    <a:pt x="6972" y="1168"/>
                    <a:pt x="6238" y="534"/>
                  </a:cubicBezTo>
                  <a:cubicBezTo>
                    <a:pt x="6071" y="401"/>
                    <a:pt x="5938" y="200"/>
                    <a:pt x="5737" y="100"/>
                  </a:cubicBezTo>
                  <a:cubicBezTo>
                    <a:pt x="5604" y="25"/>
                    <a:pt x="5191" y="0"/>
                    <a:pt x="46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1422783" y="2405505"/>
              <a:ext cx="1043983" cy="1215430"/>
            </a:xfrm>
            <a:custGeom>
              <a:avLst/>
              <a:gdLst/>
              <a:ahLst/>
              <a:cxnLst/>
              <a:rect l="l" t="t" r="r" b="b"/>
              <a:pathLst>
                <a:path w="33692" h="39225" extrusionOk="0">
                  <a:moveTo>
                    <a:pt x="7396" y="0"/>
                  </a:moveTo>
                  <a:cubicBezTo>
                    <a:pt x="5681" y="0"/>
                    <a:pt x="3956" y="387"/>
                    <a:pt x="2403" y="1118"/>
                  </a:cubicBezTo>
                  <a:cubicBezTo>
                    <a:pt x="1469" y="1585"/>
                    <a:pt x="234" y="2052"/>
                    <a:pt x="134" y="3153"/>
                  </a:cubicBezTo>
                  <a:lnTo>
                    <a:pt x="101" y="3153"/>
                  </a:lnTo>
                  <a:cubicBezTo>
                    <a:pt x="1" y="4054"/>
                    <a:pt x="735" y="5088"/>
                    <a:pt x="1002" y="5922"/>
                  </a:cubicBezTo>
                  <a:cubicBezTo>
                    <a:pt x="1535" y="7690"/>
                    <a:pt x="2202" y="9424"/>
                    <a:pt x="3036" y="11092"/>
                  </a:cubicBezTo>
                  <a:cubicBezTo>
                    <a:pt x="3737" y="12426"/>
                    <a:pt x="4471" y="14194"/>
                    <a:pt x="5872" y="14961"/>
                  </a:cubicBezTo>
                  <a:cubicBezTo>
                    <a:pt x="8374" y="16362"/>
                    <a:pt x="11176" y="16963"/>
                    <a:pt x="14011" y="17196"/>
                  </a:cubicBezTo>
                  <a:cubicBezTo>
                    <a:pt x="14535" y="17245"/>
                    <a:pt x="15052" y="17261"/>
                    <a:pt x="15564" y="17261"/>
                  </a:cubicBezTo>
                  <a:cubicBezTo>
                    <a:pt x="16767" y="17261"/>
                    <a:pt x="17949" y="17168"/>
                    <a:pt x="19151" y="17168"/>
                  </a:cubicBezTo>
                  <a:cubicBezTo>
                    <a:pt x="19916" y="17168"/>
                    <a:pt x="20690" y="17206"/>
                    <a:pt x="21483" y="17330"/>
                  </a:cubicBezTo>
                  <a:cubicBezTo>
                    <a:pt x="21616" y="17330"/>
                    <a:pt x="21750" y="17363"/>
                    <a:pt x="21816" y="17463"/>
                  </a:cubicBezTo>
                  <a:cubicBezTo>
                    <a:pt x="21917" y="17563"/>
                    <a:pt x="21917" y="17697"/>
                    <a:pt x="21917" y="17830"/>
                  </a:cubicBezTo>
                  <a:cubicBezTo>
                    <a:pt x="21616" y="22567"/>
                    <a:pt x="21349" y="27270"/>
                    <a:pt x="21083" y="32007"/>
                  </a:cubicBezTo>
                  <a:cubicBezTo>
                    <a:pt x="21016" y="33241"/>
                    <a:pt x="20115" y="37211"/>
                    <a:pt x="21016" y="38145"/>
                  </a:cubicBezTo>
                  <a:cubicBezTo>
                    <a:pt x="21650" y="38812"/>
                    <a:pt x="27787" y="38979"/>
                    <a:pt x="28955" y="39212"/>
                  </a:cubicBezTo>
                  <a:cubicBezTo>
                    <a:pt x="28998" y="39221"/>
                    <a:pt x="29041" y="39225"/>
                    <a:pt x="29082" y="39225"/>
                  </a:cubicBezTo>
                  <a:cubicBezTo>
                    <a:pt x="29362" y="39225"/>
                    <a:pt x="29597" y="39036"/>
                    <a:pt x="29655" y="38745"/>
                  </a:cubicBezTo>
                  <a:lnTo>
                    <a:pt x="32157" y="23434"/>
                  </a:lnTo>
                  <a:cubicBezTo>
                    <a:pt x="32691" y="20232"/>
                    <a:pt x="33692" y="16229"/>
                    <a:pt x="33191" y="13027"/>
                  </a:cubicBezTo>
                  <a:cubicBezTo>
                    <a:pt x="32224" y="6756"/>
                    <a:pt x="22817" y="5088"/>
                    <a:pt x="17814" y="3453"/>
                  </a:cubicBezTo>
                  <a:cubicBezTo>
                    <a:pt x="15045" y="2553"/>
                    <a:pt x="12610" y="885"/>
                    <a:pt x="9741" y="251"/>
                  </a:cubicBezTo>
                  <a:cubicBezTo>
                    <a:pt x="8973" y="83"/>
                    <a:pt x="8186" y="0"/>
                    <a:pt x="73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2154537" y="2106876"/>
              <a:ext cx="964380" cy="713300"/>
            </a:xfrm>
            <a:custGeom>
              <a:avLst/>
              <a:gdLst/>
              <a:ahLst/>
              <a:cxnLst/>
              <a:rect l="l" t="t" r="r" b="b"/>
              <a:pathLst>
                <a:path w="31123" h="23020" extrusionOk="0">
                  <a:moveTo>
                    <a:pt x="3087" y="1"/>
                  </a:moveTo>
                  <a:cubicBezTo>
                    <a:pt x="2548" y="1"/>
                    <a:pt x="1986" y="109"/>
                    <a:pt x="1402" y="349"/>
                  </a:cubicBezTo>
                  <a:cubicBezTo>
                    <a:pt x="168" y="882"/>
                    <a:pt x="1" y="2050"/>
                    <a:pt x="67" y="3317"/>
                  </a:cubicBezTo>
                  <a:cubicBezTo>
                    <a:pt x="234" y="6286"/>
                    <a:pt x="2169" y="8621"/>
                    <a:pt x="4070" y="10790"/>
                  </a:cubicBezTo>
                  <a:cubicBezTo>
                    <a:pt x="5338" y="12257"/>
                    <a:pt x="6706" y="13658"/>
                    <a:pt x="8240" y="14826"/>
                  </a:cubicBezTo>
                  <a:cubicBezTo>
                    <a:pt x="10475" y="16460"/>
                    <a:pt x="13010" y="17594"/>
                    <a:pt x="15512" y="18729"/>
                  </a:cubicBezTo>
                  <a:cubicBezTo>
                    <a:pt x="16379" y="19129"/>
                    <a:pt x="17280" y="19496"/>
                    <a:pt x="18247" y="19729"/>
                  </a:cubicBezTo>
                  <a:cubicBezTo>
                    <a:pt x="19148" y="19963"/>
                    <a:pt x="20215" y="19996"/>
                    <a:pt x="21316" y="20063"/>
                  </a:cubicBezTo>
                  <a:cubicBezTo>
                    <a:pt x="22784" y="20130"/>
                    <a:pt x="24251" y="20296"/>
                    <a:pt x="25319" y="21130"/>
                  </a:cubicBezTo>
                  <a:cubicBezTo>
                    <a:pt x="25619" y="21397"/>
                    <a:pt x="26019" y="21564"/>
                    <a:pt x="26386" y="21731"/>
                  </a:cubicBezTo>
                  <a:cubicBezTo>
                    <a:pt x="27587" y="22231"/>
                    <a:pt x="28821" y="22731"/>
                    <a:pt x="30122" y="22965"/>
                  </a:cubicBezTo>
                  <a:cubicBezTo>
                    <a:pt x="30230" y="22996"/>
                    <a:pt x="30353" y="23020"/>
                    <a:pt x="30477" y="23020"/>
                  </a:cubicBezTo>
                  <a:cubicBezTo>
                    <a:pt x="30620" y="23020"/>
                    <a:pt x="30764" y="22988"/>
                    <a:pt x="30889" y="22898"/>
                  </a:cubicBezTo>
                  <a:cubicBezTo>
                    <a:pt x="31090" y="22731"/>
                    <a:pt x="31123" y="22398"/>
                    <a:pt x="31123" y="22131"/>
                  </a:cubicBezTo>
                  <a:cubicBezTo>
                    <a:pt x="30990" y="20496"/>
                    <a:pt x="29655" y="19629"/>
                    <a:pt x="28288" y="19062"/>
                  </a:cubicBezTo>
                  <a:cubicBezTo>
                    <a:pt x="26720" y="18362"/>
                    <a:pt x="25185" y="17494"/>
                    <a:pt x="23718" y="16594"/>
                  </a:cubicBezTo>
                  <a:cubicBezTo>
                    <a:pt x="20716" y="14826"/>
                    <a:pt x="17813" y="12858"/>
                    <a:pt x="14544" y="11623"/>
                  </a:cubicBezTo>
                  <a:cubicBezTo>
                    <a:pt x="14244" y="11523"/>
                    <a:pt x="13911" y="11390"/>
                    <a:pt x="13677" y="11156"/>
                  </a:cubicBezTo>
                  <a:cubicBezTo>
                    <a:pt x="13477" y="10990"/>
                    <a:pt x="13344" y="10756"/>
                    <a:pt x="13210" y="10556"/>
                  </a:cubicBezTo>
                  <a:cubicBezTo>
                    <a:pt x="12676" y="9622"/>
                    <a:pt x="12009" y="8721"/>
                    <a:pt x="11376" y="7821"/>
                  </a:cubicBezTo>
                  <a:cubicBezTo>
                    <a:pt x="9481" y="5197"/>
                    <a:pt x="6822" y="1"/>
                    <a:pt x="308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2262021" y="2419479"/>
              <a:ext cx="1762272" cy="1799517"/>
            </a:xfrm>
            <a:custGeom>
              <a:avLst/>
              <a:gdLst/>
              <a:ahLst/>
              <a:cxnLst/>
              <a:rect l="l" t="t" r="r" b="b"/>
              <a:pathLst>
                <a:path w="56873" h="58075" extrusionOk="0">
                  <a:moveTo>
                    <a:pt x="28469" y="9443"/>
                  </a:moveTo>
                  <a:cubicBezTo>
                    <a:pt x="29104" y="9443"/>
                    <a:pt x="29744" y="9475"/>
                    <a:pt x="30389" y="9540"/>
                  </a:cubicBezTo>
                  <a:cubicBezTo>
                    <a:pt x="40930" y="10641"/>
                    <a:pt x="48602" y="20248"/>
                    <a:pt x="47535" y="30989"/>
                  </a:cubicBezTo>
                  <a:cubicBezTo>
                    <a:pt x="46535" y="41054"/>
                    <a:pt x="38211" y="48571"/>
                    <a:pt x="28494" y="48571"/>
                  </a:cubicBezTo>
                  <a:cubicBezTo>
                    <a:pt x="27841" y="48571"/>
                    <a:pt x="27183" y="48537"/>
                    <a:pt x="26520" y="48468"/>
                  </a:cubicBezTo>
                  <a:cubicBezTo>
                    <a:pt x="15979" y="47367"/>
                    <a:pt x="8307" y="37794"/>
                    <a:pt x="9374" y="27053"/>
                  </a:cubicBezTo>
                  <a:cubicBezTo>
                    <a:pt x="10376" y="16969"/>
                    <a:pt x="18728" y="9443"/>
                    <a:pt x="28469" y="9443"/>
                  </a:cubicBezTo>
                  <a:close/>
                  <a:moveTo>
                    <a:pt x="26420" y="0"/>
                  </a:moveTo>
                  <a:cubicBezTo>
                    <a:pt x="24552" y="133"/>
                    <a:pt x="22717" y="467"/>
                    <a:pt x="20949" y="967"/>
                  </a:cubicBezTo>
                  <a:cubicBezTo>
                    <a:pt x="21049" y="1134"/>
                    <a:pt x="21149" y="1301"/>
                    <a:pt x="21249" y="1501"/>
                  </a:cubicBezTo>
                  <a:cubicBezTo>
                    <a:pt x="22317" y="3903"/>
                    <a:pt x="21249" y="6738"/>
                    <a:pt x="18881" y="7839"/>
                  </a:cubicBezTo>
                  <a:cubicBezTo>
                    <a:pt x="18255" y="8130"/>
                    <a:pt x="17601" y="8267"/>
                    <a:pt x="16958" y="8267"/>
                  </a:cubicBezTo>
                  <a:cubicBezTo>
                    <a:pt x="15168" y="8267"/>
                    <a:pt x="13462" y="7204"/>
                    <a:pt x="12677" y="5437"/>
                  </a:cubicBezTo>
                  <a:cubicBezTo>
                    <a:pt x="12610" y="5270"/>
                    <a:pt x="12543" y="5104"/>
                    <a:pt x="12510" y="4904"/>
                  </a:cubicBezTo>
                  <a:cubicBezTo>
                    <a:pt x="10975" y="5971"/>
                    <a:pt x="9541" y="7172"/>
                    <a:pt x="8240" y="8506"/>
                  </a:cubicBezTo>
                  <a:cubicBezTo>
                    <a:pt x="8407" y="8606"/>
                    <a:pt x="8574" y="8673"/>
                    <a:pt x="8707" y="8773"/>
                  </a:cubicBezTo>
                  <a:cubicBezTo>
                    <a:pt x="10809" y="10341"/>
                    <a:pt x="11309" y="13343"/>
                    <a:pt x="9775" y="15478"/>
                  </a:cubicBezTo>
                  <a:cubicBezTo>
                    <a:pt x="8866" y="16789"/>
                    <a:pt x="7433" y="17479"/>
                    <a:pt x="5970" y="17479"/>
                  </a:cubicBezTo>
                  <a:cubicBezTo>
                    <a:pt x="5015" y="17479"/>
                    <a:pt x="4047" y="17185"/>
                    <a:pt x="3203" y="16579"/>
                  </a:cubicBezTo>
                  <a:cubicBezTo>
                    <a:pt x="3070" y="16478"/>
                    <a:pt x="2970" y="16345"/>
                    <a:pt x="2836" y="16245"/>
                  </a:cubicBezTo>
                  <a:cubicBezTo>
                    <a:pt x="2036" y="17913"/>
                    <a:pt x="1402" y="19681"/>
                    <a:pt x="902" y="21515"/>
                  </a:cubicBezTo>
                  <a:cubicBezTo>
                    <a:pt x="1035" y="21515"/>
                    <a:pt x="1154" y="21501"/>
                    <a:pt x="1267" y="21501"/>
                  </a:cubicBezTo>
                  <a:cubicBezTo>
                    <a:pt x="1324" y="21501"/>
                    <a:pt x="1380" y="21504"/>
                    <a:pt x="1435" y="21515"/>
                  </a:cubicBezTo>
                  <a:cubicBezTo>
                    <a:pt x="4004" y="21782"/>
                    <a:pt x="5905" y="24117"/>
                    <a:pt x="5638" y="26752"/>
                  </a:cubicBezTo>
                  <a:cubicBezTo>
                    <a:pt x="5388" y="29253"/>
                    <a:pt x="3351" y="31081"/>
                    <a:pt x="954" y="31081"/>
                  </a:cubicBezTo>
                  <a:cubicBezTo>
                    <a:pt x="794" y="31081"/>
                    <a:pt x="631" y="31072"/>
                    <a:pt x="468" y="31056"/>
                  </a:cubicBezTo>
                  <a:cubicBezTo>
                    <a:pt x="301" y="31056"/>
                    <a:pt x="168" y="30989"/>
                    <a:pt x="1" y="30955"/>
                  </a:cubicBezTo>
                  <a:lnTo>
                    <a:pt x="1" y="30955"/>
                  </a:lnTo>
                  <a:cubicBezTo>
                    <a:pt x="134" y="32857"/>
                    <a:pt x="435" y="34725"/>
                    <a:pt x="902" y="36493"/>
                  </a:cubicBezTo>
                  <a:cubicBezTo>
                    <a:pt x="1035" y="36426"/>
                    <a:pt x="1202" y="36326"/>
                    <a:pt x="1335" y="36226"/>
                  </a:cubicBezTo>
                  <a:cubicBezTo>
                    <a:pt x="1958" y="35945"/>
                    <a:pt x="2611" y="35812"/>
                    <a:pt x="3254" y="35812"/>
                  </a:cubicBezTo>
                  <a:cubicBezTo>
                    <a:pt x="5057" y="35812"/>
                    <a:pt x="6786" y="36858"/>
                    <a:pt x="7573" y="38628"/>
                  </a:cubicBezTo>
                  <a:cubicBezTo>
                    <a:pt x="8640" y="41063"/>
                    <a:pt x="7573" y="43898"/>
                    <a:pt x="5205" y="44999"/>
                  </a:cubicBezTo>
                  <a:cubicBezTo>
                    <a:pt x="5038" y="45066"/>
                    <a:pt x="4871" y="45099"/>
                    <a:pt x="4704" y="45166"/>
                  </a:cubicBezTo>
                  <a:cubicBezTo>
                    <a:pt x="5738" y="46733"/>
                    <a:pt x="6906" y="48201"/>
                    <a:pt x="8207" y="49535"/>
                  </a:cubicBezTo>
                  <a:cubicBezTo>
                    <a:pt x="8307" y="49369"/>
                    <a:pt x="8374" y="49202"/>
                    <a:pt x="8507" y="49035"/>
                  </a:cubicBezTo>
                  <a:cubicBezTo>
                    <a:pt x="9415" y="47723"/>
                    <a:pt x="10848" y="47034"/>
                    <a:pt x="12304" y="47034"/>
                  </a:cubicBezTo>
                  <a:cubicBezTo>
                    <a:pt x="13254" y="47034"/>
                    <a:pt x="14215" y="47328"/>
                    <a:pt x="15045" y="47934"/>
                  </a:cubicBezTo>
                  <a:cubicBezTo>
                    <a:pt x="17180" y="49502"/>
                    <a:pt x="17647" y="52504"/>
                    <a:pt x="16112" y="54639"/>
                  </a:cubicBezTo>
                  <a:cubicBezTo>
                    <a:pt x="16012" y="54806"/>
                    <a:pt x="15879" y="54939"/>
                    <a:pt x="15745" y="55073"/>
                  </a:cubicBezTo>
                  <a:cubicBezTo>
                    <a:pt x="17380" y="55907"/>
                    <a:pt x="19115" y="56574"/>
                    <a:pt x="20949" y="57108"/>
                  </a:cubicBezTo>
                  <a:cubicBezTo>
                    <a:pt x="20949" y="56874"/>
                    <a:pt x="20916" y="56674"/>
                    <a:pt x="20949" y="56474"/>
                  </a:cubicBezTo>
                  <a:cubicBezTo>
                    <a:pt x="21200" y="54002"/>
                    <a:pt x="23240" y="52146"/>
                    <a:pt x="25640" y="52146"/>
                  </a:cubicBezTo>
                  <a:cubicBezTo>
                    <a:pt x="25799" y="52146"/>
                    <a:pt x="25958" y="52154"/>
                    <a:pt x="26120" y="52171"/>
                  </a:cubicBezTo>
                  <a:cubicBezTo>
                    <a:pt x="28688" y="52438"/>
                    <a:pt x="30556" y="54806"/>
                    <a:pt x="30323" y="57441"/>
                  </a:cubicBezTo>
                  <a:cubicBezTo>
                    <a:pt x="30289" y="57641"/>
                    <a:pt x="30222" y="57841"/>
                    <a:pt x="30189" y="58075"/>
                  </a:cubicBezTo>
                  <a:cubicBezTo>
                    <a:pt x="31857" y="57975"/>
                    <a:pt x="33458" y="57708"/>
                    <a:pt x="35059" y="57308"/>
                  </a:cubicBezTo>
                  <a:cubicBezTo>
                    <a:pt x="35393" y="57241"/>
                    <a:pt x="35526" y="56874"/>
                    <a:pt x="35393" y="56574"/>
                  </a:cubicBezTo>
                  <a:cubicBezTo>
                    <a:pt x="35393" y="56574"/>
                    <a:pt x="35393" y="56540"/>
                    <a:pt x="35393" y="56540"/>
                  </a:cubicBezTo>
                  <a:cubicBezTo>
                    <a:pt x="34325" y="54105"/>
                    <a:pt x="35359" y="51270"/>
                    <a:pt x="37728" y="50203"/>
                  </a:cubicBezTo>
                  <a:cubicBezTo>
                    <a:pt x="38360" y="49909"/>
                    <a:pt x="39023" y="49769"/>
                    <a:pt x="39676" y="49769"/>
                  </a:cubicBezTo>
                  <a:cubicBezTo>
                    <a:pt x="41469" y="49769"/>
                    <a:pt x="43183" y="50819"/>
                    <a:pt x="43966" y="52604"/>
                  </a:cubicBezTo>
                  <a:cubicBezTo>
                    <a:pt x="44056" y="52831"/>
                    <a:pt x="44270" y="52965"/>
                    <a:pt x="44482" y="52965"/>
                  </a:cubicBezTo>
                  <a:cubicBezTo>
                    <a:pt x="44581" y="52965"/>
                    <a:pt x="44681" y="52935"/>
                    <a:pt x="44766" y="52871"/>
                  </a:cubicBezTo>
                  <a:cubicBezTo>
                    <a:pt x="45934" y="52037"/>
                    <a:pt x="47034" y="51103"/>
                    <a:pt x="48069" y="50103"/>
                  </a:cubicBezTo>
                  <a:cubicBezTo>
                    <a:pt x="48302" y="49869"/>
                    <a:pt x="48269" y="49469"/>
                    <a:pt x="48002" y="49302"/>
                  </a:cubicBezTo>
                  <a:cubicBezTo>
                    <a:pt x="47968" y="49269"/>
                    <a:pt x="47935" y="49269"/>
                    <a:pt x="47902" y="49235"/>
                  </a:cubicBezTo>
                  <a:cubicBezTo>
                    <a:pt x="45800" y="47667"/>
                    <a:pt x="45333" y="44699"/>
                    <a:pt x="46868" y="42530"/>
                  </a:cubicBezTo>
                  <a:cubicBezTo>
                    <a:pt x="47780" y="41233"/>
                    <a:pt x="49222" y="40539"/>
                    <a:pt x="50685" y="40539"/>
                  </a:cubicBezTo>
                  <a:cubicBezTo>
                    <a:pt x="51629" y="40539"/>
                    <a:pt x="52582" y="40828"/>
                    <a:pt x="53406" y="41430"/>
                  </a:cubicBezTo>
                  <a:lnTo>
                    <a:pt x="53472" y="41496"/>
                  </a:lnTo>
                  <a:cubicBezTo>
                    <a:pt x="53567" y="41567"/>
                    <a:pt x="53678" y="41600"/>
                    <a:pt x="53788" y="41600"/>
                  </a:cubicBezTo>
                  <a:cubicBezTo>
                    <a:pt x="53989" y="41600"/>
                    <a:pt x="54187" y="41490"/>
                    <a:pt x="54273" y="41296"/>
                  </a:cubicBezTo>
                  <a:cubicBezTo>
                    <a:pt x="54873" y="39995"/>
                    <a:pt x="55407" y="38628"/>
                    <a:pt x="55807" y="37193"/>
                  </a:cubicBezTo>
                  <a:cubicBezTo>
                    <a:pt x="55874" y="36860"/>
                    <a:pt x="55641" y="36560"/>
                    <a:pt x="55307" y="36526"/>
                  </a:cubicBezTo>
                  <a:lnTo>
                    <a:pt x="55207" y="36526"/>
                  </a:lnTo>
                  <a:cubicBezTo>
                    <a:pt x="52605" y="36259"/>
                    <a:pt x="50737" y="33891"/>
                    <a:pt x="51004" y="31256"/>
                  </a:cubicBezTo>
                  <a:cubicBezTo>
                    <a:pt x="51254" y="28784"/>
                    <a:pt x="53295" y="26928"/>
                    <a:pt x="55667" y="26928"/>
                  </a:cubicBezTo>
                  <a:cubicBezTo>
                    <a:pt x="55824" y="26928"/>
                    <a:pt x="55982" y="26936"/>
                    <a:pt x="56141" y="26953"/>
                  </a:cubicBezTo>
                  <a:cubicBezTo>
                    <a:pt x="56174" y="26953"/>
                    <a:pt x="56208" y="26986"/>
                    <a:pt x="56208" y="26986"/>
                  </a:cubicBezTo>
                  <a:cubicBezTo>
                    <a:pt x="56229" y="26988"/>
                    <a:pt x="56249" y="26989"/>
                    <a:pt x="56270" y="26989"/>
                  </a:cubicBezTo>
                  <a:cubicBezTo>
                    <a:pt x="56608" y="26989"/>
                    <a:pt x="56873" y="26734"/>
                    <a:pt x="56841" y="26419"/>
                  </a:cubicBezTo>
                  <a:cubicBezTo>
                    <a:pt x="56708" y="24951"/>
                    <a:pt x="56475" y="23483"/>
                    <a:pt x="56141" y="22082"/>
                  </a:cubicBezTo>
                  <a:cubicBezTo>
                    <a:pt x="56068" y="21838"/>
                    <a:pt x="55851" y="21683"/>
                    <a:pt x="55623" y="21683"/>
                  </a:cubicBezTo>
                  <a:cubicBezTo>
                    <a:pt x="55539" y="21683"/>
                    <a:pt x="55454" y="21704"/>
                    <a:pt x="55374" y="21749"/>
                  </a:cubicBezTo>
                  <a:cubicBezTo>
                    <a:pt x="55340" y="21749"/>
                    <a:pt x="55307" y="21782"/>
                    <a:pt x="55274" y="21782"/>
                  </a:cubicBezTo>
                  <a:cubicBezTo>
                    <a:pt x="54641" y="22076"/>
                    <a:pt x="53980" y="22216"/>
                    <a:pt x="53331" y="22216"/>
                  </a:cubicBezTo>
                  <a:cubicBezTo>
                    <a:pt x="51548" y="22216"/>
                    <a:pt x="49852" y="21165"/>
                    <a:pt x="49069" y="19381"/>
                  </a:cubicBezTo>
                  <a:cubicBezTo>
                    <a:pt x="48002" y="16979"/>
                    <a:pt x="49069" y="14110"/>
                    <a:pt x="51438" y="13043"/>
                  </a:cubicBezTo>
                  <a:cubicBezTo>
                    <a:pt x="51438" y="13043"/>
                    <a:pt x="51471" y="13009"/>
                    <a:pt x="51471" y="13009"/>
                  </a:cubicBezTo>
                  <a:cubicBezTo>
                    <a:pt x="51771" y="12876"/>
                    <a:pt x="51905" y="12509"/>
                    <a:pt x="51704" y="12209"/>
                  </a:cubicBezTo>
                  <a:cubicBezTo>
                    <a:pt x="50904" y="11041"/>
                    <a:pt x="49970" y="9907"/>
                    <a:pt x="49003" y="8873"/>
                  </a:cubicBezTo>
                  <a:cubicBezTo>
                    <a:pt x="48900" y="8756"/>
                    <a:pt x="48766" y="8703"/>
                    <a:pt x="48630" y="8703"/>
                  </a:cubicBezTo>
                  <a:cubicBezTo>
                    <a:pt x="48457" y="8703"/>
                    <a:pt x="48281" y="8790"/>
                    <a:pt x="48169" y="8940"/>
                  </a:cubicBezTo>
                  <a:cubicBezTo>
                    <a:pt x="48169" y="8973"/>
                    <a:pt x="48135" y="8973"/>
                    <a:pt x="48135" y="9006"/>
                  </a:cubicBezTo>
                  <a:cubicBezTo>
                    <a:pt x="47228" y="10297"/>
                    <a:pt x="45784" y="10990"/>
                    <a:pt x="44319" y="10990"/>
                  </a:cubicBezTo>
                  <a:cubicBezTo>
                    <a:pt x="43361" y="10990"/>
                    <a:pt x="42395" y="10694"/>
                    <a:pt x="41564" y="10074"/>
                  </a:cubicBezTo>
                  <a:cubicBezTo>
                    <a:pt x="39462" y="8539"/>
                    <a:pt x="38995" y="5537"/>
                    <a:pt x="40496" y="3369"/>
                  </a:cubicBezTo>
                  <a:cubicBezTo>
                    <a:pt x="40697" y="3102"/>
                    <a:pt x="40630" y="2702"/>
                    <a:pt x="40330" y="2569"/>
                  </a:cubicBezTo>
                  <a:cubicBezTo>
                    <a:pt x="39062" y="1968"/>
                    <a:pt x="37728" y="1468"/>
                    <a:pt x="36360" y="1067"/>
                  </a:cubicBezTo>
                  <a:cubicBezTo>
                    <a:pt x="36312" y="1053"/>
                    <a:pt x="36264" y="1046"/>
                    <a:pt x="36218" y="1046"/>
                  </a:cubicBezTo>
                  <a:cubicBezTo>
                    <a:pt x="35945" y="1046"/>
                    <a:pt x="35722" y="1283"/>
                    <a:pt x="35693" y="1568"/>
                  </a:cubicBezTo>
                  <a:cubicBezTo>
                    <a:pt x="35443" y="4040"/>
                    <a:pt x="33402" y="5895"/>
                    <a:pt x="31002" y="5895"/>
                  </a:cubicBezTo>
                  <a:cubicBezTo>
                    <a:pt x="30844" y="5895"/>
                    <a:pt x="30684" y="5887"/>
                    <a:pt x="30523" y="5871"/>
                  </a:cubicBezTo>
                  <a:cubicBezTo>
                    <a:pt x="27954" y="5604"/>
                    <a:pt x="26053" y="3236"/>
                    <a:pt x="26320" y="600"/>
                  </a:cubicBezTo>
                  <a:cubicBezTo>
                    <a:pt x="26353" y="400"/>
                    <a:pt x="26386" y="200"/>
                    <a:pt x="26420"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2425339" y="2630298"/>
              <a:ext cx="1436732" cy="1377828"/>
            </a:xfrm>
            <a:custGeom>
              <a:avLst/>
              <a:gdLst/>
              <a:ahLst/>
              <a:cxnLst/>
              <a:rect l="l" t="t" r="r" b="b"/>
              <a:pathLst>
                <a:path w="46367" h="44466" extrusionOk="0">
                  <a:moveTo>
                    <a:pt x="23185" y="7304"/>
                  </a:moveTo>
                  <a:cubicBezTo>
                    <a:pt x="30397" y="7304"/>
                    <a:pt x="36684" y="12752"/>
                    <a:pt x="37694" y="20249"/>
                  </a:cubicBezTo>
                  <a:cubicBezTo>
                    <a:pt x="38761" y="28388"/>
                    <a:pt x="33124" y="35927"/>
                    <a:pt x="25118" y="37027"/>
                  </a:cubicBezTo>
                  <a:cubicBezTo>
                    <a:pt x="24459" y="37118"/>
                    <a:pt x="23804" y="37163"/>
                    <a:pt x="23155" y="37163"/>
                  </a:cubicBezTo>
                  <a:cubicBezTo>
                    <a:pt x="15965" y="37163"/>
                    <a:pt x="9652" y="31715"/>
                    <a:pt x="8673" y="24218"/>
                  </a:cubicBezTo>
                  <a:cubicBezTo>
                    <a:pt x="7606" y="16046"/>
                    <a:pt x="13210" y="8540"/>
                    <a:pt x="21215" y="7440"/>
                  </a:cubicBezTo>
                  <a:cubicBezTo>
                    <a:pt x="21877" y="7349"/>
                    <a:pt x="22535" y="7304"/>
                    <a:pt x="23185" y="7304"/>
                  </a:cubicBezTo>
                  <a:close/>
                  <a:moveTo>
                    <a:pt x="23173" y="1"/>
                  </a:moveTo>
                  <a:cubicBezTo>
                    <a:pt x="22208" y="1"/>
                    <a:pt x="21231" y="66"/>
                    <a:pt x="20248" y="201"/>
                  </a:cubicBezTo>
                  <a:lnTo>
                    <a:pt x="20281" y="201"/>
                  </a:lnTo>
                  <a:cubicBezTo>
                    <a:pt x="8373" y="1836"/>
                    <a:pt x="0" y="13044"/>
                    <a:pt x="1601" y="25186"/>
                  </a:cubicBezTo>
                  <a:cubicBezTo>
                    <a:pt x="3071" y="36329"/>
                    <a:pt x="12435" y="44466"/>
                    <a:pt x="23170" y="44466"/>
                  </a:cubicBezTo>
                  <a:cubicBezTo>
                    <a:pt x="24133" y="44466"/>
                    <a:pt x="25106" y="44400"/>
                    <a:pt x="26086" y="44266"/>
                  </a:cubicBezTo>
                  <a:cubicBezTo>
                    <a:pt x="37994" y="42631"/>
                    <a:pt x="46367" y="31390"/>
                    <a:pt x="44766" y="19248"/>
                  </a:cubicBezTo>
                  <a:cubicBezTo>
                    <a:pt x="43297" y="8108"/>
                    <a:pt x="33909" y="1"/>
                    <a:pt x="23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795447" y="3453991"/>
              <a:ext cx="379363" cy="289503"/>
            </a:xfrm>
            <a:custGeom>
              <a:avLst/>
              <a:gdLst/>
              <a:ahLst/>
              <a:cxnLst/>
              <a:rect l="l" t="t" r="r" b="b"/>
              <a:pathLst>
                <a:path w="12243" h="9343" extrusionOk="0">
                  <a:moveTo>
                    <a:pt x="10067" y="1"/>
                  </a:moveTo>
                  <a:cubicBezTo>
                    <a:pt x="9005" y="1"/>
                    <a:pt x="4794" y="2319"/>
                    <a:pt x="4170" y="2538"/>
                  </a:cubicBezTo>
                  <a:cubicBezTo>
                    <a:pt x="3970" y="2604"/>
                    <a:pt x="200" y="4673"/>
                    <a:pt x="0" y="4739"/>
                  </a:cubicBezTo>
                  <a:cubicBezTo>
                    <a:pt x="601" y="6274"/>
                    <a:pt x="1168" y="7808"/>
                    <a:pt x="1735" y="9343"/>
                  </a:cubicBezTo>
                  <a:cubicBezTo>
                    <a:pt x="2068" y="9142"/>
                    <a:pt x="11442" y="5640"/>
                    <a:pt x="11742" y="5440"/>
                  </a:cubicBezTo>
                  <a:cubicBezTo>
                    <a:pt x="12242" y="5140"/>
                    <a:pt x="11508" y="4106"/>
                    <a:pt x="11675" y="3572"/>
                  </a:cubicBezTo>
                  <a:cubicBezTo>
                    <a:pt x="11975" y="2671"/>
                    <a:pt x="11008" y="503"/>
                    <a:pt x="10241" y="36"/>
                  </a:cubicBezTo>
                  <a:cubicBezTo>
                    <a:pt x="10200" y="12"/>
                    <a:pt x="10141" y="1"/>
                    <a:pt x="1006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720000" y="3575977"/>
              <a:ext cx="246030" cy="388844"/>
            </a:xfrm>
            <a:custGeom>
              <a:avLst/>
              <a:gdLst/>
              <a:ahLst/>
              <a:cxnLst/>
              <a:rect l="l" t="t" r="r" b="b"/>
              <a:pathLst>
                <a:path w="7940" h="12549" extrusionOk="0">
                  <a:moveTo>
                    <a:pt x="3641" y="1"/>
                  </a:moveTo>
                  <a:cubicBezTo>
                    <a:pt x="3639" y="1"/>
                    <a:pt x="3637" y="1"/>
                    <a:pt x="3636" y="2"/>
                  </a:cubicBezTo>
                  <a:cubicBezTo>
                    <a:pt x="2969" y="302"/>
                    <a:pt x="2335" y="602"/>
                    <a:pt x="1735" y="1002"/>
                  </a:cubicBezTo>
                  <a:cubicBezTo>
                    <a:pt x="1501" y="1136"/>
                    <a:pt x="0" y="1836"/>
                    <a:pt x="100" y="2170"/>
                  </a:cubicBezTo>
                  <a:cubicBezTo>
                    <a:pt x="1001" y="5506"/>
                    <a:pt x="2835" y="8875"/>
                    <a:pt x="5004" y="11510"/>
                  </a:cubicBezTo>
                  <a:cubicBezTo>
                    <a:pt x="5204" y="11743"/>
                    <a:pt x="5404" y="11977"/>
                    <a:pt x="5604" y="12177"/>
                  </a:cubicBezTo>
                  <a:cubicBezTo>
                    <a:pt x="5909" y="12391"/>
                    <a:pt x="6270" y="12548"/>
                    <a:pt x="6610" y="12548"/>
                  </a:cubicBezTo>
                  <a:cubicBezTo>
                    <a:pt x="6642" y="12548"/>
                    <a:pt x="6673" y="12547"/>
                    <a:pt x="6705" y="12544"/>
                  </a:cubicBezTo>
                  <a:cubicBezTo>
                    <a:pt x="7939" y="12411"/>
                    <a:pt x="7605" y="11176"/>
                    <a:pt x="7305" y="10376"/>
                  </a:cubicBezTo>
                  <a:cubicBezTo>
                    <a:pt x="6972" y="9509"/>
                    <a:pt x="6671" y="8608"/>
                    <a:pt x="6505" y="7707"/>
                  </a:cubicBezTo>
                  <a:cubicBezTo>
                    <a:pt x="6405" y="7174"/>
                    <a:pt x="6271" y="6540"/>
                    <a:pt x="6338" y="6006"/>
                  </a:cubicBezTo>
                  <a:cubicBezTo>
                    <a:pt x="6371" y="5672"/>
                    <a:pt x="6671" y="5205"/>
                    <a:pt x="6538" y="4872"/>
                  </a:cubicBezTo>
                  <a:cubicBezTo>
                    <a:pt x="6405" y="4572"/>
                    <a:pt x="6004" y="4405"/>
                    <a:pt x="5804" y="4138"/>
                  </a:cubicBezTo>
                  <a:cubicBezTo>
                    <a:pt x="5671" y="3905"/>
                    <a:pt x="5571" y="3471"/>
                    <a:pt x="5404" y="3171"/>
                  </a:cubicBezTo>
                  <a:cubicBezTo>
                    <a:pt x="5239" y="2907"/>
                    <a:pt x="3802" y="1"/>
                    <a:pt x="3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913248" y="2376256"/>
              <a:ext cx="868261" cy="1398774"/>
            </a:xfrm>
            <a:custGeom>
              <a:avLst/>
              <a:gdLst/>
              <a:ahLst/>
              <a:cxnLst/>
              <a:rect l="l" t="t" r="r" b="b"/>
              <a:pathLst>
                <a:path w="28021" h="45142" extrusionOk="0">
                  <a:moveTo>
                    <a:pt x="19440" y="1"/>
                  </a:moveTo>
                  <a:cubicBezTo>
                    <a:pt x="15581" y="1"/>
                    <a:pt x="11925" y="3894"/>
                    <a:pt x="10241" y="6999"/>
                  </a:cubicBezTo>
                  <a:cubicBezTo>
                    <a:pt x="8407" y="10368"/>
                    <a:pt x="9508" y="14371"/>
                    <a:pt x="10342" y="17907"/>
                  </a:cubicBezTo>
                  <a:cubicBezTo>
                    <a:pt x="11309" y="21976"/>
                    <a:pt x="12710" y="25946"/>
                    <a:pt x="14144" y="29882"/>
                  </a:cubicBezTo>
                  <a:cubicBezTo>
                    <a:pt x="10342" y="31483"/>
                    <a:pt x="6539" y="33118"/>
                    <a:pt x="2736" y="34719"/>
                  </a:cubicBezTo>
                  <a:cubicBezTo>
                    <a:pt x="1802" y="35119"/>
                    <a:pt x="901" y="35519"/>
                    <a:pt x="1" y="35886"/>
                  </a:cubicBezTo>
                  <a:cubicBezTo>
                    <a:pt x="359" y="36830"/>
                    <a:pt x="3670" y="45142"/>
                    <a:pt x="4698" y="45142"/>
                  </a:cubicBezTo>
                  <a:cubicBezTo>
                    <a:pt x="4724" y="45142"/>
                    <a:pt x="4748" y="45137"/>
                    <a:pt x="4771" y="45126"/>
                  </a:cubicBezTo>
                  <a:cubicBezTo>
                    <a:pt x="8974" y="43792"/>
                    <a:pt x="13344" y="42625"/>
                    <a:pt x="17447" y="41023"/>
                  </a:cubicBezTo>
                  <a:cubicBezTo>
                    <a:pt x="20249" y="39923"/>
                    <a:pt x="23885" y="39389"/>
                    <a:pt x="25986" y="36954"/>
                  </a:cubicBezTo>
                  <a:cubicBezTo>
                    <a:pt x="28021" y="34585"/>
                    <a:pt x="26553" y="29782"/>
                    <a:pt x="25953" y="27047"/>
                  </a:cubicBezTo>
                  <a:lnTo>
                    <a:pt x="24185" y="18707"/>
                  </a:lnTo>
                  <a:cubicBezTo>
                    <a:pt x="23718" y="16439"/>
                    <a:pt x="22617" y="13637"/>
                    <a:pt x="23051" y="11335"/>
                  </a:cubicBezTo>
                  <a:cubicBezTo>
                    <a:pt x="23684" y="8133"/>
                    <a:pt x="26286" y="3296"/>
                    <a:pt x="22550" y="928"/>
                  </a:cubicBezTo>
                  <a:cubicBezTo>
                    <a:pt x="21522" y="280"/>
                    <a:pt x="20474" y="1"/>
                    <a:pt x="194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2078068" y="1975037"/>
              <a:ext cx="301836" cy="434146"/>
            </a:xfrm>
            <a:custGeom>
              <a:avLst/>
              <a:gdLst/>
              <a:ahLst/>
              <a:cxnLst/>
              <a:rect l="l" t="t" r="r" b="b"/>
              <a:pathLst>
                <a:path w="9741" h="14011" extrusionOk="0">
                  <a:moveTo>
                    <a:pt x="2235" y="0"/>
                  </a:moveTo>
                  <a:cubicBezTo>
                    <a:pt x="1601" y="668"/>
                    <a:pt x="868" y="1268"/>
                    <a:pt x="401" y="2069"/>
                  </a:cubicBezTo>
                  <a:cubicBezTo>
                    <a:pt x="301" y="2235"/>
                    <a:pt x="234" y="2402"/>
                    <a:pt x="167" y="2569"/>
                  </a:cubicBezTo>
                  <a:cubicBezTo>
                    <a:pt x="34" y="3303"/>
                    <a:pt x="0" y="3970"/>
                    <a:pt x="34" y="4437"/>
                  </a:cubicBezTo>
                  <a:cubicBezTo>
                    <a:pt x="367" y="7973"/>
                    <a:pt x="1902" y="11375"/>
                    <a:pt x="4237" y="14010"/>
                  </a:cubicBezTo>
                  <a:cubicBezTo>
                    <a:pt x="6038" y="11475"/>
                    <a:pt x="7839" y="8940"/>
                    <a:pt x="9507" y="6338"/>
                  </a:cubicBezTo>
                  <a:lnTo>
                    <a:pt x="9741" y="5771"/>
                  </a:lnTo>
                  <a:cubicBezTo>
                    <a:pt x="9674" y="5704"/>
                    <a:pt x="9574" y="5604"/>
                    <a:pt x="9507" y="5538"/>
                  </a:cubicBezTo>
                  <a:cubicBezTo>
                    <a:pt x="9440" y="5471"/>
                    <a:pt x="9374" y="5404"/>
                    <a:pt x="9307" y="5338"/>
                  </a:cubicBezTo>
                  <a:cubicBezTo>
                    <a:pt x="8039" y="4170"/>
                    <a:pt x="6872" y="2869"/>
                    <a:pt x="5504" y="1835"/>
                  </a:cubicBezTo>
                  <a:cubicBezTo>
                    <a:pt x="4637" y="1201"/>
                    <a:pt x="3403" y="267"/>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1280163" y="1851099"/>
              <a:ext cx="988178" cy="856796"/>
            </a:xfrm>
            <a:custGeom>
              <a:avLst/>
              <a:gdLst/>
              <a:ahLst/>
              <a:cxnLst/>
              <a:rect l="l" t="t" r="r" b="b"/>
              <a:pathLst>
                <a:path w="31891" h="27651" extrusionOk="0">
                  <a:moveTo>
                    <a:pt x="19343" y="1"/>
                  </a:moveTo>
                  <a:cubicBezTo>
                    <a:pt x="18620" y="1"/>
                    <a:pt x="17916" y="81"/>
                    <a:pt x="17280" y="298"/>
                  </a:cubicBezTo>
                  <a:cubicBezTo>
                    <a:pt x="15645" y="865"/>
                    <a:pt x="14244" y="2032"/>
                    <a:pt x="13110" y="3367"/>
                  </a:cubicBezTo>
                  <a:cubicBezTo>
                    <a:pt x="12276" y="4367"/>
                    <a:pt x="11576" y="5468"/>
                    <a:pt x="10908" y="6569"/>
                  </a:cubicBezTo>
                  <a:cubicBezTo>
                    <a:pt x="9874" y="8170"/>
                    <a:pt x="8774" y="9704"/>
                    <a:pt x="7673" y="11239"/>
                  </a:cubicBezTo>
                  <a:cubicBezTo>
                    <a:pt x="6839" y="12406"/>
                    <a:pt x="6372" y="13741"/>
                    <a:pt x="5404" y="14775"/>
                  </a:cubicBezTo>
                  <a:cubicBezTo>
                    <a:pt x="4470" y="15775"/>
                    <a:pt x="3370" y="16576"/>
                    <a:pt x="2402" y="17510"/>
                  </a:cubicBezTo>
                  <a:cubicBezTo>
                    <a:pt x="2202" y="17677"/>
                    <a:pt x="1" y="20345"/>
                    <a:pt x="401" y="20479"/>
                  </a:cubicBezTo>
                  <a:cubicBezTo>
                    <a:pt x="5104" y="22247"/>
                    <a:pt x="9341" y="25282"/>
                    <a:pt x="14244" y="26316"/>
                  </a:cubicBezTo>
                  <a:cubicBezTo>
                    <a:pt x="14277" y="26350"/>
                    <a:pt x="14311" y="26350"/>
                    <a:pt x="14344" y="26350"/>
                  </a:cubicBezTo>
                  <a:cubicBezTo>
                    <a:pt x="15912" y="26683"/>
                    <a:pt x="17546" y="26817"/>
                    <a:pt x="18947" y="27551"/>
                  </a:cubicBezTo>
                  <a:cubicBezTo>
                    <a:pt x="19048" y="27584"/>
                    <a:pt x="19148" y="27651"/>
                    <a:pt x="19281" y="27651"/>
                  </a:cubicBezTo>
                  <a:cubicBezTo>
                    <a:pt x="19515" y="27651"/>
                    <a:pt x="19681" y="27417"/>
                    <a:pt x="19815" y="27217"/>
                  </a:cubicBezTo>
                  <a:cubicBezTo>
                    <a:pt x="21383" y="24548"/>
                    <a:pt x="23084" y="21980"/>
                    <a:pt x="24918" y="19512"/>
                  </a:cubicBezTo>
                  <a:cubicBezTo>
                    <a:pt x="26586" y="17243"/>
                    <a:pt x="28788" y="15208"/>
                    <a:pt x="30155" y="12773"/>
                  </a:cubicBezTo>
                  <a:cubicBezTo>
                    <a:pt x="31890" y="9671"/>
                    <a:pt x="31290" y="7269"/>
                    <a:pt x="29288" y="4501"/>
                  </a:cubicBezTo>
                  <a:cubicBezTo>
                    <a:pt x="28888" y="3934"/>
                    <a:pt x="28488" y="3367"/>
                    <a:pt x="27987" y="2866"/>
                  </a:cubicBezTo>
                  <a:cubicBezTo>
                    <a:pt x="26620" y="1465"/>
                    <a:pt x="24718" y="698"/>
                    <a:pt x="22784" y="398"/>
                  </a:cubicBezTo>
                  <a:cubicBezTo>
                    <a:pt x="21731" y="212"/>
                    <a:pt x="20514" y="1"/>
                    <a:pt x="19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1585048" y="2029012"/>
              <a:ext cx="885861" cy="1026043"/>
            </a:xfrm>
            <a:custGeom>
              <a:avLst/>
              <a:gdLst/>
              <a:ahLst/>
              <a:cxnLst/>
              <a:rect l="l" t="t" r="r" b="b"/>
              <a:pathLst>
                <a:path w="28589" h="33113" extrusionOk="0">
                  <a:moveTo>
                    <a:pt x="5177" y="0"/>
                  </a:moveTo>
                  <a:cubicBezTo>
                    <a:pt x="3975" y="0"/>
                    <a:pt x="2751" y="767"/>
                    <a:pt x="2036" y="1728"/>
                  </a:cubicBezTo>
                  <a:cubicBezTo>
                    <a:pt x="935" y="3229"/>
                    <a:pt x="568" y="5130"/>
                    <a:pt x="401" y="6965"/>
                  </a:cubicBezTo>
                  <a:cubicBezTo>
                    <a:pt x="1" y="10934"/>
                    <a:pt x="335" y="15004"/>
                    <a:pt x="1369" y="18840"/>
                  </a:cubicBezTo>
                  <a:cubicBezTo>
                    <a:pt x="1502" y="19307"/>
                    <a:pt x="1602" y="19740"/>
                    <a:pt x="1869" y="20107"/>
                  </a:cubicBezTo>
                  <a:cubicBezTo>
                    <a:pt x="2770" y="21442"/>
                    <a:pt x="4504" y="22509"/>
                    <a:pt x="5805" y="23376"/>
                  </a:cubicBezTo>
                  <a:cubicBezTo>
                    <a:pt x="7807" y="24777"/>
                    <a:pt x="10008" y="25878"/>
                    <a:pt x="12243" y="26912"/>
                  </a:cubicBezTo>
                  <a:cubicBezTo>
                    <a:pt x="14511" y="27980"/>
                    <a:pt x="16646" y="29147"/>
                    <a:pt x="19115" y="29581"/>
                  </a:cubicBezTo>
                  <a:cubicBezTo>
                    <a:pt x="19515" y="29648"/>
                    <a:pt x="19915" y="29714"/>
                    <a:pt x="20282" y="29848"/>
                  </a:cubicBezTo>
                  <a:cubicBezTo>
                    <a:pt x="20983" y="30115"/>
                    <a:pt x="21516" y="30682"/>
                    <a:pt x="22083" y="31149"/>
                  </a:cubicBezTo>
                  <a:lnTo>
                    <a:pt x="22117" y="31182"/>
                  </a:lnTo>
                  <a:cubicBezTo>
                    <a:pt x="23251" y="32187"/>
                    <a:pt x="24504" y="33112"/>
                    <a:pt x="25938" y="33112"/>
                  </a:cubicBezTo>
                  <a:cubicBezTo>
                    <a:pt x="26360" y="33112"/>
                    <a:pt x="26798" y="33032"/>
                    <a:pt x="27254" y="32850"/>
                  </a:cubicBezTo>
                  <a:cubicBezTo>
                    <a:pt x="27521" y="32750"/>
                    <a:pt x="27754" y="32616"/>
                    <a:pt x="27921" y="32450"/>
                  </a:cubicBezTo>
                  <a:cubicBezTo>
                    <a:pt x="28588" y="31749"/>
                    <a:pt x="28154" y="30882"/>
                    <a:pt x="27521" y="30148"/>
                  </a:cubicBezTo>
                  <a:lnTo>
                    <a:pt x="27521" y="30181"/>
                  </a:lnTo>
                  <a:cubicBezTo>
                    <a:pt x="27087" y="29681"/>
                    <a:pt x="26520" y="29281"/>
                    <a:pt x="26186" y="29047"/>
                  </a:cubicBezTo>
                  <a:cubicBezTo>
                    <a:pt x="26086" y="28947"/>
                    <a:pt x="25953" y="28880"/>
                    <a:pt x="25853" y="28814"/>
                  </a:cubicBezTo>
                  <a:lnTo>
                    <a:pt x="25853" y="28814"/>
                  </a:lnTo>
                  <a:cubicBezTo>
                    <a:pt x="26152" y="28831"/>
                    <a:pt x="26527" y="28961"/>
                    <a:pt x="26847" y="28961"/>
                  </a:cubicBezTo>
                  <a:cubicBezTo>
                    <a:pt x="27133" y="28961"/>
                    <a:pt x="27377" y="28858"/>
                    <a:pt x="27487" y="28480"/>
                  </a:cubicBezTo>
                  <a:cubicBezTo>
                    <a:pt x="27521" y="28413"/>
                    <a:pt x="27521" y="28313"/>
                    <a:pt x="27487" y="28247"/>
                  </a:cubicBezTo>
                  <a:cubicBezTo>
                    <a:pt x="27387" y="28046"/>
                    <a:pt x="26620" y="28013"/>
                    <a:pt x="26386" y="27913"/>
                  </a:cubicBezTo>
                  <a:cubicBezTo>
                    <a:pt x="25853" y="27746"/>
                    <a:pt x="25386" y="27546"/>
                    <a:pt x="24819" y="27413"/>
                  </a:cubicBezTo>
                  <a:cubicBezTo>
                    <a:pt x="24352" y="27313"/>
                    <a:pt x="23851" y="27246"/>
                    <a:pt x="23384" y="27146"/>
                  </a:cubicBezTo>
                  <a:cubicBezTo>
                    <a:pt x="19515" y="24577"/>
                    <a:pt x="15679" y="22009"/>
                    <a:pt x="11843" y="19440"/>
                  </a:cubicBezTo>
                  <a:cubicBezTo>
                    <a:pt x="11276" y="19040"/>
                    <a:pt x="10675" y="18640"/>
                    <a:pt x="10142" y="18173"/>
                  </a:cubicBezTo>
                  <a:cubicBezTo>
                    <a:pt x="10008" y="18073"/>
                    <a:pt x="9875" y="17939"/>
                    <a:pt x="9775" y="17772"/>
                  </a:cubicBezTo>
                  <a:cubicBezTo>
                    <a:pt x="9708" y="17606"/>
                    <a:pt x="9708" y="17405"/>
                    <a:pt x="9741" y="17205"/>
                  </a:cubicBezTo>
                  <a:cubicBezTo>
                    <a:pt x="9875" y="12502"/>
                    <a:pt x="9508" y="7899"/>
                    <a:pt x="8274" y="3329"/>
                  </a:cubicBezTo>
                  <a:cubicBezTo>
                    <a:pt x="8007" y="2328"/>
                    <a:pt x="7673" y="1294"/>
                    <a:pt x="6873" y="627"/>
                  </a:cubicBezTo>
                  <a:cubicBezTo>
                    <a:pt x="6355" y="186"/>
                    <a:pt x="5769" y="0"/>
                    <a:pt x="517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1566457" y="1857358"/>
              <a:ext cx="434146" cy="470648"/>
            </a:xfrm>
            <a:custGeom>
              <a:avLst/>
              <a:gdLst/>
              <a:ahLst/>
              <a:cxnLst/>
              <a:rect l="l" t="t" r="r" b="b"/>
              <a:pathLst>
                <a:path w="14011" h="15189" extrusionOk="0">
                  <a:moveTo>
                    <a:pt x="9282" y="1"/>
                  </a:moveTo>
                  <a:cubicBezTo>
                    <a:pt x="7594" y="1"/>
                    <a:pt x="5925" y="1059"/>
                    <a:pt x="4837" y="2397"/>
                  </a:cubicBezTo>
                  <a:cubicBezTo>
                    <a:pt x="3503" y="4065"/>
                    <a:pt x="2302" y="5266"/>
                    <a:pt x="1602" y="7368"/>
                  </a:cubicBezTo>
                  <a:cubicBezTo>
                    <a:pt x="1435" y="7901"/>
                    <a:pt x="1" y="13305"/>
                    <a:pt x="367" y="13439"/>
                  </a:cubicBezTo>
                  <a:cubicBezTo>
                    <a:pt x="3270" y="14406"/>
                    <a:pt x="6305" y="14973"/>
                    <a:pt x="9374" y="15106"/>
                  </a:cubicBezTo>
                  <a:cubicBezTo>
                    <a:pt x="9817" y="15128"/>
                    <a:pt x="10259" y="15189"/>
                    <a:pt x="10660" y="15189"/>
                  </a:cubicBezTo>
                  <a:cubicBezTo>
                    <a:pt x="10893" y="15189"/>
                    <a:pt x="11112" y="15168"/>
                    <a:pt x="11309" y="15106"/>
                  </a:cubicBezTo>
                  <a:cubicBezTo>
                    <a:pt x="11642" y="15006"/>
                    <a:pt x="11876" y="14806"/>
                    <a:pt x="12076" y="14473"/>
                  </a:cubicBezTo>
                  <a:cubicBezTo>
                    <a:pt x="12710" y="13405"/>
                    <a:pt x="12810" y="11504"/>
                    <a:pt x="13110" y="10303"/>
                  </a:cubicBezTo>
                  <a:cubicBezTo>
                    <a:pt x="13544" y="8402"/>
                    <a:pt x="14011" y="6434"/>
                    <a:pt x="13710" y="4499"/>
                  </a:cubicBezTo>
                  <a:cubicBezTo>
                    <a:pt x="13410" y="2531"/>
                    <a:pt x="12176" y="629"/>
                    <a:pt x="10275" y="129"/>
                  </a:cubicBezTo>
                  <a:cubicBezTo>
                    <a:pt x="9946" y="41"/>
                    <a:pt x="9614" y="1"/>
                    <a:pt x="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2044977" y="1739679"/>
              <a:ext cx="334929" cy="308993"/>
            </a:xfrm>
            <a:custGeom>
              <a:avLst/>
              <a:gdLst/>
              <a:ahLst/>
              <a:cxnLst/>
              <a:rect l="l" t="t" r="r" b="b"/>
              <a:pathLst>
                <a:path w="10809" h="9972" extrusionOk="0">
                  <a:moveTo>
                    <a:pt x="5713" y="1"/>
                  </a:moveTo>
                  <a:cubicBezTo>
                    <a:pt x="5629" y="1"/>
                    <a:pt x="5548" y="8"/>
                    <a:pt x="5471" y="24"/>
                  </a:cubicBezTo>
                  <a:cubicBezTo>
                    <a:pt x="4471" y="224"/>
                    <a:pt x="3904" y="1125"/>
                    <a:pt x="3503" y="1926"/>
                  </a:cubicBezTo>
                  <a:cubicBezTo>
                    <a:pt x="3270" y="2393"/>
                    <a:pt x="3070" y="2860"/>
                    <a:pt x="2870" y="3293"/>
                  </a:cubicBezTo>
                  <a:cubicBezTo>
                    <a:pt x="2303" y="4561"/>
                    <a:pt x="1535" y="6162"/>
                    <a:pt x="301" y="6929"/>
                  </a:cubicBezTo>
                  <a:cubicBezTo>
                    <a:pt x="234" y="6963"/>
                    <a:pt x="168" y="6996"/>
                    <a:pt x="101" y="7063"/>
                  </a:cubicBezTo>
                  <a:cubicBezTo>
                    <a:pt x="68" y="7063"/>
                    <a:pt x="34" y="7096"/>
                    <a:pt x="1" y="7129"/>
                  </a:cubicBezTo>
                  <a:cubicBezTo>
                    <a:pt x="1" y="7163"/>
                    <a:pt x="1" y="7196"/>
                    <a:pt x="34" y="7263"/>
                  </a:cubicBezTo>
                  <a:cubicBezTo>
                    <a:pt x="468" y="8197"/>
                    <a:pt x="1335" y="8831"/>
                    <a:pt x="2202" y="9364"/>
                  </a:cubicBezTo>
                  <a:cubicBezTo>
                    <a:pt x="2751" y="9678"/>
                    <a:pt x="3382" y="9971"/>
                    <a:pt x="3998" y="9971"/>
                  </a:cubicBezTo>
                  <a:cubicBezTo>
                    <a:pt x="4169" y="9971"/>
                    <a:pt x="4338" y="9949"/>
                    <a:pt x="4504" y="9898"/>
                  </a:cubicBezTo>
                  <a:cubicBezTo>
                    <a:pt x="4504" y="9298"/>
                    <a:pt x="4704" y="8797"/>
                    <a:pt x="5038" y="8297"/>
                  </a:cubicBezTo>
                  <a:cubicBezTo>
                    <a:pt x="5371" y="7830"/>
                    <a:pt x="5471" y="7830"/>
                    <a:pt x="6039" y="7797"/>
                  </a:cubicBezTo>
                  <a:cubicBezTo>
                    <a:pt x="6806" y="7730"/>
                    <a:pt x="7473" y="7263"/>
                    <a:pt x="7973" y="6696"/>
                  </a:cubicBezTo>
                  <a:cubicBezTo>
                    <a:pt x="8941" y="5662"/>
                    <a:pt x="9441" y="4327"/>
                    <a:pt x="10275" y="3193"/>
                  </a:cubicBezTo>
                  <a:cubicBezTo>
                    <a:pt x="10442" y="2993"/>
                    <a:pt x="10608" y="2793"/>
                    <a:pt x="10709" y="2526"/>
                  </a:cubicBezTo>
                  <a:cubicBezTo>
                    <a:pt x="10809" y="2259"/>
                    <a:pt x="10809" y="1992"/>
                    <a:pt x="10675" y="1759"/>
                  </a:cubicBezTo>
                  <a:cubicBezTo>
                    <a:pt x="10542" y="1559"/>
                    <a:pt x="10342" y="1425"/>
                    <a:pt x="10108" y="1325"/>
                  </a:cubicBezTo>
                  <a:cubicBezTo>
                    <a:pt x="9674" y="1125"/>
                    <a:pt x="9308" y="958"/>
                    <a:pt x="8841" y="892"/>
                  </a:cubicBezTo>
                  <a:cubicBezTo>
                    <a:pt x="8440" y="858"/>
                    <a:pt x="8040" y="758"/>
                    <a:pt x="7673" y="625"/>
                  </a:cubicBezTo>
                  <a:cubicBezTo>
                    <a:pt x="7116" y="390"/>
                    <a:pt x="6327" y="1"/>
                    <a:pt x="571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2124575" y="1686509"/>
              <a:ext cx="301836" cy="163390"/>
            </a:xfrm>
            <a:custGeom>
              <a:avLst/>
              <a:gdLst/>
              <a:ahLst/>
              <a:cxnLst/>
              <a:rect l="l" t="t" r="r" b="b"/>
              <a:pathLst>
                <a:path w="9741" h="5273" extrusionOk="0">
                  <a:moveTo>
                    <a:pt x="4092" y="1"/>
                  </a:moveTo>
                  <a:cubicBezTo>
                    <a:pt x="1566" y="1"/>
                    <a:pt x="377" y="2594"/>
                    <a:pt x="34" y="4809"/>
                  </a:cubicBezTo>
                  <a:cubicBezTo>
                    <a:pt x="34" y="4909"/>
                    <a:pt x="0" y="4976"/>
                    <a:pt x="34" y="5076"/>
                  </a:cubicBezTo>
                  <a:cubicBezTo>
                    <a:pt x="74" y="5217"/>
                    <a:pt x="212" y="5273"/>
                    <a:pt x="366" y="5273"/>
                  </a:cubicBezTo>
                  <a:cubicBezTo>
                    <a:pt x="467" y="5273"/>
                    <a:pt x="575" y="5249"/>
                    <a:pt x="668" y="5209"/>
                  </a:cubicBezTo>
                  <a:cubicBezTo>
                    <a:pt x="1034" y="4976"/>
                    <a:pt x="1368" y="4676"/>
                    <a:pt x="1668" y="4376"/>
                  </a:cubicBezTo>
                  <a:cubicBezTo>
                    <a:pt x="1851" y="4163"/>
                    <a:pt x="2061" y="3867"/>
                    <a:pt x="2375" y="3867"/>
                  </a:cubicBezTo>
                  <a:cubicBezTo>
                    <a:pt x="2405" y="3867"/>
                    <a:pt x="2436" y="3869"/>
                    <a:pt x="2469" y="3875"/>
                  </a:cubicBezTo>
                  <a:cubicBezTo>
                    <a:pt x="2702" y="3942"/>
                    <a:pt x="2869" y="4142"/>
                    <a:pt x="3069" y="4142"/>
                  </a:cubicBezTo>
                  <a:cubicBezTo>
                    <a:pt x="3092" y="4146"/>
                    <a:pt x="3114" y="4149"/>
                    <a:pt x="3136" y="4149"/>
                  </a:cubicBezTo>
                  <a:cubicBezTo>
                    <a:pt x="3280" y="4149"/>
                    <a:pt x="3416" y="4062"/>
                    <a:pt x="3503" y="3975"/>
                  </a:cubicBezTo>
                  <a:cubicBezTo>
                    <a:pt x="3636" y="3875"/>
                    <a:pt x="3703" y="3742"/>
                    <a:pt x="3836" y="3642"/>
                  </a:cubicBezTo>
                  <a:cubicBezTo>
                    <a:pt x="4093" y="3412"/>
                    <a:pt x="4329" y="3313"/>
                    <a:pt x="4555" y="3313"/>
                  </a:cubicBezTo>
                  <a:cubicBezTo>
                    <a:pt x="4887" y="3313"/>
                    <a:pt x="5201" y="3525"/>
                    <a:pt x="5538" y="3842"/>
                  </a:cubicBezTo>
                  <a:cubicBezTo>
                    <a:pt x="5938" y="4209"/>
                    <a:pt x="6372" y="4542"/>
                    <a:pt x="6839" y="4809"/>
                  </a:cubicBezTo>
                  <a:cubicBezTo>
                    <a:pt x="7137" y="4985"/>
                    <a:pt x="7473" y="5073"/>
                    <a:pt x="7808" y="5073"/>
                  </a:cubicBezTo>
                  <a:cubicBezTo>
                    <a:pt x="8298" y="5073"/>
                    <a:pt x="8784" y="4885"/>
                    <a:pt x="9140" y="4509"/>
                  </a:cubicBezTo>
                  <a:cubicBezTo>
                    <a:pt x="9607" y="4009"/>
                    <a:pt x="9741" y="3208"/>
                    <a:pt x="9507" y="2574"/>
                  </a:cubicBezTo>
                  <a:cubicBezTo>
                    <a:pt x="9407" y="2307"/>
                    <a:pt x="9240" y="2074"/>
                    <a:pt x="9040" y="1874"/>
                  </a:cubicBezTo>
                  <a:cubicBezTo>
                    <a:pt x="8840" y="1674"/>
                    <a:pt x="8607" y="1507"/>
                    <a:pt x="8373" y="1373"/>
                  </a:cubicBezTo>
                  <a:cubicBezTo>
                    <a:pt x="7873" y="1107"/>
                    <a:pt x="7339" y="906"/>
                    <a:pt x="6839" y="740"/>
                  </a:cubicBezTo>
                  <a:cubicBezTo>
                    <a:pt x="6105" y="473"/>
                    <a:pt x="5404" y="173"/>
                    <a:pt x="4637" y="39"/>
                  </a:cubicBezTo>
                  <a:cubicBezTo>
                    <a:pt x="4449" y="13"/>
                    <a:pt x="4267" y="1"/>
                    <a:pt x="4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2136009" y="1777883"/>
              <a:ext cx="81617" cy="68975"/>
            </a:xfrm>
            <a:custGeom>
              <a:avLst/>
              <a:gdLst/>
              <a:ahLst/>
              <a:cxnLst/>
              <a:rect l="l" t="t" r="r" b="b"/>
              <a:pathLst>
                <a:path w="2634" h="2226" extrusionOk="0">
                  <a:moveTo>
                    <a:pt x="1474" y="1"/>
                  </a:moveTo>
                  <a:cubicBezTo>
                    <a:pt x="1283" y="1"/>
                    <a:pt x="1082" y="42"/>
                    <a:pt x="899" y="126"/>
                  </a:cubicBezTo>
                  <a:cubicBezTo>
                    <a:pt x="1" y="665"/>
                    <a:pt x="258" y="2225"/>
                    <a:pt x="1334" y="2225"/>
                  </a:cubicBezTo>
                  <a:cubicBezTo>
                    <a:pt x="1456" y="2225"/>
                    <a:pt x="1590" y="2205"/>
                    <a:pt x="1733" y="2160"/>
                  </a:cubicBezTo>
                  <a:cubicBezTo>
                    <a:pt x="2233" y="1994"/>
                    <a:pt x="2567" y="1460"/>
                    <a:pt x="2600" y="1026"/>
                  </a:cubicBezTo>
                  <a:cubicBezTo>
                    <a:pt x="2634" y="693"/>
                    <a:pt x="2467" y="392"/>
                    <a:pt x="2000" y="126"/>
                  </a:cubicBezTo>
                  <a:cubicBezTo>
                    <a:pt x="1850" y="42"/>
                    <a:pt x="1666" y="1"/>
                    <a:pt x="14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1579904" y="2059997"/>
              <a:ext cx="71051" cy="220373"/>
            </a:xfrm>
            <a:custGeom>
              <a:avLst/>
              <a:gdLst/>
              <a:ahLst/>
              <a:cxnLst/>
              <a:rect l="l" t="t" r="r" b="b"/>
              <a:pathLst>
                <a:path w="2293" h="7112" extrusionOk="0">
                  <a:moveTo>
                    <a:pt x="2195" y="0"/>
                  </a:moveTo>
                  <a:cubicBezTo>
                    <a:pt x="2175" y="0"/>
                    <a:pt x="2154" y="8"/>
                    <a:pt x="2135" y="27"/>
                  </a:cubicBezTo>
                  <a:cubicBezTo>
                    <a:pt x="1935" y="261"/>
                    <a:pt x="1835" y="527"/>
                    <a:pt x="1701" y="761"/>
                  </a:cubicBezTo>
                  <a:cubicBezTo>
                    <a:pt x="1535" y="1061"/>
                    <a:pt x="1401" y="1328"/>
                    <a:pt x="1268" y="1628"/>
                  </a:cubicBezTo>
                  <a:cubicBezTo>
                    <a:pt x="1001" y="2162"/>
                    <a:pt x="767" y="2696"/>
                    <a:pt x="567" y="3263"/>
                  </a:cubicBezTo>
                  <a:cubicBezTo>
                    <a:pt x="400" y="3830"/>
                    <a:pt x="300" y="4430"/>
                    <a:pt x="200" y="5031"/>
                  </a:cubicBezTo>
                  <a:cubicBezTo>
                    <a:pt x="167" y="5364"/>
                    <a:pt x="134" y="5698"/>
                    <a:pt x="100" y="6031"/>
                  </a:cubicBezTo>
                  <a:cubicBezTo>
                    <a:pt x="67" y="6365"/>
                    <a:pt x="0" y="6698"/>
                    <a:pt x="0" y="7032"/>
                  </a:cubicBezTo>
                  <a:cubicBezTo>
                    <a:pt x="0" y="7087"/>
                    <a:pt x="41" y="7112"/>
                    <a:pt x="77" y="7112"/>
                  </a:cubicBezTo>
                  <a:cubicBezTo>
                    <a:pt x="107" y="7112"/>
                    <a:pt x="134" y="7095"/>
                    <a:pt x="134" y="7065"/>
                  </a:cubicBezTo>
                  <a:cubicBezTo>
                    <a:pt x="334" y="6498"/>
                    <a:pt x="334" y="5831"/>
                    <a:pt x="400" y="5231"/>
                  </a:cubicBezTo>
                  <a:cubicBezTo>
                    <a:pt x="501" y="4597"/>
                    <a:pt x="601" y="3963"/>
                    <a:pt x="801" y="3363"/>
                  </a:cubicBezTo>
                  <a:cubicBezTo>
                    <a:pt x="968" y="2796"/>
                    <a:pt x="1201" y="2229"/>
                    <a:pt x="1468" y="1695"/>
                  </a:cubicBezTo>
                  <a:cubicBezTo>
                    <a:pt x="1601" y="1428"/>
                    <a:pt x="1735" y="1161"/>
                    <a:pt x="1902" y="894"/>
                  </a:cubicBezTo>
                  <a:cubicBezTo>
                    <a:pt x="2035" y="627"/>
                    <a:pt x="2202" y="394"/>
                    <a:pt x="2268" y="127"/>
                  </a:cubicBezTo>
                  <a:cubicBezTo>
                    <a:pt x="2292" y="55"/>
                    <a:pt x="2247" y="0"/>
                    <a:pt x="2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1880668" y="2052158"/>
              <a:ext cx="41924" cy="277233"/>
            </a:xfrm>
            <a:custGeom>
              <a:avLst/>
              <a:gdLst/>
              <a:ahLst/>
              <a:cxnLst/>
              <a:rect l="l" t="t" r="r" b="b"/>
              <a:pathLst>
                <a:path w="1353" h="8947" extrusionOk="0">
                  <a:moveTo>
                    <a:pt x="1288" y="0"/>
                  </a:moveTo>
                  <a:cubicBezTo>
                    <a:pt x="1261" y="0"/>
                    <a:pt x="1234" y="17"/>
                    <a:pt x="1234" y="47"/>
                  </a:cubicBezTo>
                  <a:lnTo>
                    <a:pt x="1201" y="47"/>
                  </a:lnTo>
                  <a:cubicBezTo>
                    <a:pt x="934" y="1514"/>
                    <a:pt x="767" y="3015"/>
                    <a:pt x="567" y="4483"/>
                  </a:cubicBezTo>
                  <a:cubicBezTo>
                    <a:pt x="400" y="5951"/>
                    <a:pt x="200" y="7418"/>
                    <a:pt x="0" y="8853"/>
                  </a:cubicBezTo>
                  <a:cubicBezTo>
                    <a:pt x="0" y="8911"/>
                    <a:pt x="56" y="8947"/>
                    <a:pt x="104" y="8947"/>
                  </a:cubicBezTo>
                  <a:cubicBezTo>
                    <a:pt x="138" y="8947"/>
                    <a:pt x="167" y="8928"/>
                    <a:pt x="167" y="8886"/>
                  </a:cubicBezTo>
                  <a:cubicBezTo>
                    <a:pt x="400" y="7418"/>
                    <a:pt x="601" y="5917"/>
                    <a:pt x="801" y="4450"/>
                  </a:cubicBezTo>
                  <a:cubicBezTo>
                    <a:pt x="1001" y="2982"/>
                    <a:pt x="1234" y="1514"/>
                    <a:pt x="1334" y="80"/>
                  </a:cubicBezTo>
                  <a:cubicBezTo>
                    <a:pt x="1353" y="25"/>
                    <a:pt x="1321" y="0"/>
                    <a:pt x="1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2228961" y="1900364"/>
              <a:ext cx="41366" cy="39972"/>
            </a:xfrm>
            <a:custGeom>
              <a:avLst/>
              <a:gdLst/>
              <a:ahLst/>
              <a:cxnLst/>
              <a:rect l="l" t="t" r="r" b="b"/>
              <a:pathLst>
                <a:path w="1335" h="1290" extrusionOk="0">
                  <a:moveTo>
                    <a:pt x="71" y="0"/>
                  </a:moveTo>
                  <a:cubicBezTo>
                    <a:pt x="34" y="0"/>
                    <a:pt x="0" y="25"/>
                    <a:pt x="0" y="75"/>
                  </a:cubicBezTo>
                  <a:cubicBezTo>
                    <a:pt x="34" y="409"/>
                    <a:pt x="67" y="743"/>
                    <a:pt x="301" y="1009"/>
                  </a:cubicBezTo>
                  <a:cubicBezTo>
                    <a:pt x="401" y="1109"/>
                    <a:pt x="534" y="1210"/>
                    <a:pt x="668" y="1243"/>
                  </a:cubicBezTo>
                  <a:cubicBezTo>
                    <a:pt x="743" y="1273"/>
                    <a:pt x="831" y="1289"/>
                    <a:pt x="918" y="1289"/>
                  </a:cubicBezTo>
                  <a:cubicBezTo>
                    <a:pt x="1024" y="1289"/>
                    <a:pt x="1128" y="1265"/>
                    <a:pt x="1201" y="1210"/>
                  </a:cubicBezTo>
                  <a:cubicBezTo>
                    <a:pt x="1335" y="1076"/>
                    <a:pt x="1235" y="876"/>
                    <a:pt x="1068" y="876"/>
                  </a:cubicBezTo>
                  <a:lnTo>
                    <a:pt x="1101" y="909"/>
                  </a:lnTo>
                  <a:lnTo>
                    <a:pt x="968" y="909"/>
                  </a:lnTo>
                  <a:cubicBezTo>
                    <a:pt x="934" y="909"/>
                    <a:pt x="934" y="909"/>
                    <a:pt x="934" y="943"/>
                  </a:cubicBezTo>
                  <a:lnTo>
                    <a:pt x="801" y="943"/>
                  </a:lnTo>
                  <a:cubicBezTo>
                    <a:pt x="801" y="943"/>
                    <a:pt x="768" y="909"/>
                    <a:pt x="768" y="909"/>
                  </a:cubicBezTo>
                  <a:lnTo>
                    <a:pt x="701" y="909"/>
                  </a:lnTo>
                  <a:cubicBezTo>
                    <a:pt x="668" y="876"/>
                    <a:pt x="634" y="876"/>
                    <a:pt x="634" y="843"/>
                  </a:cubicBezTo>
                  <a:lnTo>
                    <a:pt x="601" y="843"/>
                  </a:lnTo>
                  <a:lnTo>
                    <a:pt x="568" y="809"/>
                  </a:lnTo>
                  <a:cubicBezTo>
                    <a:pt x="534" y="809"/>
                    <a:pt x="534" y="776"/>
                    <a:pt x="501" y="776"/>
                  </a:cubicBezTo>
                  <a:cubicBezTo>
                    <a:pt x="467" y="743"/>
                    <a:pt x="467" y="709"/>
                    <a:pt x="434" y="676"/>
                  </a:cubicBezTo>
                  <a:cubicBezTo>
                    <a:pt x="434" y="676"/>
                    <a:pt x="401" y="642"/>
                    <a:pt x="401" y="642"/>
                  </a:cubicBezTo>
                  <a:cubicBezTo>
                    <a:pt x="367" y="576"/>
                    <a:pt x="334" y="509"/>
                    <a:pt x="301" y="442"/>
                  </a:cubicBezTo>
                  <a:cubicBezTo>
                    <a:pt x="234" y="309"/>
                    <a:pt x="201" y="209"/>
                    <a:pt x="167" y="75"/>
                  </a:cubicBezTo>
                  <a:cubicBezTo>
                    <a:pt x="151" y="25"/>
                    <a:pt x="109" y="0"/>
                    <a:pt x="7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664646" y="2623079"/>
              <a:ext cx="31048" cy="53420"/>
            </a:xfrm>
            <a:custGeom>
              <a:avLst/>
              <a:gdLst/>
              <a:ahLst/>
              <a:cxnLst/>
              <a:rect l="l" t="t" r="r" b="b"/>
              <a:pathLst>
                <a:path w="1002" h="1724" extrusionOk="0">
                  <a:moveTo>
                    <a:pt x="201" y="0"/>
                  </a:moveTo>
                  <a:cubicBezTo>
                    <a:pt x="134" y="0"/>
                    <a:pt x="67" y="34"/>
                    <a:pt x="67" y="100"/>
                  </a:cubicBezTo>
                  <a:cubicBezTo>
                    <a:pt x="0" y="401"/>
                    <a:pt x="34" y="701"/>
                    <a:pt x="167" y="968"/>
                  </a:cubicBezTo>
                  <a:cubicBezTo>
                    <a:pt x="234" y="1101"/>
                    <a:pt x="301" y="1235"/>
                    <a:pt x="367" y="1368"/>
                  </a:cubicBezTo>
                  <a:cubicBezTo>
                    <a:pt x="467" y="1468"/>
                    <a:pt x="568" y="1635"/>
                    <a:pt x="734" y="1702"/>
                  </a:cubicBezTo>
                  <a:cubicBezTo>
                    <a:pt x="762" y="1715"/>
                    <a:pt x="790" y="1724"/>
                    <a:pt x="817" y="1724"/>
                  </a:cubicBezTo>
                  <a:cubicBezTo>
                    <a:pt x="856" y="1724"/>
                    <a:pt x="895" y="1707"/>
                    <a:pt x="934" y="1668"/>
                  </a:cubicBezTo>
                  <a:cubicBezTo>
                    <a:pt x="968" y="1602"/>
                    <a:pt x="1001" y="1535"/>
                    <a:pt x="968" y="1468"/>
                  </a:cubicBezTo>
                  <a:cubicBezTo>
                    <a:pt x="868" y="1368"/>
                    <a:pt x="768" y="1268"/>
                    <a:pt x="668" y="1168"/>
                  </a:cubicBezTo>
                  <a:cubicBezTo>
                    <a:pt x="601" y="1068"/>
                    <a:pt x="534" y="968"/>
                    <a:pt x="467" y="834"/>
                  </a:cubicBezTo>
                  <a:cubicBezTo>
                    <a:pt x="367" y="634"/>
                    <a:pt x="301" y="367"/>
                    <a:pt x="301" y="134"/>
                  </a:cubicBezTo>
                  <a:cubicBezTo>
                    <a:pt x="301" y="67"/>
                    <a:pt x="267" y="0"/>
                    <a:pt x="20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2171083" y="1947771"/>
              <a:ext cx="44186" cy="35758"/>
            </a:xfrm>
            <a:custGeom>
              <a:avLst/>
              <a:gdLst/>
              <a:ahLst/>
              <a:cxnLst/>
              <a:rect l="l" t="t" r="r" b="b"/>
              <a:pathLst>
                <a:path w="1426" h="1154" extrusionOk="0">
                  <a:moveTo>
                    <a:pt x="114" y="0"/>
                  </a:moveTo>
                  <a:cubicBezTo>
                    <a:pt x="101" y="0"/>
                    <a:pt x="85" y="4"/>
                    <a:pt x="67" y="13"/>
                  </a:cubicBezTo>
                  <a:cubicBezTo>
                    <a:pt x="0" y="46"/>
                    <a:pt x="0" y="113"/>
                    <a:pt x="34" y="180"/>
                  </a:cubicBezTo>
                  <a:cubicBezTo>
                    <a:pt x="167" y="413"/>
                    <a:pt x="367" y="614"/>
                    <a:pt x="568" y="780"/>
                  </a:cubicBezTo>
                  <a:cubicBezTo>
                    <a:pt x="801" y="947"/>
                    <a:pt x="1035" y="1114"/>
                    <a:pt x="1301" y="1147"/>
                  </a:cubicBezTo>
                  <a:cubicBezTo>
                    <a:pt x="1315" y="1152"/>
                    <a:pt x="1327" y="1154"/>
                    <a:pt x="1339" y="1154"/>
                  </a:cubicBezTo>
                  <a:cubicBezTo>
                    <a:pt x="1409" y="1154"/>
                    <a:pt x="1426" y="1071"/>
                    <a:pt x="1368" y="1014"/>
                  </a:cubicBezTo>
                  <a:cubicBezTo>
                    <a:pt x="1168" y="880"/>
                    <a:pt x="934" y="780"/>
                    <a:pt x="734" y="614"/>
                  </a:cubicBezTo>
                  <a:cubicBezTo>
                    <a:pt x="534" y="447"/>
                    <a:pt x="367" y="280"/>
                    <a:pt x="201" y="80"/>
                  </a:cubicBezTo>
                  <a:cubicBezTo>
                    <a:pt x="176" y="31"/>
                    <a:pt x="152" y="0"/>
                    <a:pt x="114"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883287" y="3787384"/>
              <a:ext cx="68262" cy="17073"/>
            </a:xfrm>
            <a:custGeom>
              <a:avLst/>
              <a:gdLst/>
              <a:ahLst/>
              <a:cxnLst/>
              <a:rect l="l" t="t" r="r" b="b"/>
              <a:pathLst>
                <a:path w="2203" h="551" extrusionOk="0">
                  <a:moveTo>
                    <a:pt x="1831" y="0"/>
                  </a:moveTo>
                  <a:cubicBezTo>
                    <a:pt x="1773" y="0"/>
                    <a:pt x="1717" y="7"/>
                    <a:pt x="1668" y="17"/>
                  </a:cubicBezTo>
                  <a:cubicBezTo>
                    <a:pt x="1468" y="17"/>
                    <a:pt x="1301" y="17"/>
                    <a:pt x="1101" y="50"/>
                  </a:cubicBezTo>
                  <a:cubicBezTo>
                    <a:pt x="768" y="117"/>
                    <a:pt x="401" y="184"/>
                    <a:pt x="101" y="351"/>
                  </a:cubicBezTo>
                  <a:cubicBezTo>
                    <a:pt x="0" y="384"/>
                    <a:pt x="34" y="551"/>
                    <a:pt x="134" y="551"/>
                  </a:cubicBezTo>
                  <a:cubicBezTo>
                    <a:pt x="501" y="517"/>
                    <a:pt x="834" y="451"/>
                    <a:pt x="1201" y="451"/>
                  </a:cubicBezTo>
                  <a:lnTo>
                    <a:pt x="1735" y="451"/>
                  </a:lnTo>
                  <a:cubicBezTo>
                    <a:pt x="1835" y="451"/>
                    <a:pt x="1935" y="451"/>
                    <a:pt x="2035" y="417"/>
                  </a:cubicBezTo>
                  <a:cubicBezTo>
                    <a:pt x="2102" y="384"/>
                    <a:pt x="2202" y="284"/>
                    <a:pt x="2169" y="184"/>
                  </a:cubicBezTo>
                  <a:cubicBezTo>
                    <a:pt x="2121" y="42"/>
                    <a:pt x="1973" y="0"/>
                    <a:pt x="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902931" y="3833272"/>
              <a:ext cx="49640" cy="20885"/>
            </a:xfrm>
            <a:custGeom>
              <a:avLst/>
              <a:gdLst/>
              <a:ahLst/>
              <a:cxnLst/>
              <a:rect l="l" t="t" r="r" b="b"/>
              <a:pathLst>
                <a:path w="1602" h="674" extrusionOk="0">
                  <a:moveTo>
                    <a:pt x="1304" y="1"/>
                  </a:moveTo>
                  <a:cubicBezTo>
                    <a:pt x="1212" y="1"/>
                    <a:pt x="1117" y="29"/>
                    <a:pt x="1034" y="70"/>
                  </a:cubicBezTo>
                  <a:cubicBezTo>
                    <a:pt x="934" y="104"/>
                    <a:pt x="834" y="137"/>
                    <a:pt x="734" y="137"/>
                  </a:cubicBezTo>
                  <a:cubicBezTo>
                    <a:pt x="534" y="204"/>
                    <a:pt x="300" y="237"/>
                    <a:pt x="134" y="337"/>
                  </a:cubicBezTo>
                  <a:cubicBezTo>
                    <a:pt x="0" y="437"/>
                    <a:pt x="34" y="604"/>
                    <a:pt x="167" y="637"/>
                  </a:cubicBezTo>
                  <a:cubicBezTo>
                    <a:pt x="256" y="663"/>
                    <a:pt x="345" y="674"/>
                    <a:pt x="435" y="674"/>
                  </a:cubicBezTo>
                  <a:cubicBezTo>
                    <a:pt x="579" y="674"/>
                    <a:pt x="723" y="645"/>
                    <a:pt x="868" y="604"/>
                  </a:cubicBezTo>
                  <a:cubicBezTo>
                    <a:pt x="968" y="604"/>
                    <a:pt x="1068" y="571"/>
                    <a:pt x="1168" y="537"/>
                  </a:cubicBezTo>
                  <a:cubicBezTo>
                    <a:pt x="1234" y="537"/>
                    <a:pt x="1268" y="537"/>
                    <a:pt x="1335" y="504"/>
                  </a:cubicBezTo>
                  <a:cubicBezTo>
                    <a:pt x="1435" y="471"/>
                    <a:pt x="1501" y="404"/>
                    <a:pt x="1535" y="304"/>
                  </a:cubicBezTo>
                  <a:cubicBezTo>
                    <a:pt x="1601" y="204"/>
                    <a:pt x="1535" y="104"/>
                    <a:pt x="1435" y="37"/>
                  </a:cubicBezTo>
                  <a:lnTo>
                    <a:pt x="1468" y="37"/>
                  </a:lnTo>
                  <a:cubicBezTo>
                    <a:pt x="1417" y="12"/>
                    <a:pt x="1361"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2350915" y="3709613"/>
              <a:ext cx="32071" cy="49547"/>
            </a:xfrm>
            <a:custGeom>
              <a:avLst/>
              <a:gdLst/>
              <a:ahLst/>
              <a:cxnLst/>
              <a:rect l="l" t="t" r="r" b="b"/>
              <a:pathLst>
                <a:path w="1035" h="1599" extrusionOk="0">
                  <a:moveTo>
                    <a:pt x="851" y="0"/>
                  </a:moveTo>
                  <a:cubicBezTo>
                    <a:pt x="818" y="0"/>
                    <a:pt x="784" y="8"/>
                    <a:pt x="768" y="25"/>
                  </a:cubicBezTo>
                  <a:cubicBezTo>
                    <a:pt x="601" y="225"/>
                    <a:pt x="468" y="425"/>
                    <a:pt x="368" y="659"/>
                  </a:cubicBezTo>
                  <a:cubicBezTo>
                    <a:pt x="301" y="759"/>
                    <a:pt x="234" y="859"/>
                    <a:pt x="167" y="959"/>
                  </a:cubicBezTo>
                  <a:cubicBezTo>
                    <a:pt x="101" y="1059"/>
                    <a:pt x="1" y="1193"/>
                    <a:pt x="1" y="1359"/>
                  </a:cubicBezTo>
                  <a:cubicBezTo>
                    <a:pt x="1" y="1426"/>
                    <a:pt x="67" y="1526"/>
                    <a:pt x="134" y="1560"/>
                  </a:cubicBezTo>
                  <a:cubicBezTo>
                    <a:pt x="173" y="1579"/>
                    <a:pt x="222" y="1598"/>
                    <a:pt x="270" y="1598"/>
                  </a:cubicBezTo>
                  <a:cubicBezTo>
                    <a:pt x="305" y="1598"/>
                    <a:pt x="339" y="1588"/>
                    <a:pt x="368" y="1560"/>
                  </a:cubicBezTo>
                  <a:cubicBezTo>
                    <a:pt x="434" y="1526"/>
                    <a:pt x="468" y="1493"/>
                    <a:pt x="501" y="1426"/>
                  </a:cubicBezTo>
                  <a:cubicBezTo>
                    <a:pt x="501" y="1393"/>
                    <a:pt x="534" y="1393"/>
                    <a:pt x="534" y="1359"/>
                  </a:cubicBezTo>
                  <a:cubicBezTo>
                    <a:pt x="568" y="1293"/>
                    <a:pt x="601" y="1259"/>
                    <a:pt x="601" y="1193"/>
                  </a:cubicBezTo>
                  <a:cubicBezTo>
                    <a:pt x="668" y="1093"/>
                    <a:pt x="701" y="993"/>
                    <a:pt x="768" y="892"/>
                  </a:cubicBezTo>
                  <a:cubicBezTo>
                    <a:pt x="868" y="659"/>
                    <a:pt x="1001" y="425"/>
                    <a:pt x="1035" y="192"/>
                  </a:cubicBezTo>
                  <a:cubicBezTo>
                    <a:pt x="1035" y="125"/>
                    <a:pt x="1001" y="59"/>
                    <a:pt x="968" y="25"/>
                  </a:cubicBezTo>
                  <a:lnTo>
                    <a:pt x="935" y="25"/>
                  </a:lnTo>
                  <a:cubicBezTo>
                    <a:pt x="918" y="8"/>
                    <a:pt x="885" y="0"/>
                    <a:pt x="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2401574" y="3723928"/>
              <a:ext cx="29654" cy="46417"/>
            </a:xfrm>
            <a:custGeom>
              <a:avLst/>
              <a:gdLst/>
              <a:ahLst/>
              <a:cxnLst/>
              <a:rect l="l" t="t" r="r" b="b"/>
              <a:pathLst>
                <a:path w="957" h="1498" extrusionOk="0">
                  <a:moveTo>
                    <a:pt x="798" y="1"/>
                  </a:moveTo>
                  <a:cubicBezTo>
                    <a:pt x="760" y="1"/>
                    <a:pt x="723" y="19"/>
                    <a:pt x="701" y="64"/>
                  </a:cubicBezTo>
                  <a:cubicBezTo>
                    <a:pt x="601" y="264"/>
                    <a:pt x="467" y="464"/>
                    <a:pt x="367" y="697"/>
                  </a:cubicBezTo>
                  <a:cubicBezTo>
                    <a:pt x="300" y="797"/>
                    <a:pt x="234" y="897"/>
                    <a:pt x="167" y="964"/>
                  </a:cubicBezTo>
                  <a:cubicBezTo>
                    <a:pt x="67" y="1098"/>
                    <a:pt x="0" y="1231"/>
                    <a:pt x="33" y="1398"/>
                  </a:cubicBezTo>
                  <a:cubicBezTo>
                    <a:pt x="33" y="1465"/>
                    <a:pt x="134" y="1498"/>
                    <a:pt x="200" y="1498"/>
                  </a:cubicBezTo>
                  <a:cubicBezTo>
                    <a:pt x="367" y="1465"/>
                    <a:pt x="467" y="1331"/>
                    <a:pt x="500" y="1198"/>
                  </a:cubicBezTo>
                  <a:cubicBezTo>
                    <a:pt x="567" y="1098"/>
                    <a:pt x="634" y="964"/>
                    <a:pt x="667" y="864"/>
                  </a:cubicBezTo>
                  <a:cubicBezTo>
                    <a:pt x="801" y="631"/>
                    <a:pt x="867" y="397"/>
                    <a:pt x="934" y="164"/>
                  </a:cubicBezTo>
                  <a:cubicBezTo>
                    <a:pt x="956" y="75"/>
                    <a:pt x="87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2031561" y="1952140"/>
              <a:ext cx="165404" cy="104392"/>
            </a:xfrm>
            <a:custGeom>
              <a:avLst/>
              <a:gdLst/>
              <a:ahLst/>
              <a:cxnLst/>
              <a:rect l="l" t="t" r="r" b="b"/>
              <a:pathLst>
                <a:path w="5338" h="3369" extrusionOk="0">
                  <a:moveTo>
                    <a:pt x="118" y="0"/>
                  </a:moveTo>
                  <a:cubicBezTo>
                    <a:pt x="101" y="0"/>
                    <a:pt x="85" y="2"/>
                    <a:pt x="67" y="6"/>
                  </a:cubicBezTo>
                  <a:cubicBezTo>
                    <a:pt x="34" y="6"/>
                    <a:pt x="0" y="39"/>
                    <a:pt x="34" y="72"/>
                  </a:cubicBezTo>
                  <a:cubicBezTo>
                    <a:pt x="100" y="172"/>
                    <a:pt x="167" y="239"/>
                    <a:pt x="200" y="339"/>
                  </a:cubicBezTo>
                  <a:cubicBezTo>
                    <a:pt x="267" y="473"/>
                    <a:pt x="300" y="606"/>
                    <a:pt x="334" y="739"/>
                  </a:cubicBezTo>
                  <a:cubicBezTo>
                    <a:pt x="434" y="973"/>
                    <a:pt x="567" y="1206"/>
                    <a:pt x="701" y="1407"/>
                  </a:cubicBezTo>
                  <a:cubicBezTo>
                    <a:pt x="1001" y="1807"/>
                    <a:pt x="1368" y="2174"/>
                    <a:pt x="1768" y="2474"/>
                  </a:cubicBezTo>
                  <a:cubicBezTo>
                    <a:pt x="2573" y="3020"/>
                    <a:pt x="3627" y="3369"/>
                    <a:pt x="4650" y="3369"/>
                  </a:cubicBezTo>
                  <a:cubicBezTo>
                    <a:pt x="4814" y="3369"/>
                    <a:pt x="4976" y="3360"/>
                    <a:pt x="5137" y="3341"/>
                  </a:cubicBezTo>
                  <a:cubicBezTo>
                    <a:pt x="5304" y="3308"/>
                    <a:pt x="5337" y="3041"/>
                    <a:pt x="5137" y="3041"/>
                  </a:cubicBezTo>
                  <a:lnTo>
                    <a:pt x="5104" y="3008"/>
                  </a:lnTo>
                  <a:cubicBezTo>
                    <a:pt x="4503" y="3008"/>
                    <a:pt x="3903" y="3008"/>
                    <a:pt x="3303" y="2841"/>
                  </a:cubicBezTo>
                  <a:cubicBezTo>
                    <a:pt x="2736" y="2674"/>
                    <a:pt x="2202" y="2407"/>
                    <a:pt x="1735" y="2040"/>
                  </a:cubicBezTo>
                  <a:cubicBezTo>
                    <a:pt x="1335" y="1740"/>
                    <a:pt x="1001" y="1340"/>
                    <a:pt x="734" y="906"/>
                  </a:cubicBezTo>
                  <a:cubicBezTo>
                    <a:pt x="601" y="673"/>
                    <a:pt x="534" y="439"/>
                    <a:pt x="401" y="239"/>
                  </a:cubicBezTo>
                  <a:cubicBezTo>
                    <a:pt x="341" y="120"/>
                    <a:pt x="254"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5" name="Google Shape;1565;p35"/>
            <p:cNvGrpSpPr/>
            <p:nvPr/>
          </p:nvGrpSpPr>
          <p:grpSpPr>
            <a:xfrm>
              <a:off x="774125" y="1465813"/>
              <a:ext cx="1973438" cy="2857813"/>
              <a:chOff x="774125" y="1465813"/>
              <a:chExt cx="1973438" cy="2857813"/>
            </a:xfrm>
          </p:grpSpPr>
          <p:sp>
            <p:nvSpPr>
              <p:cNvPr id="1566" name="Google Shape;1566;p35"/>
              <p:cNvSpPr/>
              <p:nvPr/>
            </p:nvSpPr>
            <p:spPr>
              <a:xfrm rot="1430105">
                <a:off x="1764068" y="3853726"/>
                <a:ext cx="151798" cy="268546"/>
              </a:xfrm>
              <a:custGeom>
                <a:avLst/>
                <a:gdLst/>
                <a:ahLst/>
                <a:cxnLst/>
                <a:rect l="l" t="t" r="r" b="b"/>
                <a:pathLst>
                  <a:path w="6072" h="10742" fill="none" extrusionOk="0">
                    <a:moveTo>
                      <a:pt x="901" y="10741"/>
                    </a:moveTo>
                    <a:lnTo>
                      <a:pt x="1" y="8339"/>
                    </a:lnTo>
                    <a:lnTo>
                      <a:pt x="2402" y="8139"/>
                    </a:lnTo>
                    <a:lnTo>
                      <a:pt x="1702" y="5537"/>
                    </a:lnTo>
                    <a:lnTo>
                      <a:pt x="4270" y="5437"/>
                    </a:lnTo>
                    <a:lnTo>
                      <a:pt x="3503" y="2869"/>
                    </a:lnTo>
                    <a:lnTo>
                      <a:pt x="6072" y="2602"/>
                    </a:lnTo>
                    <a:lnTo>
                      <a:pt x="5371" y="0"/>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2693338" y="1941750"/>
                <a:ext cx="54225" cy="109275"/>
              </a:xfrm>
              <a:custGeom>
                <a:avLst/>
                <a:gdLst/>
                <a:ahLst/>
                <a:cxnLst/>
                <a:rect l="l" t="t" r="r" b="b"/>
                <a:pathLst>
                  <a:path w="2169" h="4371" fill="none" extrusionOk="0">
                    <a:moveTo>
                      <a:pt x="0" y="0"/>
                    </a:moveTo>
                    <a:cubicBezTo>
                      <a:pt x="1201" y="0"/>
                      <a:pt x="2168" y="968"/>
                      <a:pt x="2168" y="2202"/>
                    </a:cubicBezTo>
                    <a:cubicBezTo>
                      <a:pt x="2168" y="3403"/>
                      <a:pt x="1201" y="4370"/>
                      <a:pt x="0" y="4370"/>
                    </a:cubicBez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1290400" y="1740725"/>
                <a:ext cx="124275" cy="201025"/>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774125" y="2355675"/>
                <a:ext cx="156825" cy="208500"/>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flipH="1">
                <a:off x="989175" y="3002088"/>
                <a:ext cx="54225" cy="54250"/>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flipH="1">
                <a:off x="2359888" y="4074250"/>
                <a:ext cx="150125" cy="204325"/>
              </a:xfrm>
              <a:custGeom>
                <a:avLst/>
                <a:gdLst/>
                <a:ahLst/>
                <a:cxnLst/>
                <a:rect l="l" t="t" r="r" b="b"/>
                <a:pathLst>
                  <a:path w="6005" h="8173" fill="none" extrusionOk="0">
                    <a:moveTo>
                      <a:pt x="6005" y="0"/>
                    </a:moveTo>
                    <a:lnTo>
                      <a:pt x="0" y="8173"/>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flipH="1">
                <a:off x="2434113" y="4245200"/>
                <a:ext cx="56725" cy="78425"/>
              </a:xfrm>
              <a:custGeom>
                <a:avLst/>
                <a:gdLst/>
                <a:ahLst/>
                <a:cxnLst/>
                <a:rect l="l" t="t" r="r" b="b"/>
                <a:pathLst>
                  <a:path w="2269" h="3137" fill="none" extrusionOk="0">
                    <a:moveTo>
                      <a:pt x="0" y="3136"/>
                    </a:moveTo>
                    <a:lnTo>
                      <a:pt x="2269"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flipH="1">
                <a:off x="1933313" y="1465813"/>
                <a:ext cx="81750" cy="80925"/>
              </a:xfrm>
              <a:custGeom>
                <a:avLst/>
                <a:gdLst/>
                <a:ahLst/>
                <a:cxnLst/>
                <a:rect l="l" t="t" r="r" b="b"/>
                <a:pathLst>
                  <a:path w="3270" h="3237" fill="none" extrusionOk="0">
                    <a:moveTo>
                      <a:pt x="2736" y="2569"/>
                    </a:moveTo>
                    <a:cubicBezTo>
                      <a:pt x="2202" y="3170"/>
                      <a:pt x="1302" y="3236"/>
                      <a:pt x="701" y="2703"/>
                    </a:cubicBezTo>
                    <a:cubicBezTo>
                      <a:pt x="68" y="2202"/>
                      <a:pt x="1" y="1268"/>
                      <a:pt x="535" y="668"/>
                    </a:cubicBezTo>
                    <a:cubicBezTo>
                      <a:pt x="1068" y="67"/>
                      <a:pt x="1969" y="1"/>
                      <a:pt x="2603" y="534"/>
                    </a:cubicBezTo>
                    <a:cubicBezTo>
                      <a:pt x="3203" y="1035"/>
                      <a:pt x="3270" y="1969"/>
                      <a:pt x="2736" y="2569"/>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4" name="Google Shape;1574;p35"/>
          <p:cNvSpPr txBox="1">
            <a:spLocks noGrp="1"/>
          </p:cNvSpPr>
          <p:nvPr>
            <p:ph type="title"/>
          </p:nvPr>
        </p:nvSpPr>
        <p:spPr>
          <a:xfrm>
            <a:off x="4139709" y="2888837"/>
            <a:ext cx="4755000" cy="285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7200" dirty="0"/>
              <a:t>INTRODUCTION</a:t>
            </a:r>
            <a:endParaRPr sz="7200" dirty="0"/>
          </a:p>
        </p:txBody>
      </p:sp>
    </p:spTree>
    <p:extLst>
      <p:ext uri="{BB962C8B-B14F-4D97-AF65-F5344CB8AC3E}">
        <p14:creationId xmlns:p14="http://schemas.microsoft.com/office/powerpoint/2010/main" val="147733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1025912" y="1553736"/>
            <a:ext cx="7367893" cy="3813717"/>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b="0" i="0" dirty="0">
                <a:solidFill>
                  <a:srgbClr val="444444"/>
                </a:solidFill>
                <a:effectLst/>
                <a:latin typeface="Poppins" panose="00000500000000000000" pitchFamily="2" charset="0"/>
              </a:rPr>
              <a:t>Entrepreneurship is the ability and readiness to develop, organize and run a business enterprise, along with any of its uncertainties in order to make a profit. The most prominent example of entrepreneurship is the starting of new businesses.</a:t>
            </a:r>
          </a:p>
          <a:p>
            <a:pPr marL="0" lvl="0" indent="0" algn="just" rtl="0">
              <a:spcBef>
                <a:spcPts val="0"/>
              </a:spcBef>
              <a:spcAft>
                <a:spcPts val="1200"/>
              </a:spcAft>
              <a:buNone/>
            </a:pPr>
            <a:r>
              <a:rPr lang="en-US" b="0" i="0" dirty="0">
                <a:solidFill>
                  <a:srgbClr val="444444"/>
                </a:solidFill>
                <a:effectLst/>
                <a:latin typeface="Poppins" panose="00000500000000000000" pitchFamily="2" charset="0"/>
              </a:rPr>
              <a:t>The entrepreneur is defined as someone who has the ability and desire to establish, administer and succeed in a startup venture along with risk entitled to it, to make profits.</a:t>
            </a:r>
            <a:endParaRPr dirty="0">
              <a:solidFill>
                <a:schemeClr val="tx1"/>
              </a:solidFill>
            </a:endParaRPr>
          </a:p>
        </p:txBody>
      </p:sp>
      <p:sp>
        <p:nvSpPr>
          <p:cNvPr id="1580" name="Google Shape;1580;p36"/>
          <p:cNvSpPr txBox="1">
            <a:spLocks noGrp="1"/>
          </p:cNvSpPr>
          <p:nvPr>
            <p:ph type="title"/>
          </p:nvPr>
        </p:nvSpPr>
        <p:spPr>
          <a:xfrm>
            <a:off x="1583453" y="599923"/>
            <a:ext cx="4713268"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ENTREPRENEURSHIP</a:t>
            </a:r>
            <a:endParaRPr dirty="0"/>
          </a:p>
        </p:txBody>
      </p:sp>
    </p:spTree>
    <p:extLst>
      <p:ext uri="{BB962C8B-B14F-4D97-AF65-F5344CB8AC3E}">
        <p14:creationId xmlns:p14="http://schemas.microsoft.com/office/powerpoint/2010/main" val="70263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35"/>
          <p:cNvSpPr/>
          <p:nvPr/>
        </p:nvSpPr>
        <p:spPr>
          <a:xfrm rot="-5400000" flipH="1">
            <a:off x="5577475" y="-672125"/>
            <a:ext cx="1344600" cy="57885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36" name="Google Shape;1536;p35"/>
          <p:cNvSpPr/>
          <p:nvPr/>
        </p:nvSpPr>
        <p:spPr>
          <a:xfrm rot="-5400000" flipH="1">
            <a:off x="5577475" y="853925"/>
            <a:ext cx="1344600" cy="57885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37" name="Google Shape;1537;p35"/>
          <p:cNvSpPr/>
          <p:nvPr/>
        </p:nvSpPr>
        <p:spPr>
          <a:xfrm rot="1737649">
            <a:off x="4816423" y="456554"/>
            <a:ext cx="409107" cy="358947"/>
          </a:xfrm>
          <a:custGeom>
            <a:avLst/>
            <a:gdLst/>
            <a:ahLst/>
            <a:cxnLst/>
            <a:rect l="l" t="t" r="r" b="b"/>
            <a:pathLst>
              <a:path w="11076" h="9718" extrusionOk="0">
                <a:moveTo>
                  <a:pt x="5537" y="1"/>
                </a:moveTo>
                <a:cubicBezTo>
                  <a:pt x="4646" y="1"/>
                  <a:pt x="3744" y="245"/>
                  <a:pt x="2936" y="756"/>
                </a:cubicBezTo>
                <a:cubicBezTo>
                  <a:pt x="668" y="2191"/>
                  <a:pt x="1" y="5193"/>
                  <a:pt x="1435" y="7461"/>
                </a:cubicBezTo>
                <a:cubicBezTo>
                  <a:pt x="2358" y="8921"/>
                  <a:pt x="3931" y="9718"/>
                  <a:pt x="5539" y="9718"/>
                </a:cubicBezTo>
                <a:cubicBezTo>
                  <a:pt x="6430" y="9718"/>
                  <a:pt x="7331" y="9473"/>
                  <a:pt x="8140" y="8962"/>
                </a:cubicBezTo>
                <a:cubicBezTo>
                  <a:pt x="10408" y="7528"/>
                  <a:pt x="11075" y="4526"/>
                  <a:pt x="9641" y="2257"/>
                </a:cubicBezTo>
                <a:cubicBezTo>
                  <a:pt x="8718" y="798"/>
                  <a:pt x="7145" y="1"/>
                  <a:pt x="5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5"/>
          <p:cNvGrpSpPr/>
          <p:nvPr/>
        </p:nvGrpSpPr>
        <p:grpSpPr>
          <a:xfrm>
            <a:off x="878825" y="1607138"/>
            <a:ext cx="3304293" cy="2857813"/>
            <a:chOff x="720000" y="1465813"/>
            <a:chExt cx="3304293" cy="2857813"/>
          </a:xfrm>
        </p:grpSpPr>
        <p:sp>
          <p:nvSpPr>
            <p:cNvPr id="1539" name="Google Shape;1539;p35"/>
            <p:cNvSpPr/>
            <p:nvPr/>
          </p:nvSpPr>
          <p:spPr>
            <a:xfrm>
              <a:off x="2125598" y="3503380"/>
              <a:ext cx="180928" cy="247300"/>
            </a:xfrm>
            <a:custGeom>
              <a:avLst/>
              <a:gdLst/>
              <a:ahLst/>
              <a:cxnLst/>
              <a:rect l="l" t="t" r="r" b="b"/>
              <a:pathLst>
                <a:path w="5839" h="7981" extrusionOk="0">
                  <a:moveTo>
                    <a:pt x="3863" y="1"/>
                  </a:moveTo>
                  <a:cubicBezTo>
                    <a:pt x="3504" y="1"/>
                    <a:pt x="3131" y="94"/>
                    <a:pt x="2803" y="210"/>
                  </a:cubicBezTo>
                  <a:cubicBezTo>
                    <a:pt x="2303" y="370"/>
                    <a:pt x="1861" y="400"/>
                    <a:pt x="1485" y="400"/>
                  </a:cubicBezTo>
                  <a:cubicBezTo>
                    <a:pt x="1265" y="400"/>
                    <a:pt x="1068" y="390"/>
                    <a:pt x="894" y="390"/>
                  </a:cubicBezTo>
                  <a:cubicBezTo>
                    <a:pt x="315" y="390"/>
                    <a:pt x="1" y="502"/>
                    <a:pt x="1" y="1477"/>
                  </a:cubicBezTo>
                  <a:cubicBezTo>
                    <a:pt x="1" y="1844"/>
                    <a:pt x="935" y="7448"/>
                    <a:pt x="935" y="7815"/>
                  </a:cubicBezTo>
                  <a:cubicBezTo>
                    <a:pt x="2006" y="7929"/>
                    <a:pt x="3155" y="7981"/>
                    <a:pt x="4287" y="7981"/>
                  </a:cubicBezTo>
                  <a:cubicBezTo>
                    <a:pt x="4811" y="7981"/>
                    <a:pt x="5331" y="7970"/>
                    <a:pt x="5838" y="7949"/>
                  </a:cubicBezTo>
                  <a:cubicBezTo>
                    <a:pt x="5838" y="7749"/>
                    <a:pt x="5438" y="3979"/>
                    <a:pt x="5438" y="3746"/>
                  </a:cubicBezTo>
                  <a:cubicBezTo>
                    <a:pt x="5471" y="2979"/>
                    <a:pt x="5505" y="2178"/>
                    <a:pt x="5338" y="1411"/>
                  </a:cubicBezTo>
                  <a:cubicBezTo>
                    <a:pt x="5238" y="944"/>
                    <a:pt x="5004" y="443"/>
                    <a:pt x="4604" y="177"/>
                  </a:cubicBezTo>
                  <a:cubicBezTo>
                    <a:pt x="4379" y="50"/>
                    <a:pt x="4125" y="1"/>
                    <a:pt x="386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2138022" y="3699016"/>
              <a:ext cx="422774" cy="147277"/>
            </a:xfrm>
            <a:custGeom>
              <a:avLst/>
              <a:gdLst/>
              <a:ahLst/>
              <a:cxnLst/>
              <a:rect l="l" t="t" r="r" b="b"/>
              <a:pathLst>
                <a:path w="13644" h="4753" extrusionOk="0">
                  <a:moveTo>
                    <a:pt x="4647" y="0"/>
                  </a:moveTo>
                  <a:cubicBezTo>
                    <a:pt x="3559" y="0"/>
                    <a:pt x="1945" y="100"/>
                    <a:pt x="990" y="100"/>
                  </a:cubicBezTo>
                  <a:cubicBezTo>
                    <a:pt x="513" y="100"/>
                    <a:pt x="200" y="75"/>
                    <a:pt x="200" y="0"/>
                  </a:cubicBezTo>
                  <a:lnTo>
                    <a:pt x="200" y="0"/>
                  </a:lnTo>
                  <a:cubicBezTo>
                    <a:pt x="200" y="1201"/>
                    <a:pt x="0" y="2502"/>
                    <a:pt x="267" y="3670"/>
                  </a:cubicBezTo>
                  <a:cubicBezTo>
                    <a:pt x="334" y="3836"/>
                    <a:pt x="367" y="4036"/>
                    <a:pt x="500" y="4170"/>
                  </a:cubicBezTo>
                  <a:cubicBezTo>
                    <a:pt x="752" y="4440"/>
                    <a:pt x="1236" y="4496"/>
                    <a:pt x="1729" y="4496"/>
                  </a:cubicBezTo>
                  <a:cubicBezTo>
                    <a:pt x="2084" y="4496"/>
                    <a:pt x="2443" y="4467"/>
                    <a:pt x="2722" y="4467"/>
                  </a:cubicBezTo>
                  <a:cubicBezTo>
                    <a:pt x="2774" y="4467"/>
                    <a:pt x="2823" y="4468"/>
                    <a:pt x="2869" y="4470"/>
                  </a:cubicBezTo>
                  <a:cubicBezTo>
                    <a:pt x="4036" y="4537"/>
                    <a:pt x="5204" y="4637"/>
                    <a:pt x="6371" y="4704"/>
                  </a:cubicBezTo>
                  <a:cubicBezTo>
                    <a:pt x="7094" y="4734"/>
                    <a:pt x="7817" y="4752"/>
                    <a:pt x="8538" y="4752"/>
                  </a:cubicBezTo>
                  <a:cubicBezTo>
                    <a:pt x="10182" y="4752"/>
                    <a:pt x="11821" y="4658"/>
                    <a:pt x="13443" y="4403"/>
                  </a:cubicBezTo>
                  <a:cubicBezTo>
                    <a:pt x="13643" y="4403"/>
                    <a:pt x="12542" y="3169"/>
                    <a:pt x="12442" y="3102"/>
                  </a:cubicBezTo>
                  <a:cubicBezTo>
                    <a:pt x="12042" y="2736"/>
                    <a:pt x="11708" y="2469"/>
                    <a:pt x="11208" y="2235"/>
                  </a:cubicBezTo>
                  <a:cubicBezTo>
                    <a:pt x="10941" y="2102"/>
                    <a:pt x="10641" y="2002"/>
                    <a:pt x="10374" y="1902"/>
                  </a:cubicBezTo>
                  <a:lnTo>
                    <a:pt x="10374" y="1868"/>
                  </a:lnTo>
                  <a:cubicBezTo>
                    <a:pt x="9907" y="1701"/>
                    <a:pt x="9440" y="1535"/>
                    <a:pt x="8940" y="1401"/>
                  </a:cubicBezTo>
                  <a:cubicBezTo>
                    <a:pt x="8006" y="1201"/>
                    <a:pt x="6972" y="1168"/>
                    <a:pt x="6238" y="534"/>
                  </a:cubicBezTo>
                  <a:cubicBezTo>
                    <a:pt x="6071" y="401"/>
                    <a:pt x="5938" y="200"/>
                    <a:pt x="5737" y="100"/>
                  </a:cubicBezTo>
                  <a:cubicBezTo>
                    <a:pt x="5604" y="25"/>
                    <a:pt x="5191" y="0"/>
                    <a:pt x="46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1422783" y="2405505"/>
              <a:ext cx="1043983" cy="1215430"/>
            </a:xfrm>
            <a:custGeom>
              <a:avLst/>
              <a:gdLst/>
              <a:ahLst/>
              <a:cxnLst/>
              <a:rect l="l" t="t" r="r" b="b"/>
              <a:pathLst>
                <a:path w="33692" h="39225" extrusionOk="0">
                  <a:moveTo>
                    <a:pt x="7396" y="0"/>
                  </a:moveTo>
                  <a:cubicBezTo>
                    <a:pt x="5681" y="0"/>
                    <a:pt x="3956" y="387"/>
                    <a:pt x="2403" y="1118"/>
                  </a:cubicBezTo>
                  <a:cubicBezTo>
                    <a:pt x="1469" y="1585"/>
                    <a:pt x="234" y="2052"/>
                    <a:pt x="134" y="3153"/>
                  </a:cubicBezTo>
                  <a:lnTo>
                    <a:pt x="101" y="3153"/>
                  </a:lnTo>
                  <a:cubicBezTo>
                    <a:pt x="1" y="4054"/>
                    <a:pt x="735" y="5088"/>
                    <a:pt x="1002" y="5922"/>
                  </a:cubicBezTo>
                  <a:cubicBezTo>
                    <a:pt x="1535" y="7690"/>
                    <a:pt x="2202" y="9424"/>
                    <a:pt x="3036" y="11092"/>
                  </a:cubicBezTo>
                  <a:cubicBezTo>
                    <a:pt x="3737" y="12426"/>
                    <a:pt x="4471" y="14194"/>
                    <a:pt x="5872" y="14961"/>
                  </a:cubicBezTo>
                  <a:cubicBezTo>
                    <a:pt x="8374" y="16362"/>
                    <a:pt x="11176" y="16963"/>
                    <a:pt x="14011" y="17196"/>
                  </a:cubicBezTo>
                  <a:cubicBezTo>
                    <a:pt x="14535" y="17245"/>
                    <a:pt x="15052" y="17261"/>
                    <a:pt x="15564" y="17261"/>
                  </a:cubicBezTo>
                  <a:cubicBezTo>
                    <a:pt x="16767" y="17261"/>
                    <a:pt x="17949" y="17168"/>
                    <a:pt x="19151" y="17168"/>
                  </a:cubicBezTo>
                  <a:cubicBezTo>
                    <a:pt x="19916" y="17168"/>
                    <a:pt x="20690" y="17206"/>
                    <a:pt x="21483" y="17330"/>
                  </a:cubicBezTo>
                  <a:cubicBezTo>
                    <a:pt x="21616" y="17330"/>
                    <a:pt x="21750" y="17363"/>
                    <a:pt x="21816" y="17463"/>
                  </a:cubicBezTo>
                  <a:cubicBezTo>
                    <a:pt x="21917" y="17563"/>
                    <a:pt x="21917" y="17697"/>
                    <a:pt x="21917" y="17830"/>
                  </a:cubicBezTo>
                  <a:cubicBezTo>
                    <a:pt x="21616" y="22567"/>
                    <a:pt x="21349" y="27270"/>
                    <a:pt x="21083" y="32007"/>
                  </a:cubicBezTo>
                  <a:cubicBezTo>
                    <a:pt x="21016" y="33241"/>
                    <a:pt x="20115" y="37211"/>
                    <a:pt x="21016" y="38145"/>
                  </a:cubicBezTo>
                  <a:cubicBezTo>
                    <a:pt x="21650" y="38812"/>
                    <a:pt x="27787" y="38979"/>
                    <a:pt x="28955" y="39212"/>
                  </a:cubicBezTo>
                  <a:cubicBezTo>
                    <a:pt x="28998" y="39221"/>
                    <a:pt x="29041" y="39225"/>
                    <a:pt x="29082" y="39225"/>
                  </a:cubicBezTo>
                  <a:cubicBezTo>
                    <a:pt x="29362" y="39225"/>
                    <a:pt x="29597" y="39036"/>
                    <a:pt x="29655" y="38745"/>
                  </a:cubicBezTo>
                  <a:lnTo>
                    <a:pt x="32157" y="23434"/>
                  </a:lnTo>
                  <a:cubicBezTo>
                    <a:pt x="32691" y="20232"/>
                    <a:pt x="33692" y="16229"/>
                    <a:pt x="33191" y="13027"/>
                  </a:cubicBezTo>
                  <a:cubicBezTo>
                    <a:pt x="32224" y="6756"/>
                    <a:pt x="22817" y="5088"/>
                    <a:pt x="17814" y="3453"/>
                  </a:cubicBezTo>
                  <a:cubicBezTo>
                    <a:pt x="15045" y="2553"/>
                    <a:pt x="12610" y="885"/>
                    <a:pt x="9741" y="251"/>
                  </a:cubicBezTo>
                  <a:cubicBezTo>
                    <a:pt x="8973" y="83"/>
                    <a:pt x="8186" y="0"/>
                    <a:pt x="73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2154537" y="2106876"/>
              <a:ext cx="964380" cy="713300"/>
            </a:xfrm>
            <a:custGeom>
              <a:avLst/>
              <a:gdLst/>
              <a:ahLst/>
              <a:cxnLst/>
              <a:rect l="l" t="t" r="r" b="b"/>
              <a:pathLst>
                <a:path w="31123" h="23020" extrusionOk="0">
                  <a:moveTo>
                    <a:pt x="3087" y="1"/>
                  </a:moveTo>
                  <a:cubicBezTo>
                    <a:pt x="2548" y="1"/>
                    <a:pt x="1986" y="109"/>
                    <a:pt x="1402" y="349"/>
                  </a:cubicBezTo>
                  <a:cubicBezTo>
                    <a:pt x="168" y="882"/>
                    <a:pt x="1" y="2050"/>
                    <a:pt x="67" y="3317"/>
                  </a:cubicBezTo>
                  <a:cubicBezTo>
                    <a:pt x="234" y="6286"/>
                    <a:pt x="2169" y="8621"/>
                    <a:pt x="4070" y="10790"/>
                  </a:cubicBezTo>
                  <a:cubicBezTo>
                    <a:pt x="5338" y="12257"/>
                    <a:pt x="6706" y="13658"/>
                    <a:pt x="8240" y="14826"/>
                  </a:cubicBezTo>
                  <a:cubicBezTo>
                    <a:pt x="10475" y="16460"/>
                    <a:pt x="13010" y="17594"/>
                    <a:pt x="15512" y="18729"/>
                  </a:cubicBezTo>
                  <a:cubicBezTo>
                    <a:pt x="16379" y="19129"/>
                    <a:pt x="17280" y="19496"/>
                    <a:pt x="18247" y="19729"/>
                  </a:cubicBezTo>
                  <a:cubicBezTo>
                    <a:pt x="19148" y="19963"/>
                    <a:pt x="20215" y="19996"/>
                    <a:pt x="21316" y="20063"/>
                  </a:cubicBezTo>
                  <a:cubicBezTo>
                    <a:pt x="22784" y="20130"/>
                    <a:pt x="24251" y="20296"/>
                    <a:pt x="25319" y="21130"/>
                  </a:cubicBezTo>
                  <a:cubicBezTo>
                    <a:pt x="25619" y="21397"/>
                    <a:pt x="26019" y="21564"/>
                    <a:pt x="26386" y="21731"/>
                  </a:cubicBezTo>
                  <a:cubicBezTo>
                    <a:pt x="27587" y="22231"/>
                    <a:pt x="28821" y="22731"/>
                    <a:pt x="30122" y="22965"/>
                  </a:cubicBezTo>
                  <a:cubicBezTo>
                    <a:pt x="30230" y="22996"/>
                    <a:pt x="30353" y="23020"/>
                    <a:pt x="30477" y="23020"/>
                  </a:cubicBezTo>
                  <a:cubicBezTo>
                    <a:pt x="30620" y="23020"/>
                    <a:pt x="30764" y="22988"/>
                    <a:pt x="30889" y="22898"/>
                  </a:cubicBezTo>
                  <a:cubicBezTo>
                    <a:pt x="31090" y="22731"/>
                    <a:pt x="31123" y="22398"/>
                    <a:pt x="31123" y="22131"/>
                  </a:cubicBezTo>
                  <a:cubicBezTo>
                    <a:pt x="30990" y="20496"/>
                    <a:pt x="29655" y="19629"/>
                    <a:pt x="28288" y="19062"/>
                  </a:cubicBezTo>
                  <a:cubicBezTo>
                    <a:pt x="26720" y="18362"/>
                    <a:pt x="25185" y="17494"/>
                    <a:pt x="23718" y="16594"/>
                  </a:cubicBezTo>
                  <a:cubicBezTo>
                    <a:pt x="20716" y="14826"/>
                    <a:pt x="17813" y="12858"/>
                    <a:pt x="14544" y="11623"/>
                  </a:cubicBezTo>
                  <a:cubicBezTo>
                    <a:pt x="14244" y="11523"/>
                    <a:pt x="13911" y="11390"/>
                    <a:pt x="13677" y="11156"/>
                  </a:cubicBezTo>
                  <a:cubicBezTo>
                    <a:pt x="13477" y="10990"/>
                    <a:pt x="13344" y="10756"/>
                    <a:pt x="13210" y="10556"/>
                  </a:cubicBezTo>
                  <a:cubicBezTo>
                    <a:pt x="12676" y="9622"/>
                    <a:pt x="12009" y="8721"/>
                    <a:pt x="11376" y="7821"/>
                  </a:cubicBezTo>
                  <a:cubicBezTo>
                    <a:pt x="9481" y="5197"/>
                    <a:pt x="6822" y="1"/>
                    <a:pt x="308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2262021" y="2419479"/>
              <a:ext cx="1762272" cy="1799517"/>
            </a:xfrm>
            <a:custGeom>
              <a:avLst/>
              <a:gdLst/>
              <a:ahLst/>
              <a:cxnLst/>
              <a:rect l="l" t="t" r="r" b="b"/>
              <a:pathLst>
                <a:path w="56873" h="58075" extrusionOk="0">
                  <a:moveTo>
                    <a:pt x="28469" y="9443"/>
                  </a:moveTo>
                  <a:cubicBezTo>
                    <a:pt x="29104" y="9443"/>
                    <a:pt x="29744" y="9475"/>
                    <a:pt x="30389" y="9540"/>
                  </a:cubicBezTo>
                  <a:cubicBezTo>
                    <a:pt x="40930" y="10641"/>
                    <a:pt x="48602" y="20248"/>
                    <a:pt x="47535" y="30989"/>
                  </a:cubicBezTo>
                  <a:cubicBezTo>
                    <a:pt x="46535" y="41054"/>
                    <a:pt x="38211" y="48571"/>
                    <a:pt x="28494" y="48571"/>
                  </a:cubicBezTo>
                  <a:cubicBezTo>
                    <a:pt x="27841" y="48571"/>
                    <a:pt x="27183" y="48537"/>
                    <a:pt x="26520" y="48468"/>
                  </a:cubicBezTo>
                  <a:cubicBezTo>
                    <a:pt x="15979" y="47367"/>
                    <a:pt x="8307" y="37794"/>
                    <a:pt x="9374" y="27053"/>
                  </a:cubicBezTo>
                  <a:cubicBezTo>
                    <a:pt x="10376" y="16969"/>
                    <a:pt x="18728" y="9443"/>
                    <a:pt x="28469" y="9443"/>
                  </a:cubicBezTo>
                  <a:close/>
                  <a:moveTo>
                    <a:pt x="26420" y="0"/>
                  </a:moveTo>
                  <a:cubicBezTo>
                    <a:pt x="24552" y="133"/>
                    <a:pt x="22717" y="467"/>
                    <a:pt x="20949" y="967"/>
                  </a:cubicBezTo>
                  <a:cubicBezTo>
                    <a:pt x="21049" y="1134"/>
                    <a:pt x="21149" y="1301"/>
                    <a:pt x="21249" y="1501"/>
                  </a:cubicBezTo>
                  <a:cubicBezTo>
                    <a:pt x="22317" y="3903"/>
                    <a:pt x="21249" y="6738"/>
                    <a:pt x="18881" y="7839"/>
                  </a:cubicBezTo>
                  <a:cubicBezTo>
                    <a:pt x="18255" y="8130"/>
                    <a:pt x="17601" y="8267"/>
                    <a:pt x="16958" y="8267"/>
                  </a:cubicBezTo>
                  <a:cubicBezTo>
                    <a:pt x="15168" y="8267"/>
                    <a:pt x="13462" y="7204"/>
                    <a:pt x="12677" y="5437"/>
                  </a:cubicBezTo>
                  <a:cubicBezTo>
                    <a:pt x="12610" y="5270"/>
                    <a:pt x="12543" y="5104"/>
                    <a:pt x="12510" y="4904"/>
                  </a:cubicBezTo>
                  <a:cubicBezTo>
                    <a:pt x="10975" y="5971"/>
                    <a:pt x="9541" y="7172"/>
                    <a:pt x="8240" y="8506"/>
                  </a:cubicBezTo>
                  <a:cubicBezTo>
                    <a:pt x="8407" y="8606"/>
                    <a:pt x="8574" y="8673"/>
                    <a:pt x="8707" y="8773"/>
                  </a:cubicBezTo>
                  <a:cubicBezTo>
                    <a:pt x="10809" y="10341"/>
                    <a:pt x="11309" y="13343"/>
                    <a:pt x="9775" y="15478"/>
                  </a:cubicBezTo>
                  <a:cubicBezTo>
                    <a:pt x="8866" y="16789"/>
                    <a:pt x="7433" y="17479"/>
                    <a:pt x="5970" y="17479"/>
                  </a:cubicBezTo>
                  <a:cubicBezTo>
                    <a:pt x="5015" y="17479"/>
                    <a:pt x="4047" y="17185"/>
                    <a:pt x="3203" y="16579"/>
                  </a:cubicBezTo>
                  <a:cubicBezTo>
                    <a:pt x="3070" y="16478"/>
                    <a:pt x="2970" y="16345"/>
                    <a:pt x="2836" y="16245"/>
                  </a:cubicBezTo>
                  <a:cubicBezTo>
                    <a:pt x="2036" y="17913"/>
                    <a:pt x="1402" y="19681"/>
                    <a:pt x="902" y="21515"/>
                  </a:cubicBezTo>
                  <a:cubicBezTo>
                    <a:pt x="1035" y="21515"/>
                    <a:pt x="1154" y="21501"/>
                    <a:pt x="1267" y="21501"/>
                  </a:cubicBezTo>
                  <a:cubicBezTo>
                    <a:pt x="1324" y="21501"/>
                    <a:pt x="1380" y="21504"/>
                    <a:pt x="1435" y="21515"/>
                  </a:cubicBezTo>
                  <a:cubicBezTo>
                    <a:pt x="4004" y="21782"/>
                    <a:pt x="5905" y="24117"/>
                    <a:pt x="5638" y="26752"/>
                  </a:cubicBezTo>
                  <a:cubicBezTo>
                    <a:pt x="5388" y="29253"/>
                    <a:pt x="3351" y="31081"/>
                    <a:pt x="954" y="31081"/>
                  </a:cubicBezTo>
                  <a:cubicBezTo>
                    <a:pt x="794" y="31081"/>
                    <a:pt x="631" y="31072"/>
                    <a:pt x="468" y="31056"/>
                  </a:cubicBezTo>
                  <a:cubicBezTo>
                    <a:pt x="301" y="31056"/>
                    <a:pt x="168" y="30989"/>
                    <a:pt x="1" y="30955"/>
                  </a:cubicBezTo>
                  <a:lnTo>
                    <a:pt x="1" y="30955"/>
                  </a:lnTo>
                  <a:cubicBezTo>
                    <a:pt x="134" y="32857"/>
                    <a:pt x="435" y="34725"/>
                    <a:pt x="902" y="36493"/>
                  </a:cubicBezTo>
                  <a:cubicBezTo>
                    <a:pt x="1035" y="36426"/>
                    <a:pt x="1202" y="36326"/>
                    <a:pt x="1335" y="36226"/>
                  </a:cubicBezTo>
                  <a:cubicBezTo>
                    <a:pt x="1958" y="35945"/>
                    <a:pt x="2611" y="35812"/>
                    <a:pt x="3254" y="35812"/>
                  </a:cubicBezTo>
                  <a:cubicBezTo>
                    <a:pt x="5057" y="35812"/>
                    <a:pt x="6786" y="36858"/>
                    <a:pt x="7573" y="38628"/>
                  </a:cubicBezTo>
                  <a:cubicBezTo>
                    <a:pt x="8640" y="41063"/>
                    <a:pt x="7573" y="43898"/>
                    <a:pt x="5205" y="44999"/>
                  </a:cubicBezTo>
                  <a:cubicBezTo>
                    <a:pt x="5038" y="45066"/>
                    <a:pt x="4871" y="45099"/>
                    <a:pt x="4704" y="45166"/>
                  </a:cubicBezTo>
                  <a:cubicBezTo>
                    <a:pt x="5738" y="46733"/>
                    <a:pt x="6906" y="48201"/>
                    <a:pt x="8207" y="49535"/>
                  </a:cubicBezTo>
                  <a:cubicBezTo>
                    <a:pt x="8307" y="49369"/>
                    <a:pt x="8374" y="49202"/>
                    <a:pt x="8507" y="49035"/>
                  </a:cubicBezTo>
                  <a:cubicBezTo>
                    <a:pt x="9415" y="47723"/>
                    <a:pt x="10848" y="47034"/>
                    <a:pt x="12304" y="47034"/>
                  </a:cubicBezTo>
                  <a:cubicBezTo>
                    <a:pt x="13254" y="47034"/>
                    <a:pt x="14215" y="47328"/>
                    <a:pt x="15045" y="47934"/>
                  </a:cubicBezTo>
                  <a:cubicBezTo>
                    <a:pt x="17180" y="49502"/>
                    <a:pt x="17647" y="52504"/>
                    <a:pt x="16112" y="54639"/>
                  </a:cubicBezTo>
                  <a:cubicBezTo>
                    <a:pt x="16012" y="54806"/>
                    <a:pt x="15879" y="54939"/>
                    <a:pt x="15745" y="55073"/>
                  </a:cubicBezTo>
                  <a:cubicBezTo>
                    <a:pt x="17380" y="55907"/>
                    <a:pt x="19115" y="56574"/>
                    <a:pt x="20949" y="57108"/>
                  </a:cubicBezTo>
                  <a:cubicBezTo>
                    <a:pt x="20949" y="56874"/>
                    <a:pt x="20916" y="56674"/>
                    <a:pt x="20949" y="56474"/>
                  </a:cubicBezTo>
                  <a:cubicBezTo>
                    <a:pt x="21200" y="54002"/>
                    <a:pt x="23240" y="52146"/>
                    <a:pt x="25640" y="52146"/>
                  </a:cubicBezTo>
                  <a:cubicBezTo>
                    <a:pt x="25799" y="52146"/>
                    <a:pt x="25958" y="52154"/>
                    <a:pt x="26120" y="52171"/>
                  </a:cubicBezTo>
                  <a:cubicBezTo>
                    <a:pt x="28688" y="52438"/>
                    <a:pt x="30556" y="54806"/>
                    <a:pt x="30323" y="57441"/>
                  </a:cubicBezTo>
                  <a:cubicBezTo>
                    <a:pt x="30289" y="57641"/>
                    <a:pt x="30222" y="57841"/>
                    <a:pt x="30189" y="58075"/>
                  </a:cubicBezTo>
                  <a:cubicBezTo>
                    <a:pt x="31857" y="57975"/>
                    <a:pt x="33458" y="57708"/>
                    <a:pt x="35059" y="57308"/>
                  </a:cubicBezTo>
                  <a:cubicBezTo>
                    <a:pt x="35393" y="57241"/>
                    <a:pt x="35526" y="56874"/>
                    <a:pt x="35393" y="56574"/>
                  </a:cubicBezTo>
                  <a:cubicBezTo>
                    <a:pt x="35393" y="56574"/>
                    <a:pt x="35393" y="56540"/>
                    <a:pt x="35393" y="56540"/>
                  </a:cubicBezTo>
                  <a:cubicBezTo>
                    <a:pt x="34325" y="54105"/>
                    <a:pt x="35359" y="51270"/>
                    <a:pt x="37728" y="50203"/>
                  </a:cubicBezTo>
                  <a:cubicBezTo>
                    <a:pt x="38360" y="49909"/>
                    <a:pt x="39023" y="49769"/>
                    <a:pt x="39676" y="49769"/>
                  </a:cubicBezTo>
                  <a:cubicBezTo>
                    <a:pt x="41469" y="49769"/>
                    <a:pt x="43183" y="50819"/>
                    <a:pt x="43966" y="52604"/>
                  </a:cubicBezTo>
                  <a:cubicBezTo>
                    <a:pt x="44056" y="52831"/>
                    <a:pt x="44270" y="52965"/>
                    <a:pt x="44482" y="52965"/>
                  </a:cubicBezTo>
                  <a:cubicBezTo>
                    <a:pt x="44581" y="52965"/>
                    <a:pt x="44681" y="52935"/>
                    <a:pt x="44766" y="52871"/>
                  </a:cubicBezTo>
                  <a:cubicBezTo>
                    <a:pt x="45934" y="52037"/>
                    <a:pt x="47034" y="51103"/>
                    <a:pt x="48069" y="50103"/>
                  </a:cubicBezTo>
                  <a:cubicBezTo>
                    <a:pt x="48302" y="49869"/>
                    <a:pt x="48269" y="49469"/>
                    <a:pt x="48002" y="49302"/>
                  </a:cubicBezTo>
                  <a:cubicBezTo>
                    <a:pt x="47968" y="49269"/>
                    <a:pt x="47935" y="49269"/>
                    <a:pt x="47902" y="49235"/>
                  </a:cubicBezTo>
                  <a:cubicBezTo>
                    <a:pt x="45800" y="47667"/>
                    <a:pt x="45333" y="44699"/>
                    <a:pt x="46868" y="42530"/>
                  </a:cubicBezTo>
                  <a:cubicBezTo>
                    <a:pt x="47780" y="41233"/>
                    <a:pt x="49222" y="40539"/>
                    <a:pt x="50685" y="40539"/>
                  </a:cubicBezTo>
                  <a:cubicBezTo>
                    <a:pt x="51629" y="40539"/>
                    <a:pt x="52582" y="40828"/>
                    <a:pt x="53406" y="41430"/>
                  </a:cubicBezTo>
                  <a:lnTo>
                    <a:pt x="53472" y="41496"/>
                  </a:lnTo>
                  <a:cubicBezTo>
                    <a:pt x="53567" y="41567"/>
                    <a:pt x="53678" y="41600"/>
                    <a:pt x="53788" y="41600"/>
                  </a:cubicBezTo>
                  <a:cubicBezTo>
                    <a:pt x="53989" y="41600"/>
                    <a:pt x="54187" y="41490"/>
                    <a:pt x="54273" y="41296"/>
                  </a:cubicBezTo>
                  <a:cubicBezTo>
                    <a:pt x="54873" y="39995"/>
                    <a:pt x="55407" y="38628"/>
                    <a:pt x="55807" y="37193"/>
                  </a:cubicBezTo>
                  <a:cubicBezTo>
                    <a:pt x="55874" y="36860"/>
                    <a:pt x="55641" y="36560"/>
                    <a:pt x="55307" y="36526"/>
                  </a:cubicBezTo>
                  <a:lnTo>
                    <a:pt x="55207" y="36526"/>
                  </a:lnTo>
                  <a:cubicBezTo>
                    <a:pt x="52605" y="36259"/>
                    <a:pt x="50737" y="33891"/>
                    <a:pt x="51004" y="31256"/>
                  </a:cubicBezTo>
                  <a:cubicBezTo>
                    <a:pt x="51254" y="28784"/>
                    <a:pt x="53295" y="26928"/>
                    <a:pt x="55667" y="26928"/>
                  </a:cubicBezTo>
                  <a:cubicBezTo>
                    <a:pt x="55824" y="26928"/>
                    <a:pt x="55982" y="26936"/>
                    <a:pt x="56141" y="26953"/>
                  </a:cubicBezTo>
                  <a:cubicBezTo>
                    <a:pt x="56174" y="26953"/>
                    <a:pt x="56208" y="26986"/>
                    <a:pt x="56208" y="26986"/>
                  </a:cubicBezTo>
                  <a:cubicBezTo>
                    <a:pt x="56229" y="26988"/>
                    <a:pt x="56249" y="26989"/>
                    <a:pt x="56270" y="26989"/>
                  </a:cubicBezTo>
                  <a:cubicBezTo>
                    <a:pt x="56608" y="26989"/>
                    <a:pt x="56873" y="26734"/>
                    <a:pt x="56841" y="26419"/>
                  </a:cubicBezTo>
                  <a:cubicBezTo>
                    <a:pt x="56708" y="24951"/>
                    <a:pt x="56475" y="23483"/>
                    <a:pt x="56141" y="22082"/>
                  </a:cubicBezTo>
                  <a:cubicBezTo>
                    <a:pt x="56068" y="21838"/>
                    <a:pt x="55851" y="21683"/>
                    <a:pt x="55623" y="21683"/>
                  </a:cubicBezTo>
                  <a:cubicBezTo>
                    <a:pt x="55539" y="21683"/>
                    <a:pt x="55454" y="21704"/>
                    <a:pt x="55374" y="21749"/>
                  </a:cubicBezTo>
                  <a:cubicBezTo>
                    <a:pt x="55340" y="21749"/>
                    <a:pt x="55307" y="21782"/>
                    <a:pt x="55274" y="21782"/>
                  </a:cubicBezTo>
                  <a:cubicBezTo>
                    <a:pt x="54641" y="22076"/>
                    <a:pt x="53980" y="22216"/>
                    <a:pt x="53331" y="22216"/>
                  </a:cubicBezTo>
                  <a:cubicBezTo>
                    <a:pt x="51548" y="22216"/>
                    <a:pt x="49852" y="21165"/>
                    <a:pt x="49069" y="19381"/>
                  </a:cubicBezTo>
                  <a:cubicBezTo>
                    <a:pt x="48002" y="16979"/>
                    <a:pt x="49069" y="14110"/>
                    <a:pt x="51438" y="13043"/>
                  </a:cubicBezTo>
                  <a:cubicBezTo>
                    <a:pt x="51438" y="13043"/>
                    <a:pt x="51471" y="13009"/>
                    <a:pt x="51471" y="13009"/>
                  </a:cubicBezTo>
                  <a:cubicBezTo>
                    <a:pt x="51771" y="12876"/>
                    <a:pt x="51905" y="12509"/>
                    <a:pt x="51704" y="12209"/>
                  </a:cubicBezTo>
                  <a:cubicBezTo>
                    <a:pt x="50904" y="11041"/>
                    <a:pt x="49970" y="9907"/>
                    <a:pt x="49003" y="8873"/>
                  </a:cubicBezTo>
                  <a:cubicBezTo>
                    <a:pt x="48900" y="8756"/>
                    <a:pt x="48766" y="8703"/>
                    <a:pt x="48630" y="8703"/>
                  </a:cubicBezTo>
                  <a:cubicBezTo>
                    <a:pt x="48457" y="8703"/>
                    <a:pt x="48281" y="8790"/>
                    <a:pt x="48169" y="8940"/>
                  </a:cubicBezTo>
                  <a:cubicBezTo>
                    <a:pt x="48169" y="8973"/>
                    <a:pt x="48135" y="8973"/>
                    <a:pt x="48135" y="9006"/>
                  </a:cubicBezTo>
                  <a:cubicBezTo>
                    <a:pt x="47228" y="10297"/>
                    <a:pt x="45784" y="10990"/>
                    <a:pt x="44319" y="10990"/>
                  </a:cubicBezTo>
                  <a:cubicBezTo>
                    <a:pt x="43361" y="10990"/>
                    <a:pt x="42395" y="10694"/>
                    <a:pt x="41564" y="10074"/>
                  </a:cubicBezTo>
                  <a:cubicBezTo>
                    <a:pt x="39462" y="8539"/>
                    <a:pt x="38995" y="5537"/>
                    <a:pt x="40496" y="3369"/>
                  </a:cubicBezTo>
                  <a:cubicBezTo>
                    <a:pt x="40697" y="3102"/>
                    <a:pt x="40630" y="2702"/>
                    <a:pt x="40330" y="2569"/>
                  </a:cubicBezTo>
                  <a:cubicBezTo>
                    <a:pt x="39062" y="1968"/>
                    <a:pt x="37728" y="1468"/>
                    <a:pt x="36360" y="1067"/>
                  </a:cubicBezTo>
                  <a:cubicBezTo>
                    <a:pt x="36312" y="1053"/>
                    <a:pt x="36264" y="1046"/>
                    <a:pt x="36218" y="1046"/>
                  </a:cubicBezTo>
                  <a:cubicBezTo>
                    <a:pt x="35945" y="1046"/>
                    <a:pt x="35722" y="1283"/>
                    <a:pt x="35693" y="1568"/>
                  </a:cubicBezTo>
                  <a:cubicBezTo>
                    <a:pt x="35443" y="4040"/>
                    <a:pt x="33402" y="5895"/>
                    <a:pt x="31002" y="5895"/>
                  </a:cubicBezTo>
                  <a:cubicBezTo>
                    <a:pt x="30844" y="5895"/>
                    <a:pt x="30684" y="5887"/>
                    <a:pt x="30523" y="5871"/>
                  </a:cubicBezTo>
                  <a:cubicBezTo>
                    <a:pt x="27954" y="5604"/>
                    <a:pt x="26053" y="3236"/>
                    <a:pt x="26320" y="600"/>
                  </a:cubicBezTo>
                  <a:cubicBezTo>
                    <a:pt x="26353" y="400"/>
                    <a:pt x="26386" y="200"/>
                    <a:pt x="26420"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2425339" y="2630298"/>
              <a:ext cx="1436732" cy="1377828"/>
            </a:xfrm>
            <a:custGeom>
              <a:avLst/>
              <a:gdLst/>
              <a:ahLst/>
              <a:cxnLst/>
              <a:rect l="l" t="t" r="r" b="b"/>
              <a:pathLst>
                <a:path w="46367" h="44466" extrusionOk="0">
                  <a:moveTo>
                    <a:pt x="23185" y="7304"/>
                  </a:moveTo>
                  <a:cubicBezTo>
                    <a:pt x="30397" y="7304"/>
                    <a:pt x="36684" y="12752"/>
                    <a:pt x="37694" y="20249"/>
                  </a:cubicBezTo>
                  <a:cubicBezTo>
                    <a:pt x="38761" y="28388"/>
                    <a:pt x="33124" y="35927"/>
                    <a:pt x="25118" y="37027"/>
                  </a:cubicBezTo>
                  <a:cubicBezTo>
                    <a:pt x="24459" y="37118"/>
                    <a:pt x="23804" y="37163"/>
                    <a:pt x="23155" y="37163"/>
                  </a:cubicBezTo>
                  <a:cubicBezTo>
                    <a:pt x="15965" y="37163"/>
                    <a:pt x="9652" y="31715"/>
                    <a:pt x="8673" y="24218"/>
                  </a:cubicBezTo>
                  <a:cubicBezTo>
                    <a:pt x="7606" y="16046"/>
                    <a:pt x="13210" y="8540"/>
                    <a:pt x="21215" y="7440"/>
                  </a:cubicBezTo>
                  <a:cubicBezTo>
                    <a:pt x="21877" y="7349"/>
                    <a:pt x="22535" y="7304"/>
                    <a:pt x="23185" y="7304"/>
                  </a:cubicBezTo>
                  <a:close/>
                  <a:moveTo>
                    <a:pt x="23173" y="1"/>
                  </a:moveTo>
                  <a:cubicBezTo>
                    <a:pt x="22208" y="1"/>
                    <a:pt x="21231" y="66"/>
                    <a:pt x="20248" y="201"/>
                  </a:cubicBezTo>
                  <a:lnTo>
                    <a:pt x="20281" y="201"/>
                  </a:lnTo>
                  <a:cubicBezTo>
                    <a:pt x="8373" y="1836"/>
                    <a:pt x="0" y="13044"/>
                    <a:pt x="1601" y="25186"/>
                  </a:cubicBezTo>
                  <a:cubicBezTo>
                    <a:pt x="3071" y="36329"/>
                    <a:pt x="12435" y="44466"/>
                    <a:pt x="23170" y="44466"/>
                  </a:cubicBezTo>
                  <a:cubicBezTo>
                    <a:pt x="24133" y="44466"/>
                    <a:pt x="25106" y="44400"/>
                    <a:pt x="26086" y="44266"/>
                  </a:cubicBezTo>
                  <a:cubicBezTo>
                    <a:pt x="37994" y="42631"/>
                    <a:pt x="46367" y="31390"/>
                    <a:pt x="44766" y="19248"/>
                  </a:cubicBezTo>
                  <a:cubicBezTo>
                    <a:pt x="43297" y="8108"/>
                    <a:pt x="33909" y="1"/>
                    <a:pt x="23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795447" y="3453991"/>
              <a:ext cx="379363" cy="289503"/>
            </a:xfrm>
            <a:custGeom>
              <a:avLst/>
              <a:gdLst/>
              <a:ahLst/>
              <a:cxnLst/>
              <a:rect l="l" t="t" r="r" b="b"/>
              <a:pathLst>
                <a:path w="12243" h="9343" extrusionOk="0">
                  <a:moveTo>
                    <a:pt x="10067" y="1"/>
                  </a:moveTo>
                  <a:cubicBezTo>
                    <a:pt x="9005" y="1"/>
                    <a:pt x="4794" y="2319"/>
                    <a:pt x="4170" y="2538"/>
                  </a:cubicBezTo>
                  <a:cubicBezTo>
                    <a:pt x="3970" y="2604"/>
                    <a:pt x="200" y="4673"/>
                    <a:pt x="0" y="4739"/>
                  </a:cubicBezTo>
                  <a:cubicBezTo>
                    <a:pt x="601" y="6274"/>
                    <a:pt x="1168" y="7808"/>
                    <a:pt x="1735" y="9343"/>
                  </a:cubicBezTo>
                  <a:cubicBezTo>
                    <a:pt x="2068" y="9142"/>
                    <a:pt x="11442" y="5640"/>
                    <a:pt x="11742" y="5440"/>
                  </a:cubicBezTo>
                  <a:cubicBezTo>
                    <a:pt x="12242" y="5140"/>
                    <a:pt x="11508" y="4106"/>
                    <a:pt x="11675" y="3572"/>
                  </a:cubicBezTo>
                  <a:cubicBezTo>
                    <a:pt x="11975" y="2671"/>
                    <a:pt x="11008" y="503"/>
                    <a:pt x="10241" y="36"/>
                  </a:cubicBezTo>
                  <a:cubicBezTo>
                    <a:pt x="10200" y="12"/>
                    <a:pt x="10141" y="1"/>
                    <a:pt x="1006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720000" y="3575977"/>
              <a:ext cx="246030" cy="388844"/>
            </a:xfrm>
            <a:custGeom>
              <a:avLst/>
              <a:gdLst/>
              <a:ahLst/>
              <a:cxnLst/>
              <a:rect l="l" t="t" r="r" b="b"/>
              <a:pathLst>
                <a:path w="7940" h="12549" extrusionOk="0">
                  <a:moveTo>
                    <a:pt x="3641" y="1"/>
                  </a:moveTo>
                  <a:cubicBezTo>
                    <a:pt x="3639" y="1"/>
                    <a:pt x="3637" y="1"/>
                    <a:pt x="3636" y="2"/>
                  </a:cubicBezTo>
                  <a:cubicBezTo>
                    <a:pt x="2969" y="302"/>
                    <a:pt x="2335" y="602"/>
                    <a:pt x="1735" y="1002"/>
                  </a:cubicBezTo>
                  <a:cubicBezTo>
                    <a:pt x="1501" y="1136"/>
                    <a:pt x="0" y="1836"/>
                    <a:pt x="100" y="2170"/>
                  </a:cubicBezTo>
                  <a:cubicBezTo>
                    <a:pt x="1001" y="5506"/>
                    <a:pt x="2835" y="8875"/>
                    <a:pt x="5004" y="11510"/>
                  </a:cubicBezTo>
                  <a:cubicBezTo>
                    <a:pt x="5204" y="11743"/>
                    <a:pt x="5404" y="11977"/>
                    <a:pt x="5604" y="12177"/>
                  </a:cubicBezTo>
                  <a:cubicBezTo>
                    <a:pt x="5909" y="12391"/>
                    <a:pt x="6270" y="12548"/>
                    <a:pt x="6610" y="12548"/>
                  </a:cubicBezTo>
                  <a:cubicBezTo>
                    <a:pt x="6642" y="12548"/>
                    <a:pt x="6673" y="12547"/>
                    <a:pt x="6705" y="12544"/>
                  </a:cubicBezTo>
                  <a:cubicBezTo>
                    <a:pt x="7939" y="12411"/>
                    <a:pt x="7605" y="11176"/>
                    <a:pt x="7305" y="10376"/>
                  </a:cubicBezTo>
                  <a:cubicBezTo>
                    <a:pt x="6972" y="9509"/>
                    <a:pt x="6671" y="8608"/>
                    <a:pt x="6505" y="7707"/>
                  </a:cubicBezTo>
                  <a:cubicBezTo>
                    <a:pt x="6405" y="7174"/>
                    <a:pt x="6271" y="6540"/>
                    <a:pt x="6338" y="6006"/>
                  </a:cubicBezTo>
                  <a:cubicBezTo>
                    <a:pt x="6371" y="5672"/>
                    <a:pt x="6671" y="5205"/>
                    <a:pt x="6538" y="4872"/>
                  </a:cubicBezTo>
                  <a:cubicBezTo>
                    <a:pt x="6405" y="4572"/>
                    <a:pt x="6004" y="4405"/>
                    <a:pt x="5804" y="4138"/>
                  </a:cubicBezTo>
                  <a:cubicBezTo>
                    <a:pt x="5671" y="3905"/>
                    <a:pt x="5571" y="3471"/>
                    <a:pt x="5404" y="3171"/>
                  </a:cubicBezTo>
                  <a:cubicBezTo>
                    <a:pt x="5239" y="2907"/>
                    <a:pt x="3802" y="1"/>
                    <a:pt x="3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913248" y="2376256"/>
              <a:ext cx="868261" cy="1398774"/>
            </a:xfrm>
            <a:custGeom>
              <a:avLst/>
              <a:gdLst/>
              <a:ahLst/>
              <a:cxnLst/>
              <a:rect l="l" t="t" r="r" b="b"/>
              <a:pathLst>
                <a:path w="28021" h="45142" extrusionOk="0">
                  <a:moveTo>
                    <a:pt x="19440" y="1"/>
                  </a:moveTo>
                  <a:cubicBezTo>
                    <a:pt x="15581" y="1"/>
                    <a:pt x="11925" y="3894"/>
                    <a:pt x="10241" y="6999"/>
                  </a:cubicBezTo>
                  <a:cubicBezTo>
                    <a:pt x="8407" y="10368"/>
                    <a:pt x="9508" y="14371"/>
                    <a:pt x="10342" y="17907"/>
                  </a:cubicBezTo>
                  <a:cubicBezTo>
                    <a:pt x="11309" y="21976"/>
                    <a:pt x="12710" y="25946"/>
                    <a:pt x="14144" y="29882"/>
                  </a:cubicBezTo>
                  <a:cubicBezTo>
                    <a:pt x="10342" y="31483"/>
                    <a:pt x="6539" y="33118"/>
                    <a:pt x="2736" y="34719"/>
                  </a:cubicBezTo>
                  <a:cubicBezTo>
                    <a:pt x="1802" y="35119"/>
                    <a:pt x="901" y="35519"/>
                    <a:pt x="1" y="35886"/>
                  </a:cubicBezTo>
                  <a:cubicBezTo>
                    <a:pt x="359" y="36830"/>
                    <a:pt x="3670" y="45142"/>
                    <a:pt x="4698" y="45142"/>
                  </a:cubicBezTo>
                  <a:cubicBezTo>
                    <a:pt x="4724" y="45142"/>
                    <a:pt x="4748" y="45137"/>
                    <a:pt x="4771" y="45126"/>
                  </a:cubicBezTo>
                  <a:cubicBezTo>
                    <a:pt x="8974" y="43792"/>
                    <a:pt x="13344" y="42625"/>
                    <a:pt x="17447" y="41023"/>
                  </a:cubicBezTo>
                  <a:cubicBezTo>
                    <a:pt x="20249" y="39923"/>
                    <a:pt x="23885" y="39389"/>
                    <a:pt x="25986" y="36954"/>
                  </a:cubicBezTo>
                  <a:cubicBezTo>
                    <a:pt x="28021" y="34585"/>
                    <a:pt x="26553" y="29782"/>
                    <a:pt x="25953" y="27047"/>
                  </a:cubicBezTo>
                  <a:lnTo>
                    <a:pt x="24185" y="18707"/>
                  </a:lnTo>
                  <a:cubicBezTo>
                    <a:pt x="23718" y="16439"/>
                    <a:pt x="22617" y="13637"/>
                    <a:pt x="23051" y="11335"/>
                  </a:cubicBezTo>
                  <a:cubicBezTo>
                    <a:pt x="23684" y="8133"/>
                    <a:pt x="26286" y="3296"/>
                    <a:pt x="22550" y="928"/>
                  </a:cubicBezTo>
                  <a:cubicBezTo>
                    <a:pt x="21522" y="280"/>
                    <a:pt x="20474" y="1"/>
                    <a:pt x="194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2078068" y="1975037"/>
              <a:ext cx="301836" cy="434146"/>
            </a:xfrm>
            <a:custGeom>
              <a:avLst/>
              <a:gdLst/>
              <a:ahLst/>
              <a:cxnLst/>
              <a:rect l="l" t="t" r="r" b="b"/>
              <a:pathLst>
                <a:path w="9741" h="14011" extrusionOk="0">
                  <a:moveTo>
                    <a:pt x="2235" y="0"/>
                  </a:moveTo>
                  <a:cubicBezTo>
                    <a:pt x="1601" y="668"/>
                    <a:pt x="868" y="1268"/>
                    <a:pt x="401" y="2069"/>
                  </a:cubicBezTo>
                  <a:cubicBezTo>
                    <a:pt x="301" y="2235"/>
                    <a:pt x="234" y="2402"/>
                    <a:pt x="167" y="2569"/>
                  </a:cubicBezTo>
                  <a:cubicBezTo>
                    <a:pt x="34" y="3303"/>
                    <a:pt x="0" y="3970"/>
                    <a:pt x="34" y="4437"/>
                  </a:cubicBezTo>
                  <a:cubicBezTo>
                    <a:pt x="367" y="7973"/>
                    <a:pt x="1902" y="11375"/>
                    <a:pt x="4237" y="14010"/>
                  </a:cubicBezTo>
                  <a:cubicBezTo>
                    <a:pt x="6038" y="11475"/>
                    <a:pt x="7839" y="8940"/>
                    <a:pt x="9507" y="6338"/>
                  </a:cubicBezTo>
                  <a:lnTo>
                    <a:pt x="9741" y="5771"/>
                  </a:lnTo>
                  <a:cubicBezTo>
                    <a:pt x="9674" y="5704"/>
                    <a:pt x="9574" y="5604"/>
                    <a:pt x="9507" y="5538"/>
                  </a:cubicBezTo>
                  <a:cubicBezTo>
                    <a:pt x="9440" y="5471"/>
                    <a:pt x="9374" y="5404"/>
                    <a:pt x="9307" y="5338"/>
                  </a:cubicBezTo>
                  <a:cubicBezTo>
                    <a:pt x="8039" y="4170"/>
                    <a:pt x="6872" y="2869"/>
                    <a:pt x="5504" y="1835"/>
                  </a:cubicBezTo>
                  <a:cubicBezTo>
                    <a:pt x="4637" y="1201"/>
                    <a:pt x="3403" y="267"/>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1280163" y="1851099"/>
              <a:ext cx="988178" cy="856796"/>
            </a:xfrm>
            <a:custGeom>
              <a:avLst/>
              <a:gdLst/>
              <a:ahLst/>
              <a:cxnLst/>
              <a:rect l="l" t="t" r="r" b="b"/>
              <a:pathLst>
                <a:path w="31891" h="27651" extrusionOk="0">
                  <a:moveTo>
                    <a:pt x="19343" y="1"/>
                  </a:moveTo>
                  <a:cubicBezTo>
                    <a:pt x="18620" y="1"/>
                    <a:pt x="17916" y="81"/>
                    <a:pt x="17280" y="298"/>
                  </a:cubicBezTo>
                  <a:cubicBezTo>
                    <a:pt x="15645" y="865"/>
                    <a:pt x="14244" y="2032"/>
                    <a:pt x="13110" y="3367"/>
                  </a:cubicBezTo>
                  <a:cubicBezTo>
                    <a:pt x="12276" y="4367"/>
                    <a:pt x="11576" y="5468"/>
                    <a:pt x="10908" y="6569"/>
                  </a:cubicBezTo>
                  <a:cubicBezTo>
                    <a:pt x="9874" y="8170"/>
                    <a:pt x="8774" y="9704"/>
                    <a:pt x="7673" y="11239"/>
                  </a:cubicBezTo>
                  <a:cubicBezTo>
                    <a:pt x="6839" y="12406"/>
                    <a:pt x="6372" y="13741"/>
                    <a:pt x="5404" y="14775"/>
                  </a:cubicBezTo>
                  <a:cubicBezTo>
                    <a:pt x="4470" y="15775"/>
                    <a:pt x="3370" y="16576"/>
                    <a:pt x="2402" y="17510"/>
                  </a:cubicBezTo>
                  <a:cubicBezTo>
                    <a:pt x="2202" y="17677"/>
                    <a:pt x="1" y="20345"/>
                    <a:pt x="401" y="20479"/>
                  </a:cubicBezTo>
                  <a:cubicBezTo>
                    <a:pt x="5104" y="22247"/>
                    <a:pt x="9341" y="25282"/>
                    <a:pt x="14244" y="26316"/>
                  </a:cubicBezTo>
                  <a:cubicBezTo>
                    <a:pt x="14277" y="26350"/>
                    <a:pt x="14311" y="26350"/>
                    <a:pt x="14344" y="26350"/>
                  </a:cubicBezTo>
                  <a:cubicBezTo>
                    <a:pt x="15912" y="26683"/>
                    <a:pt x="17546" y="26817"/>
                    <a:pt x="18947" y="27551"/>
                  </a:cubicBezTo>
                  <a:cubicBezTo>
                    <a:pt x="19048" y="27584"/>
                    <a:pt x="19148" y="27651"/>
                    <a:pt x="19281" y="27651"/>
                  </a:cubicBezTo>
                  <a:cubicBezTo>
                    <a:pt x="19515" y="27651"/>
                    <a:pt x="19681" y="27417"/>
                    <a:pt x="19815" y="27217"/>
                  </a:cubicBezTo>
                  <a:cubicBezTo>
                    <a:pt x="21383" y="24548"/>
                    <a:pt x="23084" y="21980"/>
                    <a:pt x="24918" y="19512"/>
                  </a:cubicBezTo>
                  <a:cubicBezTo>
                    <a:pt x="26586" y="17243"/>
                    <a:pt x="28788" y="15208"/>
                    <a:pt x="30155" y="12773"/>
                  </a:cubicBezTo>
                  <a:cubicBezTo>
                    <a:pt x="31890" y="9671"/>
                    <a:pt x="31290" y="7269"/>
                    <a:pt x="29288" y="4501"/>
                  </a:cubicBezTo>
                  <a:cubicBezTo>
                    <a:pt x="28888" y="3934"/>
                    <a:pt x="28488" y="3367"/>
                    <a:pt x="27987" y="2866"/>
                  </a:cubicBezTo>
                  <a:cubicBezTo>
                    <a:pt x="26620" y="1465"/>
                    <a:pt x="24718" y="698"/>
                    <a:pt x="22784" y="398"/>
                  </a:cubicBezTo>
                  <a:cubicBezTo>
                    <a:pt x="21731" y="212"/>
                    <a:pt x="20514" y="1"/>
                    <a:pt x="19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1585048" y="2029012"/>
              <a:ext cx="885861" cy="1026043"/>
            </a:xfrm>
            <a:custGeom>
              <a:avLst/>
              <a:gdLst/>
              <a:ahLst/>
              <a:cxnLst/>
              <a:rect l="l" t="t" r="r" b="b"/>
              <a:pathLst>
                <a:path w="28589" h="33113" extrusionOk="0">
                  <a:moveTo>
                    <a:pt x="5177" y="0"/>
                  </a:moveTo>
                  <a:cubicBezTo>
                    <a:pt x="3975" y="0"/>
                    <a:pt x="2751" y="767"/>
                    <a:pt x="2036" y="1728"/>
                  </a:cubicBezTo>
                  <a:cubicBezTo>
                    <a:pt x="935" y="3229"/>
                    <a:pt x="568" y="5130"/>
                    <a:pt x="401" y="6965"/>
                  </a:cubicBezTo>
                  <a:cubicBezTo>
                    <a:pt x="1" y="10934"/>
                    <a:pt x="335" y="15004"/>
                    <a:pt x="1369" y="18840"/>
                  </a:cubicBezTo>
                  <a:cubicBezTo>
                    <a:pt x="1502" y="19307"/>
                    <a:pt x="1602" y="19740"/>
                    <a:pt x="1869" y="20107"/>
                  </a:cubicBezTo>
                  <a:cubicBezTo>
                    <a:pt x="2770" y="21442"/>
                    <a:pt x="4504" y="22509"/>
                    <a:pt x="5805" y="23376"/>
                  </a:cubicBezTo>
                  <a:cubicBezTo>
                    <a:pt x="7807" y="24777"/>
                    <a:pt x="10008" y="25878"/>
                    <a:pt x="12243" y="26912"/>
                  </a:cubicBezTo>
                  <a:cubicBezTo>
                    <a:pt x="14511" y="27980"/>
                    <a:pt x="16646" y="29147"/>
                    <a:pt x="19115" y="29581"/>
                  </a:cubicBezTo>
                  <a:cubicBezTo>
                    <a:pt x="19515" y="29648"/>
                    <a:pt x="19915" y="29714"/>
                    <a:pt x="20282" y="29848"/>
                  </a:cubicBezTo>
                  <a:cubicBezTo>
                    <a:pt x="20983" y="30115"/>
                    <a:pt x="21516" y="30682"/>
                    <a:pt x="22083" y="31149"/>
                  </a:cubicBezTo>
                  <a:lnTo>
                    <a:pt x="22117" y="31182"/>
                  </a:lnTo>
                  <a:cubicBezTo>
                    <a:pt x="23251" y="32187"/>
                    <a:pt x="24504" y="33112"/>
                    <a:pt x="25938" y="33112"/>
                  </a:cubicBezTo>
                  <a:cubicBezTo>
                    <a:pt x="26360" y="33112"/>
                    <a:pt x="26798" y="33032"/>
                    <a:pt x="27254" y="32850"/>
                  </a:cubicBezTo>
                  <a:cubicBezTo>
                    <a:pt x="27521" y="32750"/>
                    <a:pt x="27754" y="32616"/>
                    <a:pt x="27921" y="32450"/>
                  </a:cubicBezTo>
                  <a:cubicBezTo>
                    <a:pt x="28588" y="31749"/>
                    <a:pt x="28154" y="30882"/>
                    <a:pt x="27521" y="30148"/>
                  </a:cubicBezTo>
                  <a:lnTo>
                    <a:pt x="27521" y="30181"/>
                  </a:lnTo>
                  <a:cubicBezTo>
                    <a:pt x="27087" y="29681"/>
                    <a:pt x="26520" y="29281"/>
                    <a:pt x="26186" y="29047"/>
                  </a:cubicBezTo>
                  <a:cubicBezTo>
                    <a:pt x="26086" y="28947"/>
                    <a:pt x="25953" y="28880"/>
                    <a:pt x="25853" y="28814"/>
                  </a:cubicBezTo>
                  <a:lnTo>
                    <a:pt x="25853" y="28814"/>
                  </a:lnTo>
                  <a:cubicBezTo>
                    <a:pt x="26152" y="28831"/>
                    <a:pt x="26527" y="28961"/>
                    <a:pt x="26847" y="28961"/>
                  </a:cubicBezTo>
                  <a:cubicBezTo>
                    <a:pt x="27133" y="28961"/>
                    <a:pt x="27377" y="28858"/>
                    <a:pt x="27487" y="28480"/>
                  </a:cubicBezTo>
                  <a:cubicBezTo>
                    <a:pt x="27521" y="28413"/>
                    <a:pt x="27521" y="28313"/>
                    <a:pt x="27487" y="28247"/>
                  </a:cubicBezTo>
                  <a:cubicBezTo>
                    <a:pt x="27387" y="28046"/>
                    <a:pt x="26620" y="28013"/>
                    <a:pt x="26386" y="27913"/>
                  </a:cubicBezTo>
                  <a:cubicBezTo>
                    <a:pt x="25853" y="27746"/>
                    <a:pt x="25386" y="27546"/>
                    <a:pt x="24819" y="27413"/>
                  </a:cubicBezTo>
                  <a:cubicBezTo>
                    <a:pt x="24352" y="27313"/>
                    <a:pt x="23851" y="27246"/>
                    <a:pt x="23384" y="27146"/>
                  </a:cubicBezTo>
                  <a:cubicBezTo>
                    <a:pt x="19515" y="24577"/>
                    <a:pt x="15679" y="22009"/>
                    <a:pt x="11843" y="19440"/>
                  </a:cubicBezTo>
                  <a:cubicBezTo>
                    <a:pt x="11276" y="19040"/>
                    <a:pt x="10675" y="18640"/>
                    <a:pt x="10142" y="18173"/>
                  </a:cubicBezTo>
                  <a:cubicBezTo>
                    <a:pt x="10008" y="18073"/>
                    <a:pt x="9875" y="17939"/>
                    <a:pt x="9775" y="17772"/>
                  </a:cubicBezTo>
                  <a:cubicBezTo>
                    <a:pt x="9708" y="17606"/>
                    <a:pt x="9708" y="17405"/>
                    <a:pt x="9741" y="17205"/>
                  </a:cubicBezTo>
                  <a:cubicBezTo>
                    <a:pt x="9875" y="12502"/>
                    <a:pt x="9508" y="7899"/>
                    <a:pt x="8274" y="3329"/>
                  </a:cubicBezTo>
                  <a:cubicBezTo>
                    <a:pt x="8007" y="2328"/>
                    <a:pt x="7673" y="1294"/>
                    <a:pt x="6873" y="627"/>
                  </a:cubicBezTo>
                  <a:cubicBezTo>
                    <a:pt x="6355" y="186"/>
                    <a:pt x="5769" y="0"/>
                    <a:pt x="517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1566457" y="1857358"/>
              <a:ext cx="434146" cy="470648"/>
            </a:xfrm>
            <a:custGeom>
              <a:avLst/>
              <a:gdLst/>
              <a:ahLst/>
              <a:cxnLst/>
              <a:rect l="l" t="t" r="r" b="b"/>
              <a:pathLst>
                <a:path w="14011" h="15189" extrusionOk="0">
                  <a:moveTo>
                    <a:pt x="9282" y="1"/>
                  </a:moveTo>
                  <a:cubicBezTo>
                    <a:pt x="7594" y="1"/>
                    <a:pt x="5925" y="1059"/>
                    <a:pt x="4837" y="2397"/>
                  </a:cubicBezTo>
                  <a:cubicBezTo>
                    <a:pt x="3503" y="4065"/>
                    <a:pt x="2302" y="5266"/>
                    <a:pt x="1602" y="7368"/>
                  </a:cubicBezTo>
                  <a:cubicBezTo>
                    <a:pt x="1435" y="7901"/>
                    <a:pt x="1" y="13305"/>
                    <a:pt x="367" y="13439"/>
                  </a:cubicBezTo>
                  <a:cubicBezTo>
                    <a:pt x="3270" y="14406"/>
                    <a:pt x="6305" y="14973"/>
                    <a:pt x="9374" y="15106"/>
                  </a:cubicBezTo>
                  <a:cubicBezTo>
                    <a:pt x="9817" y="15128"/>
                    <a:pt x="10259" y="15189"/>
                    <a:pt x="10660" y="15189"/>
                  </a:cubicBezTo>
                  <a:cubicBezTo>
                    <a:pt x="10893" y="15189"/>
                    <a:pt x="11112" y="15168"/>
                    <a:pt x="11309" y="15106"/>
                  </a:cubicBezTo>
                  <a:cubicBezTo>
                    <a:pt x="11642" y="15006"/>
                    <a:pt x="11876" y="14806"/>
                    <a:pt x="12076" y="14473"/>
                  </a:cubicBezTo>
                  <a:cubicBezTo>
                    <a:pt x="12710" y="13405"/>
                    <a:pt x="12810" y="11504"/>
                    <a:pt x="13110" y="10303"/>
                  </a:cubicBezTo>
                  <a:cubicBezTo>
                    <a:pt x="13544" y="8402"/>
                    <a:pt x="14011" y="6434"/>
                    <a:pt x="13710" y="4499"/>
                  </a:cubicBezTo>
                  <a:cubicBezTo>
                    <a:pt x="13410" y="2531"/>
                    <a:pt x="12176" y="629"/>
                    <a:pt x="10275" y="129"/>
                  </a:cubicBezTo>
                  <a:cubicBezTo>
                    <a:pt x="9946" y="41"/>
                    <a:pt x="9614" y="1"/>
                    <a:pt x="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2044977" y="1739679"/>
              <a:ext cx="334929" cy="308993"/>
            </a:xfrm>
            <a:custGeom>
              <a:avLst/>
              <a:gdLst/>
              <a:ahLst/>
              <a:cxnLst/>
              <a:rect l="l" t="t" r="r" b="b"/>
              <a:pathLst>
                <a:path w="10809" h="9972" extrusionOk="0">
                  <a:moveTo>
                    <a:pt x="5713" y="1"/>
                  </a:moveTo>
                  <a:cubicBezTo>
                    <a:pt x="5629" y="1"/>
                    <a:pt x="5548" y="8"/>
                    <a:pt x="5471" y="24"/>
                  </a:cubicBezTo>
                  <a:cubicBezTo>
                    <a:pt x="4471" y="224"/>
                    <a:pt x="3904" y="1125"/>
                    <a:pt x="3503" y="1926"/>
                  </a:cubicBezTo>
                  <a:cubicBezTo>
                    <a:pt x="3270" y="2393"/>
                    <a:pt x="3070" y="2860"/>
                    <a:pt x="2870" y="3293"/>
                  </a:cubicBezTo>
                  <a:cubicBezTo>
                    <a:pt x="2303" y="4561"/>
                    <a:pt x="1535" y="6162"/>
                    <a:pt x="301" y="6929"/>
                  </a:cubicBezTo>
                  <a:cubicBezTo>
                    <a:pt x="234" y="6963"/>
                    <a:pt x="168" y="6996"/>
                    <a:pt x="101" y="7063"/>
                  </a:cubicBezTo>
                  <a:cubicBezTo>
                    <a:pt x="68" y="7063"/>
                    <a:pt x="34" y="7096"/>
                    <a:pt x="1" y="7129"/>
                  </a:cubicBezTo>
                  <a:cubicBezTo>
                    <a:pt x="1" y="7163"/>
                    <a:pt x="1" y="7196"/>
                    <a:pt x="34" y="7263"/>
                  </a:cubicBezTo>
                  <a:cubicBezTo>
                    <a:pt x="468" y="8197"/>
                    <a:pt x="1335" y="8831"/>
                    <a:pt x="2202" y="9364"/>
                  </a:cubicBezTo>
                  <a:cubicBezTo>
                    <a:pt x="2751" y="9678"/>
                    <a:pt x="3382" y="9971"/>
                    <a:pt x="3998" y="9971"/>
                  </a:cubicBezTo>
                  <a:cubicBezTo>
                    <a:pt x="4169" y="9971"/>
                    <a:pt x="4338" y="9949"/>
                    <a:pt x="4504" y="9898"/>
                  </a:cubicBezTo>
                  <a:cubicBezTo>
                    <a:pt x="4504" y="9298"/>
                    <a:pt x="4704" y="8797"/>
                    <a:pt x="5038" y="8297"/>
                  </a:cubicBezTo>
                  <a:cubicBezTo>
                    <a:pt x="5371" y="7830"/>
                    <a:pt x="5471" y="7830"/>
                    <a:pt x="6039" y="7797"/>
                  </a:cubicBezTo>
                  <a:cubicBezTo>
                    <a:pt x="6806" y="7730"/>
                    <a:pt x="7473" y="7263"/>
                    <a:pt x="7973" y="6696"/>
                  </a:cubicBezTo>
                  <a:cubicBezTo>
                    <a:pt x="8941" y="5662"/>
                    <a:pt x="9441" y="4327"/>
                    <a:pt x="10275" y="3193"/>
                  </a:cubicBezTo>
                  <a:cubicBezTo>
                    <a:pt x="10442" y="2993"/>
                    <a:pt x="10608" y="2793"/>
                    <a:pt x="10709" y="2526"/>
                  </a:cubicBezTo>
                  <a:cubicBezTo>
                    <a:pt x="10809" y="2259"/>
                    <a:pt x="10809" y="1992"/>
                    <a:pt x="10675" y="1759"/>
                  </a:cubicBezTo>
                  <a:cubicBezTo>
                    <a:pt x="10542" y="1559"/>
                    <a:pt x="10342" y="1425"/>
                    <a:pt x="10108" y="1325"/>
                  </a:cubicBezTo>
                  <a:cubicBezTo>
                    <a:pt x="9674" y="1125"/>
                    <a:pt x="9308" y="958"/>
                    <a:pt x="8841" y="892"/>
                  </a:cubicBezTo>
                  <a:cubicBezTo>
                    <a:pt x="8440" y="858"/>
                    <a:pt x="8040" y="758"/>
                    <a:pt x="7673" y="625"/>
                  </a:cubicBezTo>
                  <a:cubicBezTo>
                    <a:pt x="7116" y="390"/>
                    <a:pt x="6327" y="1"/>
                    <a:pt x="571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2124575" y="1686509"/>
              <a:ext cx="301836" cy="163390"/>
            </a:xfrm>
            <a:custGeom>
              <a:avLst/>
              <a:gdLst/>
              <a:ahLst/>
              <a:cxnLst/>
              <a:rect l="l" t="t" r="r" b="b"/>
              <a:pathLst>
                <a:path w="9741" h="5273" extrusionOk="0">
                  <a:moveTo>
                    <a:pt x="4092" y="1"/>
                  </a:moveTo>
                  <a:cubicBezTo>
                    <a:pt x="1566" y="1"/>
                    <a:pt x="377" y="2594"/>
                    <a:pt x="34" y="4809"/>
                  </a:cubicBezTo>
                  <a:cubicBezTo>
                    <a:pt x="34" y="4909"/>
                    <a:pt x="0" y="4976"/>
                    <a:pt x="34" y="5076"/>
                  </a:cubicBezTo>
                  <a:cubicBezTo>
                    <a:pt x="74" y="5217"/>
                    <a:pt x="212" y="5273"/>
                    <a:pt x="366" y="5273"/>
                  </a:cubicBezTo>
                  <a:cubicBezTo>
                    <a:pt x="467" y="5273"/>
                    <a:pt x="575" y="5249"/>
                    <a:pt x="668" y="5209"/>
                  </a:cubicBezTo>
                  <a:cubicBezTo>
                    <a:pt x="1034" y="4976"/>
                    <a:pt x="1368" y="4676"/>
                    <a:pt x="1668" y="4376"/>
                  </a:cubicBezTo>
                  <a:cubicBezTo>
                    <a:pt x="1851" y="4163"/>
                    <a:pt x="2061" y="3867"/>
                    <a:pt x="2375" y="3867"/>
                  </a:cubicBezTo>
                  <a:cubicBezTo>
                    <a:pt x="2405" y="3867"/>
                    <a:pt x="2436" y="3869"/>
                    <a:pt x="2469" y="3875"/>
                  </a:cubicBezTo>
                  <a:cubicBezTo>
                    <a:pt x="2702" y="3942"/>
                    <a:pt x="2869" y="4142"/>
                    <a:pt x="3069" y="4142"/>
                  </a:cubicBezTo>
                  <a:cubicBezTo>
                    <a:pt x="3092" y="4146"/>
                    <a:pt x="3114" y="4149"/>
                    <a:pt x="3136" y="4149"/>
                  </a:cubicBezTo>
                  <a:cubicBezTo>
                    <a:pt x="3280" y="4149"/>
                    <a:pt x="3416" y="4062"/>
                    <a:pt x="3503" y="3975"/>
                  </a:cubicBezTo>
                  <a:cubicBezTo>
                    <a:pt x="3636" y="3875"/>
                    <a:pt x="3703" y="3742"/>
                    <a:pt x="3836" y="3642"/>
                  </a:cubicBezTo>
                  <a:cubicBezTo>
                    <a:pt x="4093" y="3412"/>
                    <a:pt x="4329" y="3313"/>
                    <a:pt x="4555" y="3313"/>
                  </a:cubicBezTo>
                  <a:cubicBezTo>
                    <a:pt x="4887" y="3313"/>
                    <a:pt x="5201" y="3525"/>
                    <a:pt x="5538" y="3842"/>
                  </a:cubicBezTo>
                  <a:cubicBezTo>
                    <a:pt x="5938" y="4209"/>
                    <a:pt x="6372" y="4542"/>
                    <a:pt x="6839" y="4809"/>
                  </a:cubicBezTo>
                  <a:cubicBezTo>
                    <a:pt x="7137" y="4985"/>
                    <a:pt x="7473" y="5073"/>
                    <a:pt x="7808" y="5073"/>
                  </a:cubicBezTo>
                  <a:cubicBezTo>
                    <a:pt x="8298" y="5073"/>
                    <a:pt x="8784" y="4885"/>
                    <a:pt x="9140" y="4509"/>
                  </a:cubicBezTo>
                  <a:cubicBezTo>
                    <a:pt x="9607" y="4009"/>
                    <a:pt x="9741" y="3208"/>
                    <a:pt x="9507" y="2574"/>
                  </a:cubicBezTo>
                  <a:cubicBezTo>
                    <a:pt x="9407" y="2307"/>
                    <a:pt x="9240" y="2074"/>
                    <a:pt x="9040" y="1874"/>
                  </a:cubicBezTo>
                  <a:cubicBezTo>
                    <a:pt x="8840" y="1674"/>
                    <a:pt x="8607" y="1507"/>
                    <a:pt x="8373" y="1373"/>
                  </a:cubicBezTo>
                  <a:cubicBezTo>
                    <a:pt x="7873" y="1107"/>
                    <a:pt x="7339" y="906"/>
                    <a:pt x="6839" y="740"/>
                  </a:cubicBezTo>
                  <a:cubicBezTo>
                    <a:pt x="6105" y="473"/>
                    <a:pt x="5404" y="173"/>
                    <a:pt x="4637" y="39"/>
                  </a:cubicBezTo>
                  <a:cubicBezTo>
                    <a:pt x="4449" y="13"/>
                    <a:pt x="4267" y="1"/>
                    <a:pt x="4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2136009" y="1777883"/>
              <a:ext cx="81617" cy="68975"/>
            </a:xfrm>
            <a:custGeom>
              <a:avLst/>
              <a:gdLst/>
              <a:ahLst/>
              <a:cxnLst/>
              <a:rect l="l" t="t" r="r" b="b"/>
              <a:pathLst>
                <a:path w="2634" h="2226" extrusionOk="0">
                  <a:moveTo>
                    <a:pt x="1474" y="1"/>
                  </a:moveTo>
                  <a:cubicBezTo>
                    <a:pt x="1283" y="1"/>
                    <a:pt x="1082" y="42"/>
                    <a:pt x="899" y="126"/>
                  </a:cubicBezTo>
                  <a:cubicBezTo>
                    <a:pt x="1" y="665"/>
                    <a:pt x="258" y="2225"/>
                    <a:pt x="1334" y="2225"/>
                  </a:cubicBezTo>
                  <a:cubicBezTo>
                    <a:pt x="1456" y="2225"/>
                    <a:pt x="1590" y="2205"/>
                    <a:pt x="1733" y="2160"/>
                  </a:cubicBezTo>
                  <a:cubicBezTo>
                    <a:pt x="2233" y="1994"/>
                    <a:pt x="2567" y="1460"/>
                    <a:pt x="2600" y="1026"/>
                  </a:cubicBezTo>
                  <a:cubicBezTo>
                    <a:pt x="2634" y="693"/>
                    <a:pt x="2467" y="392"/>
                    <a:pt x="2000" y="126"/>
                  </a:cubicBezTo>
                  <a:cubicBezTo>
                    <a:pt x="1850" y="42"/>
                    <a:pt x="1666" y="1"/>
                    <a:pt x="14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1579904" y="2059997"/>
              <a:ext cx="71051" cy="220373"/>
            </a:xfrm>
            <a:custGeom>
              <a:avLst/>
              <a:gdLst/>
              <a:ahLst/>
              <a:cxnLst/>
              <a:rect l="l" t="t" r="r" b="b"/>
              <a:pathLst>
                <a:path w="2293" h="7112" extrusionOk="0">
                  <a:moveTo>
                    <a:pt x="2195" y="0"/>
                  </a:moveTo>
                  <a:cubicBezTo>
                    <a:pt x="2175" y="0"/>
                    <a:pt x="2154" y="8"/>
                    <a:pt x="2135" y="27"/>
                  </a:cubicBezTo>
                  <a:cubicBezTo>
                    <a:pt x="1935" y="261"/>
                    <a:pt x="1835" y="527"/>
                    <a:pt x="1701" y="761"/>
                  </a:cubicBezTo>
                  <a:cubicBezTo>
                    <a:pt x="1535" y="1061"/>
                    <a:pt x="1401" y="1328"/>
                    <a:pt x="1268" y="1628"/>
                  </a:cubicBezTo>
                  <a:cubicBezTo>
                    <a:pt x="1001" y="2162"/>
                    <a:pt x="767" y="2696"/>
                    <a:pt x="567" y="3263"/>
                  </a:cubicBezTo>
                  <a:cubicBezTo>
                    <a:pt x="400" y="3830"/>
                    <a:pt x="300" y="4430"/>
                    <a:pt x="200" y="5031"/>
                  </a:cubicBezTo>
                  <a:cubicBezTo>
                    <a:pt x="167" y="5364"/>
                    <a:pt x="134" y="5698"/>
                    <a:pt x="100" y="6031"/>
                  </a:cubicBezTo>
                  <a:cubicBezTo>
                    <a:pt x="67" y="6365"/>
                    <a:pt x="0" y="6698"/>
                    <a:pt x="0" y="7032"/>
                  </a:cubicBezTo>
                  <a:cubicBezTo>
                    <a:pt x="0" y="7087"/>
                    <a:pt x="41" y="7112"/>
                    <a:pt x="77" y="7112"/>
                  </a:cubicBezTo>
                  <a:cubicBezTo>
                    <a:pt x="107" y="7112"/>
                    <a:pt x="134" y="7095"/>
                    <a:pt x="134" y="7065"/>
                  </a:cubicBezTo>
                  <a:cubicBezTo>
                    <a:pt x="334" y="6498"/>
                    <a:pt x="334" y="5831"/>
                    <a:pt x="400" y="5231"/>
                  </a:cubicBezTo>
                  <a:cubicBezTo>
                    <a:pt x="501" y="4597"/>
                    <a:pt x="601" y="3963"/>
                    <a:pt x="801" y="3363"/>
                  </a:cubicBezTo>
                  <a:cubicBezTo>
                    <a:pt x="968" y="2796"/>
                    <a:pt x="1201" y="2229"/>
                    <a:pt x="1468" y="1695"/>
                  </a:cubicBezTo>
                  <a:cubicBezTo>
                    <a:pt x="1601" y="1428"/>
                    <a:pt x="1735" y="1161"/>
                    <a:pt x="1902" y="894"/>
                  </a:cubicBezTo>
                  <a:cubicBezTo>
                    <a:pt x="2035" y="627"/>
                    <a:pt x="2202" y="394"/>
                    <a:pt x="2268" y="127"/>
                  </a:cubicBezTo>
                  <a:cubicBezTo>
                    <a:pt x="2292" y="55"/>
                    <a:pt x="2247" y="0"/>
                    <a:pt x="2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1880668" y="2052158"/>
              <a:ext cx="41924" cy="277233"/>
            </a:xfrm>
            <a:custGeom>
              <a:avLst/>
              <a:gdLst/>
              <a:ahLst/>
              <a:cxnLst/>
              <a:rect l="l" t="t" r="r" b="b"/>
              <a:pathLst>
                <a:path w="1353" h="8947" extrusionOk="0">
                  <a:moveTo>
                    <a:pt x="1288" y="0"/>
                  </a:moveTo>
                  <a:cubicBezTo>
                    <a:pt x="1261" y="0"/>
                    <a:pt x="1234" y="17"/>
                    <a:pt x="1234" y="47"/>
                  </a:cubicBezTo>
                  <a:lnTo>
                    <a:pt x="1201" y="47"/>
                  </a:lnTo>
                  <a:cubicBezTo>
                    <a:pt x="934" y="1514"/>
                    <a:pt x="767" y="3015"/>
                    <a:pt x="567" y="4483"/>
                  </a:cubicBezTo>
                  <a:cubicBezTo>
                    <a:pt x="400" y="5951"/>
                    <a:pt x="200" y="7418"/>
                    <a:pt x="0" y="8853"/>
                  </a:cubicBezTo>
                  <a:cubicBezTo>
                    <a:pt x="0" y="8911"/>
                    <a:pt x="56" y="8947"/>
                    <a:pt x="104" y="8947"/>
                  </a:cubicBezTo>
                  <a:cubicBezTo>
                    <a:pt x="138" y="8947"/>
                    <a:pt x="167" y="8928"/>
                    <a:pt x="167" y="8886"/>
                  </a:cubicBezTo>
                  <a:cubicBezTo>
                    <a:pt x="400" y="7418"/>
                    <a:pt x="601" y="5917"/>
                    <a:pt x="801" y="4450"/>
                  </a:cubicBezTo>
                  <a:cubicBezTo>
                    <a:pt x="1001" y="2982"/>
                    <a:pt x="1234" y="1514"/>
                    <a:pt x="1334" y="80"/>
                  </a:cubicBezTo>
                  <a:cubicBezTo>
                    <a:pt x="1353" y="25"/>
                    <a:pt x="1321" y="0"/>
                    <a:pt x="1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2228961" y="1900364"/>
              <a:ext cx="41366" cy="39972"/>
            </a:xfrm>
            <a:custGeom>
              <a:avLst/>
              <a:gdLst/>
              <a:ahLst/>
              <a:cxnLst/>
              <a:rect l="l" t="t" r="r" b="b"/>
              <a:pathLst>
                <a:path w="1335" h="1290" extrusionOk="0">
                  <a:moveTo>
                    <a:pt x="71" y="0"/>
                  </a:moveTo>
                  <a:cubicBezTo>
                    <a:pt x="34" y="0"/>
                    <a:pt x="0" y="25"/>
                    <a:pt x="0" y="75"/>
                  </a:cubicBezTo>
                  <a:cubicBezTo>
                    <a:pt x="34" y="409"/>
                    <a:pt x="67" y="743"/>
                    <a:pt x="301" y="1009"/>
                  </a:cubicBezTo>
                  <a:cubicBezTo>
                    <a:pt x="401" y="1109"/>
                    <a:pt x="534" y="1210"/>
                    <a:pt x="668" y="1243"/>
                  </a:cubicBezTo>
                  <a:cubicBezTo>
                    <a:pt x="743" y="1273"/>
                    <a:pt x="831" y="1289"/>
                    <a:pt x="918" y="1289"/>
                  </a:cubicBezTo>
                  <a:cubicBezTo>
                    <a:pt x="1024" y="1289"/>
                    <a:pt x="1128" y="1265"/>
                    <a:pt x="1201" y="1210"/>
                  </a:cubicBezTo>
                  <a:cubicBezTo>
                    <a:pt x="1335" y="1076"/>
                    <a:pt x="1235" y="876"/>
                    <a:pt x="1068" y="876"/>
                  </a:cubicBezTo>
                  <a:lnTo>
                    <a:pt x="1101" y="909"/>
                  </a:lnTo>
                  <a:lnTo>
                    <a:pt x="968" y="909"/>
                  </a:lnTo>
                  <a:cubicBezTo>
                    <a:pt x="934" y="909"/>
                    <a:pt x="934" y="909"/>
                    <a:pt x="934" y="943"/>
                  </a:cubicBezTo>
                  <a:lnTo>
                    <a:pt x="801" y="943"/>
                  </a:lnTo>
                  <a:cubicBezTo>
                    <a:pt x="801" y="943"/>
                    <a:pt x="768" y="909"/>
                    <a:pt x="768" y="909"/>
                  </a:cubicBezTo>
                  <a:lnTo>
                    <a:pt x="701" y="909"/>
                  </a:lnTo>
                  <a:cubicBezTo>
                    <a:pt x="668" y="876"/>
                    <a:pt x="634" y="876"/>
                    <a:pt x="634" y="843"/>
                  </a:cubicBezTo>
                  <a:lnTo>
                    <a:pt x="601" y="843"/>
                  </a:lnTo>
                  <a:lnTo>
                    <a:pt x="568" y="809"/>
                  </a:lnTo>
                  <a:cubicBezTo>
                    <a:pt x="534" y="809"/>
                    <a:pt x="534" y="776"/>
                    <a:pt x="501" y="776"/>
                  </a:cubicBezTo>
                  <a:cubicBezTo>
                    <a:pt x="467" y="743"/>
                    <a:pt x="467" y="709"/>
                    <a:pt x="434" y="676"/>
                  </a:cubicBezTo>
                  <a:cubicBezTo>
                    <a:pt x="434" y="676"/>
                    <a:pt x="401" y="642"/>
                    <a:pt x="401" y="642"/>
                  </a:cubicBezTo>
                  <a:cubicBezTo>
                    <a:pt x="367" y="576"/>
                    <a:pt x="334" y="509"/>
                    <a:pt x="301" y="442"/>
                  </a:cubicBezTo>
                  <a:cubicBezTo>
                    <a:pt x="234" y="309"/>
                    <a:pt x="201" y="209"/>
                    <a:pt x="167" y="75"/>
                  </a:cubicBezTo>
                  <a:cubicBezTo>
                    <a:pt x="151" y="25"/>
                    <a:pt x="109" y="0"/>
                    <a:pt x="7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664646" y="2623079"/>
              <a:ext cx="31048" cy="53420"/>
            </a:xfrm>
            <a:custGeom>
              <a:avLst/>
              <a:gdLst/>
              <a:ahLst/>
              <a:cxnLst/>
              <a:rect l="l" t="t" r="r" b="b"/>
              <a:pathLst>
                <a:path w="1002" h="1724" extrusionOk="0">
                  <a:moveTo>
                    <a:pt x="201" y="0"/>
                  </a:moveTo>
                  <a:cubicBezTo>
                    <a:pt x="134" y="0"/>
                    <a:pt x="67" y="34"/>
                    <a:pt x="67" y="100"/>
                  </a:cubicBezTo>
                  <a:cubicBezTo>
                    <a:pt x="0" y="401"/>
                    <a:pt x="34" y="701"/>
                    <a:pt x="167" y="968"/>
                  </a:cubicBezTo>
                  <a:cubicBezTo>
                    <a:pt x="234" y="1101"/>
                    <a:pt x="301" y="1235"/>
                    <a:pt x="367" y="1368"/>
                  </a:cubicBezTo>
                  <a:cubicBezTo>
                    <a:pt x="467" y="1468"/>
                    <a:pt x="568" y="1635"/>
                    <a:pt x="734" y="1702"/>
                  </a:cubicBezTo>
                  <a:cubicBezTo>
                    <a:pt x="762" y="1715"/>
                    <a:pt x="790" y="1724"/>
                    <a:pt x="817" y="1724"/>
                  </a:cubicBezTo>
                  <a:cubicBezTo>
                    <a:pt x="856" y="1724"/>
                    <a:pt x="895" y="1707"/>
                    <a:pt x="934" y="1668"/>
                  </a:cubicBezTo>
                  <a:cubicBezTo>
                    <a:pt x="968" y="1602"/>
                    <a:pt x="1001" y="1535"/>
                    <a:pt x="968" y="1468"/>
                  </a:cubicBezTo>
                  <a:cubicBezTo>
                    <a:pt x="868" y="1368"/>
                    <a:pt x="768" y="1268"/>
                    <a:pt x="668" y="1168"/>
                  </a:cubicBezTo>
                  <a:cubicBezTo>
                    <a:pt x="601" y="1068"/>
                    <a:pt x="534" y="968"/>
                    <a:pt x="467" y="834"/>
                  </a:cubicBezTo>
                  <a:cubicBezTo>
                    <a:pt x="367" y="634"/>
                    <a:pt x="301" y="367"/>
                    <a:pt x="301" y="134"/>
                  </a:cubicBezTo>
                  <a:cubicBezTo>
                    <a:pt x="301" y="67"/>
                    <a:pt x="267" y="0"/>
                    <a:pt x="20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2171083" y="1947771"/>
              <a:ext cx="44186" cy="35758"/>
            </a:xfrm>
            <a:custGeom>
              <a:avLst/>
              <a:gdLst/>
              <a:ahLst/>
              <a:cxnLst/>
              <a:rect l="l" t="t" r="r" b="b"/>
              <a:pathLst>
                <a:path w="1426" h="1154" extrusionOk="0">
                  <a:moveTo>
                    <a:pt x="114" y="0"/>
                  </a:moveTo>
                  <a:cubicBezTo>
                    <a:pt x="101" y="0"/>
                    <a:pt x="85" y="4"/>
                    <a:pt x="67" y="13"/>
                  </a:cubicBezTo>
                  <a:cubicBezTo>
                    <a:pt x="0" y="46"/>
                    <a:pt x="0" y="113"/>
                    <a:pt x="34" y="180"/>
                  </a:cubicBezTo>
                  <a:cubicBezTo>
                    <a:pt x="167" y="413"/>
                    <a:pt x="367" y="614"/>
                    <a:pt x="568" y="780"/>
                  </a:cubicBezTo>
                  <a:cubicBezTo>
                    <a:pt x="801" y="947"/>
                    <a:pt x="1035" y="1114"/>
                    <a:pt x="1301" y="1147"/>
                  </a:cubicBezTo>
                  <a:cubicBezTo>
                    <a:pt x="1315" y="1152"/>
                    <a:pt x="1327" y="1154"/>
                    <a:pt x="1339" y="1154"/>
                  </a:cubicBezTo>
                  <a:cubicBezTo>
                    <a:pt x="1409" y="1154"/>
                    <a:pt x="1426" y="1071"/>
                    <a:pt x="1368" y="1014"/>
                  </a:cubicBezTo>
                  <a:cubicBezTo>
                    <a:pt x="1168" y="880"/>
                    <a:pt x="934" y="780"/>
                    <a:pt x="734" y="614"/>
                  </a:cubicBezTo>
                  <a:cubicBezTo>
                    <a:pt x="534" y="447"/>
                    <a:pt x="367" y="280"/>
                    <a:pt x="201" y="80"/>
                  </a:cubicBezTo>
                  <a:cubicBezTo>
                    <a:pt x="176" y="31"/>
                    <a:pt x="152" y="0"/>
                    <a:pt x="114"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883287" y="3787384"/>
              <a:ext cx="68262" cy="17073"/>
            </a:xfrm>
            <a:custGeom>
              <a:avLst/>
              <a:gdLst/>
              <a:ahLst/>
              <a:cxnLst/>
              <a:rect l="l" t="t" r="r" b="b"/>
              <a:pathLst>
                <a:path w="2203" h="551" extrusionOk="0">
                  <a:moveTo>
                    <a:pt x="1831" y="0"/>
                  </a:moveTo>
                  <a:cubicBezTo>
                    <a:pt x="1773" y="0"/>
                    <a:pt x="1717" y="7"/>
                    <a:pt x="1668" y="17"/>
                  </a:cubicBezTo>
                  <a:cubicBezTo>
                    <a:pt x="1468" y="17"/>
                    <a:pt x="1301" y="17"/>
                    <a:pt x="1101" y="50"/>
                  </a:cubicBezTo>
                  <a:cubicBezTo>
                    <a:pt x="768" y="117"/>
                    <a:pt x="401" y="184"/>
                    <a:pt x="101" y="351"/>
                  </a:cubicBezTo>
                  <a:cubicBezTo>
                    <a:pt x="0" y="384"/>
                    <a:pt x="34" y="551"/>
                    <a:pt x="134" y="551"/>
                  </a:cubicBezTo>
                  <a:cubicBezTo>
                    <a:pt x="501" y="517"/>
                    <a:pt x="834" y="451"/>
                    <a:pt x="1201" y="451"/>
                  </a:cubicBezTo>
                  <a:lnTo>
                    <a:pt x="1735" y="451"/>
                  </a:lnTo>
                  <a:cubicBezTo>
                    <a:pt x="1835" y="451"/>
                    <a:pt x="1935" y="451"/>
                    <a:pt x="2035" y="417"/>
                  </a:cubicBezTo>
                  <a:cubicBezTo>
                    <a:pt x="2102" y="384"/>
                    <a:pt x="2202" y="284"/>
                    <a:pt x="2169" y="184"/>
                  </a:cubicBezTo>
                  <a:cubicBezTo>
                    <a:pt x="2121" y="42"/>
                    <a:pt x="1973" y="0"/>
                    <a:pt x="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902931" y="3833272"/>
              <a:ext cx="49640" cy="20885"/>
            </a:xfrm>
            <a:custGeom>
              <a:avLst/>
              <a:gdLst/>
              <a:ahLst/>
              <a:cxnLst/>
              <a:rect l="l" t="t" r="r" b="b"/>
              <a:pathLst>
                <a:path w="1602" h="674" extrusionOk="0">
                  <a:moveTo>
                    <a:pt x="1304" y="1"/>
                  </a:moveTo>
                  <a:cubicBezTo>
                    <a:pt x="1212" y="1"/>
                    <a:pt x="1117" y="29"/>
                    <a:pt x="1034" y="70"/>
                  </a:cubicBezTo>
                  <a:cubicBezTo>
                    <a:pt x="934" y="104"/>
                    <a:pt x="834" y="137"/>
                    <a:pt x="734" y="137"/>
                  </a:cubicBezTo>
                  <a:cubicBezTo>
                    <a:pt x="534" y="204"/>
                    <a:pt x="300" y="237"/>
                    <a:pt x="134" y="337"/>
                  </a:cubicBezTo>
                  <a:cubicBezTo>
                    <a:pt x="0" y="437"/>
                    <a:pt x="34" y="604"/>
                    <a:pt x="167" y="637"/>
                  </a:cubicBezTo>
                  <a:cubicBezTo>
                    <a:pt x="256" y="663"/>
                    <a:pt x="345" y="674"/>
                    <a:pt x="435" y="674"/>
                  </a:cubicBezTo>
                  <a:cubicBezTo>
                    <a:pt x="579" y="674"/>
                    <a:pt x="723" y="645"/>
                    <a:pt x="868" y="604"/>
                  </a:cubicBezTo>
                  <a:cubicBezTo>
                    <a:pt x="968" y="604"/>
                    <a:pt x="1068" y="571"/>
                    <a:pt x="1168" y="537"/>
                  </a:cubicBezTo>
                  <a:cubicBezTo>
                    <a:pt x="1234" y="537"/>
                    <a:pt x="1268" y="537"/>
                    <a:pt x="1335" y="504"/>
                  </a:cubicBezTo>
                  <a:cubicBezTo>
                    <a:pt x="1435" y="471"/>
                    <a:pt x="1501" y="404"/>
                    <a:pt x="1535" y="304"/>
                  </a:cubicBezTo>
                  <a:cubicBezTo>
                    <a:pt x="1601" y="204"/>
                    <a:pt x="1535" y="104"/>
                    <a:pt x="1435" y="37"/>
                  </a:cubicBezTo>
                  <a:lnTo>
                    <a:pt x="1468" y="37"/>
                  </a:lnTo>
                  <a:cubicBezTo>
                    <a:pt x="1417" y="12"/>
                    <a:pt x="1361"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2350915" y="3709613"/>
              <a:ext cx="32071" cy="49547"/>
            </a:xfrm>
            <a:custGeom>
              <a:avLst/>
              <a:gdLst/>
              <a:ahLst/>
              <a:cxnLst/>
              <a:rect l="l" t="t" r="r" b="b"/>
              <a:pathLst>
                <a:path w="1035" h="1599" extrusionOk="0">
                  <a:moveTo>
                    <a:pt x="851" y="0"/>
                  </a:moveTo>
                  <a:cubicBezTo>
                    <a:pt x="818" y="0"/>
                    <a:pt x="784" y="8"/>
                    <a:pt x="768" y="25"/>
                  </a:cubicBezTo>
                  <a:cubicBezTo>
                    <a:pt x="601" y="225"/>
                    <a:pt x="468" y="425"/>
                    <a:pt x="368" y="659"/>
                  </a:cubicBezTo>
                  <a:cubicBezTo>
                    <a:pt x="301" y="759"/>
                    <a:pt x="234" y="859"/>
                    <a:pt x="167" y="959"/>
                  </a:cubicBezTo>
                  <a:cubicBezTo>
                    <a:pt x="101" y="1059"/>
                    <a:pt x="1" y="1193"/>
                    <a:pt x="1" y="1359"/>
                  </a:cubicBezTo>
                  <a:cubicBezTo>
                    <a:pt x="1" y="1426"/>
                    <a:pt x="67" y="1526"/>
                    <a:pt x="134" y="1560"/>
                  </a:cubicBezTo>
                  <a:cubicBezTo>
                    <a:pt x="173" y="1579"/>
                    <a:pt x="222" y="1598"/>
                    <a:pt x="270" y="1598"/>
                  </a:cubicBezTo>
                  <a:cubicBezTo>
                    <a:pt x="305" y="1598"/>
                    <a:pt x="339" y="1588"/>
                    <a:pt x="368" y="1560"/>
                  </a:cubicBezTo>
                  <a:cubicBezTo>
                    <a:pt x="434" y="1526"/>
                    <a:pt x="468" y="1493"/>
                    <a:pt x="501" y="1426"/>
                  </a:cubicBezTo>
                  <a:cubicBezTo>
                    <a:pt x="501" y="1393"/>
                    <a:pt x="534" y="1393"/>
                    <a:pt x="534" y="1359"/>
                  </a:cubicBezTo>
                  <a:cubicBezTo>
                    <a:pt x="568" y="1293"/>
                    <a:pt x="601" y="1259"/>
                    <a:pt x="601" y="1193"/>
                  </a:cubicBezTo>
                  <a:cubicBezTo>
                    <a:pt x="668" y="1093"/>
                    <a:pt x="701" y="993"/>
                    <a:pt x="768" y="892"/>
                  </a:cubicBezTo>
                  <a:cubicBezTo>
                    <a:pt x="868" y="659"/>
                    <a:pt x="1001" y="425"/>
                    <a:pt x="1035" y="192"/>
                  </a:cubicBezTo>
                  <a:cubicBezTo>
                    <a:pt x="1035" y="125"/>
                    <a:pt x="1001" y="59"/>
                    <a:pt x="968" y="25"/>
                  </a:cubicBezTo>
                  <a:lnTo>
                    <a:pt x="935" y="25"/>
                  </a:lnTo>
                  <a:cubicBezTo>
                    <a:pt x="918" y="8"/>
                    <a:pt x="885" y="0"/>
                    <a:pt x="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2401574" y="3723928"/>
              <a:ext cx="29654" cy="46417"/>
            </a:xfrm>
            <a:custGeom>
              <a:avLst/>
              <a:gdLst/>
              <a:ahLst/>
              <a:cxnLst/>
              <a:rect l="l" t="t" r="r" b="b"/>
              <a:pathLst>
                <a:path w="957" h="1498" extrusionOk="0">
                  <a:moveTo>
                    <a:pt x="798" y="1"/>
                  </a:moveTo>
                  <a:cubicBezTo>
                    <a:pt x="760" y="1"/>
                    <a:pt x="723" y="19"/>
                    <a:pt x="701" y="64"/>
                  </a:cubicBezTo>
                  <a:cubicBezTo>
                    <a:pt x="601" y="264"/>
                    <a:pt x="467" y="464"/>
                    <a:pt x="367" y="697"/>
                  </a:cubicBezTo>
                  <a:cubicBezTo>
                    <a:pt x="300" y="797"/>
                    <a:pt x="234" y="897"/>
                    <a:pt x="167" y="964"/>
                  </a:cubicBezTo>
                  <a:cubicBezTo>
                    <a:pt x="67" y="1098"/>
                    <a:pt x="0" y="1231"/>
                    <a:pt x="33" y="1398"/>
                  </a:cubicBezTo>
                  <a:cubicBezTo>
                    <a:pt x="33" y="1465"/>
                    <a:pt x="134" y="1498"/>
                    <a:pt x="200" y="1498"/>
                  </a:cubicBezTo>
                  <a:cubicBezTo>
                    <a:pt x="367" y="1465"/>
                    <a:pt x="467" y="1331"/>
                    <a:pt x="500" y="1198"/>
                  </a:cubicBezTo>
                  <a:cubicBezTo>
                    <a:pt x="567" y="1098"/>
                    <a:pt x="634" y="964"/>
                    <a:pt x="667" y="864"/>
                  </a:cubicBezTo>
                  <a:cubicBezTo>
                    <a:pt x="801" y="631"/>
                    <a:pt x="867" y="397"/>
                    <a:pt x="934" y="164"/>
                  </a:cubicBezTo>
                  <a:cubicBezTo>
                    <a:pt x="956" y="75"/>
                    <a:pt x="87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2031561" y="1952140"/>
              <a:ext cx="165404" cy="104392"/>
            </a:xfrm>
            <a:custGeom>
              <a:avLst/>
              <a:gdLst/>
              <a:ahLst/>
              <a:cxnLst/>
              <a:rect l="l" t="t" r="r" b="b"/>
              <a:pathLst>
                <a:path w="5338" h="3369" extrusionOk="0">
                  <a:moveTo>
                    <a:pt x="118" y="0"/>
                  </a:moveTo>
                  <a:cubicBezTo>
                    <a:pt x="101" y="0"/>
                    <a:pt x="85" y="2"/>
                    <a:pt x="67" y="6"/>
                  </a:cubicBezTo>
                  <a:cubicBezTo>
                    <a:pt x="34" y="6"/>
                    <a:pt x="0" y="39"/>
                    <a:pt x="34" y="72"/>
                  </a:cubicBezTo>
                  <a:cubicBezTo>
                    <a:pt x="100" y="172"/>
                    <a:pt x="167" y="239"/>
                    <a:pt x="200" y="339"/>
                  </a:cubicBezTo>
                  <a:cubicBezTo>
                    <a:pt x="267" y="473"/>
                    <a:pt x="300" y="606"/>
                    <a:pt x="334" y="739"/>
                  </a:cubicBezTo>
                  <a:cubicBezTo>
                    <a:pt x="434" y="973"/>
                    <a:pt x="567" y="1206"/>
                    <a:pt x="701" y="1407"/>
                  </a:cubicBezTo>
                  <a:cubicBezTo>
                    <a:pt x="1001" y="1807"/>
                    <a:pt x="1368" y="2174"/>
                    <a:pt x="1768" y="2474"/>
                  </a:cubicBezTo>
                  <a:cubicBezTo>
                    <a:pt x="2573" y="3020"/>
                    <a:pt x="3627" y="3369"/>
                    <a:pt x="4650" y="3369"/>
                  </a:cubicBezTo>
                  <a:cubicBezTo>
                    <a:pt x="4814" y="3369"/>
                    <a:pt x="4976" y="3360"/>
                    <a:pt x="5137" y="3341"/>
                  </a:cubicBezTo>
                  <a:cubicBezTo>
                    <a:pt x="5304" y="3308"/>
                    <a:pt x="5337" y="3041"/>
                    <a:pt x="5137" y="3041"/>
                  </a:cubicBezTo>
                  <a:lnTo>
                    <a:pt x="5104" y="3008"/>
                  </a:lnTo>
                  <a:cubicBezTo>
                    <a:pt x="4503" y="3008"/>
                    <a:pt x="3903" y="3008"/>
                    <a:pt x="3303" y="2841"/>
                  </a:cubicBezTo>
                  <a:cubicBezTo>
                    <a:pt x="2736" y="2674"/>
                    <a:pt x="2202" y="2407"/>
                    <a:pt x="1735" y="2040"/>
                  </a:cubicBezTo>
                  <a:cubicBezTo>
                    <a:pt x="1335" y="1740"/>
                    <a:pt x="1001" y="1340"/>
                    <a:pt x="734" y="906"/>
                  </a:cubicBezTo>
                  <a:cubicBezTo>
                    <a:pt x="601" y="673"/>
                    <a:pt x="534" y="439"/>
                    <a:pt x="401" y="239"/>
                  </a:cubicBezTo>
                  <a:cubicBezTo>
                    <a:pt x="341" y="120"/>
                    <a:pt x="254"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5" name="Google Shape;1565;p35"/>
            <p:cNvGrpSpPr/>
            <p:nvPr/>
          </p:nvGrpSpPr>
          <p:grpSpPr>
            <a:xfrm>
              <a:off x="774125" y="1465813"/>
              <a:ext cx="1973438" cy="2857813"/>
              <a:chOff x="774125" y="1465813"/>
              <a:chExt cx="1973438" cy="2857813"/>
            </a:xfrm>
          </p:grpSpPr>
          <p:sp>
            <p:nvSpPr>
              <p:cNvPr id="1566" name="Google Shape;1566;p35"/>
              <p:cNvSpPr/>
              <p:nvPr/>
            </p:nvSpPr>
            <p:spPr>
              <a:xfrm rot="1430105">
                <a:off x="1764068" y="3853726"/>
                <a:ext cx="151798" cy="268546"/>
              </a:xfrm>
              <a:custGeom>
                <a:avLst/>
                <a:gdLst/>
                <a:ahLst/>
                <a:cxnLst/>
                <a:rect l="l" t="t" r="r" b="b"/>
                <a:pathLst>
                  <a:path w="6072" h="10742" fill="none" extrusionOk="0">
                    <a:moveTo>
                      <a:pt x="901" y="10741"/>
                    </a:moveTo>
                    <a:lnTo>
                      <a:pt x="1" y="8339"/>
                    </a:lnTo>
                    <a:lnTo>
                      <a:pt x="2402" y="8139"/>
                    </a:lnTo>
                    <a:lnTo>
                      <a:pt x="1702" y="5537"/>
                    </a:lnTo>
                    <a:lnTo>
                      <a:pt x="4270" y="5437"/>
                    </a:lnTo>
                    <a:lnTo>
                      <a:pt x="3503" y="2869"/>
                    </a:lnTo>
                    <a:lnTo>
                      <a:pt x="6072" y="2602"/>
                    </a:lnTo>
                    <a:lnTo>
                      <a:pt x="5371" y="0"/>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2693338" y="1941750"/>
                <a:ext cx="54225" cy="109275"/>
              </a:xfrm>
              <a:custGeom>
                <a:avLst/>
                <a:gdLst/>
                <a:ahLst/>
                <a:cxnLst/>
                <a:rect l="l" t="t" r="r" b="b"/>
                <a:pathLst>
                  <a:path w="2169" h="4371" fill="none" extrusionOk="0">
                    <a:moveTo>
                      <a:pt x="0" y="0"/>
                    </a:moveTo>
                    <a:cubicBezTo>
                      <a:pt x="1201" y="0"/>
                      <a:pt x="2168" y="968"/>
                      <a:pt x="2168" y="2202"/>
                    </a:cubicBezTo>
                    <a:cubicBezTo>
                      <a:pt x="2168" y="3403"/>
                      <a:pt x="1201" y="4370"/>
                      <a:pt x="0" y="4370"/>
                    </a:cubicBez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1290400" y="1740725"/>
                <a:ext cx="124275" cy="201025"/>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774125" y="2355675"/>
                <a:ext cx="156825" cy="208500"/>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flipH="1">
                <a:off x="989175" y="3002088"/>
                <a:ext cx="54225" cy="54250"/>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flipH="1">
                <a:off x="2359888" y="4074250"/>
                <a:ext cx="150125" cy="204325"/>
              </a:xfrm>
              <a:custGeom>
                <a:avLst/>
                <a:gdLst/>
                <a:ahLst/>
                <a:cxnLst/>
                <a:rect l="l" t="t" r="r" b="b"/>
                <a:pathLst>
                  <a:path w="6005" h="8173" fill="none" extrusionOk="0">
                    <a:moveTo>
                      <a:pt x="6005" y="0"/>
                    </a:moveTo>
                    <a:lnTo>
                      <a:pt x="0" y="8173"/>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flipH="1">
                <a:off x="2434113" y="4245200"/>
                <a:ext cx="56725" cy="78425"/>
              </a:xfrm>
              <a:custGeom>
                <a:avLst/>
                <a:gdLst/>
                <a:ahLst/>
                <a:cxnLst/>
                <a:rect l="l" t="t" r="r" b="b"/>
                <a:pathLst>
                  <a:path w="2269" h="3137" fill="none" extrusionOk="0">
                    <a:moveTo>
                      <a:pt x="0" y="3136"/>
                    </a:moveTo>
                    <a:lnTo>
                      <a:pt x="2269"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flipH="1">
                <a:off x="1933313" y="1465813"/>
                <a:ext cx="81750" cy="80925"/>
              </a:xfrm>
              <a:custGeom>
                <a:avLst/>
                <a:gdLst/>
                <a:ahLst/>
                <a:cxnLst/>
                <a:rect l="l" t="t" r="r" b="b"/>
                <a:pathLst>
                  <a:path w="3270" h="3237" fill="none" extrusionOk="0">
                    <a:moveTo>
                      <a:pt x="2736" y="2569"/>
                    </a:moveTo>
                    <a:cubicBezTo>
                      <a:pt x="2202" y="3170"/>
                      <a:pt x="1302" y="3236"/>
                      <a:pt x="701" y="2703"/>
                    </a:cubicBezTo>
                    <a:cubicBezTo>
                      <a:pt x="68" y="2202"/>
                      <a:pt x="1" y="1268"/>
                      <a:pt x="535" y="668"/>
                    </a:cubicBezTo>
                    <a:cubicBezTo>
                      <a:pt x="1068" y="67"/>
                      <a:pt x="1969" y="1"/>
                      <a:pt x="2603" y="534"/>
                    </a:cubicBezTo>
                    <a:cubicBezTo>
                      <a:pt x="3203" y="1035"/>
                      <a:pt x="3270" y="1969"/>
                      <a:pt x="2736" y="2569"/>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4" name="Google Shape;1574;p35"/>
          <p:cNvSpPr txBox="1">
            <a:spLocks noGrp="1"/>
          </p:cNvSpPr>
          <p:nvPr>
            <p:ph type="title"/>
          </p:nvPr>
        </p:nvSpPr>
        <p:spPr>
          <a:xfrm>
            <a:off x="3564650" y="1465825"/>
            <a:ext cx="4755000" cy="285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ECONOMIC FACTORS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869795" y="1025912"/>
            <a:ext cx="7367893" cy="3813717"/>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b="0" i="0" dirty="0">
                <a:solidFill>
                  <a:schemeClr val="tx1"/>
                </a:solidFill>
                <a:effectLst/>
                <a:latin typeface="Lora" panose="020F0502020204030204" pitchFamily="2" charset="0"/>
              </a:rPr>
              <a:t>Economic factors are those which contribute in the economic development of the economy.</a:t>
            </a:r>
          </a:p>
          <a:p>
            <a:pPr marL="0" lvl="0" indent="0" algn="just" rtl="0">
              <a:spcBef>
                <a:spcPts val="0"/>
              </a:spcBef>
              <a:spcAft>
                <a:spcPts val="1200"/>
              </a:spcAft>
              <a:buNone/>
            </a:pPr>
            <a:r>
              <a:rPr lang="en-US" b="1" i="0" dirty="0">
                <a:solidFill>
                  <a:srgbClr val="373D3F"/>
                </a:solidFill>
                <a:effectLst/>
                <a:latin typeface="Lora" pitchFamily="2" charset="0"/>
              </a:rPr>
              <a:t>Capital: </a:t>
            </a:r>
            <a:r>
              <a:rPr lang="en-US" b="0" i="0" dirty="0">
                <a:solidFill>
                  <a:srgbClr val="373D3F"/>
                </a:solidFill>
                <a:effectLst/>
                <a:latin typeface="Lora" pitchFamily="2" charset="0"/>
              </a:rPr>
              <a:t>Capital or finance is the life blood of any enterprise or business and one of the major prerequisite to start an entrepreneurial activity. Without capital, entrepreneurs can never think to initiate his business. Availability of capital helps an entrepreneur to arrange the basic means of business i.e. land, machinery, material, manpower, etc.. Without adequate capital no one can combine all the means of production. </a:t>
            </a:r>
          </a:p>
          <a:p>
            <a:pPr marL="0" lvl="0" indent="0" algn="just" rtl="0">
              <a:spcBef>
                <a:spcPts val="0"/>
              </a:spcBef>
              <a:spcAft>
                <a:spcPts val="1200"/>
              </a:spcAft>
              <a:buNone/>
            </a:pPr>
            <a:r>
              <a:rPr lang="en-IN" b="1" i="0" dirty="0">
                <a:solidFill>
                  <a:srgbClr val="373D3F"/>
                </a:solidFill>
                <a:effectLst/>
                <a:latin typeface="Lora" pitchFamily="2" charset="0"/>
              </a:rPr>
              <a:t>Labour: </a:t>
            </a:r>
            <a:r>
              <a:rPr lang="en-US" b="0" i="0" dirty="0">
                <a:solidFill>
                  <a:srgbClr val="373D3F"/>
                </a:solidFill>
                <a:effectLst/>
                <a:latin typeface="Lora" pitchFamily="2" charset="0"/>
              </a:rPr>
              <a:t>Availability of quality </a:t>
            </a:r>
            <a:r>
              <a:rPr lang="en-US" b="0" i="0" dirty="0" err="1">
                <a:solidFill>
                  <a:srgbClr val="373D3F"/>
                </a:solidFill>
                <a:effectLst/>
                <a:latin typeface="Lora" pitchFamily="2" charset="0"/>
              </a:rPr>
              <a:t>labour</a:t>
            </a:r>
            <a:r>
              <a:rPr lang="en-US" b="0" i="0" dirty="0">
                <a:solidFill>
                  <a:srgbClr val="373D3F"/>
                </a:solidFill>
                <a:effectLst/>
                <a:latin typeface="Lora" pitchFamily="2" charset="0"/>
              </a:rPr>
              <a:t> in right quantity always considers one of the major factors of economic as well as entrepreneurship development. Availability of low-cost </a:t>
            </a:r>
            <a:r>
              <a:rPr lang="en-US" b="0" i="0" dirty="0" err="1">
                <a:solidFill>
                  <a:srgbClr val="373D3F"/>
                </a:solidFill>
                <a:effectLst/>
                <a:latin typeface="Lora" pitchFamily="2" charset="0"/>
              </a:rPr>
              <a:t>labour</a:t>
            </a:r>
            <a:r>
              <a:rPr lang="en-US" b="0" i="0" dirty="0">
                <a:solidFill>
                  <a:srgbClr val="373D3F"/>
                </a:solidFill>
                <a:effectLst/>
                <a:latin typeface="Lora" pitchFamily="2" charset="0"/>
              </a:rPr>
              <a:t> is a boost for entrepreneurs as it directly linked with the smooth functioning  and profits of an  enterprise. </a:t>
            </a:r>
            <a:endParaRPr dirty="0">
              <a:solidFill>
                <a:schemeClr val="tx1"/>
              </a:solidFill>
            </a:endParaRPr>
          </a:p>
        </p:txBody>
      </p:sp>
      <p:sp>
        <p:nvSpPr>
          <p:cNvPr id="1580" name="Google Shape;1580;p36"/>
          <p:cNvSpPr txBox="1">
            <a:spLocks noGrp="1"/>
          </p:cNvSpPr>
          <p:nvPr>
            <p:ph type="title"/>
          </p:nvPr>
        </p:nvSpPr>
        <p:spPr>
          <a:xfrm>
            <a:off x="1865951" y="376898"/>
            <a:ext cx="4713268"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ECONOMIC FACTORS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869795" y="1025912"/>
            <a:ext cx="7367893" cy="3813717"/>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b="1" i="0" dirty="0">
                <a:solidFill>
                  <a:srgbClr val="373D3F"/>
                </a:solidFill>
                <a:effectLst/>
                <a:highlight>
                  <a:srgbClr val="FFFFFF"/>
                </a:highlight>
                <a:latin typeface="Lora" pitchFamily="2" charset="0"/>
              </a:rPr>
              <a:t> </a:t>
            </a:r>
            <a:r>
              <a:rPr lang="en-US" b="1" i="0" dirty="0">
                <a:solidFill>
                  <a:srgbClr val="373D3F"/>
                </a:solidFill>
                <a:effectLst/>
                <a:latin typeface="Lora" pitchFamily="2" charset="0"/>
              </a:rPr>
              <a:t>Raw Material: </a:t>
            </a:r>
            <a:r>
              <a:rPr lang="en-US" b="0" i="0" dirty="0">
                <a:solidFill>
                  <a:srgbClr val="373D3F"/>
                </a:solidFill>
                <a:effectLst/>
                <a:latin typeface="Lora" pitchFamily="2" charset="0"/>
              </a:rPr>
              <a:t>Another factor under economic factors that affect the growth of entrepreneurship is necessity of quality raw material in economic cost. To establish an enterprise in any region, availability of raw material is major determinant. In the absence of raw material, neither entrepreneurship developed not entrepreneur emerged. </a:t>
            </a:r>
          </a:p>
          <a:p>
            <a:pPr marL="0" lvl="0" indent="0" algn="just" rtl="0">
              <a:spcBef>
                <a:spcPts val="0"/>
              </a:spcBef>
              <a:spcAft>
                <a:spcPts val="1200"/>
              </a:spcAft>
              <a:buNone/>
            </a:pPr>
            <a:r>
              <a:rPr lang="en-US" b="1" i="0" dirty="0">
                <a:solidFill>
                  <a:srgbClr val="373D3F"/>
                </a:solidFill>
                <a:effectLst/>
                <a:latin typeface="Lora" pitchFamily="2" charset="0"/>
              </a:rPr>
              <a:t>Market: </a:t>
            </a:r>
            <a:r>
              <a:rPr lang="en-US" b="0" i="0" dirty="0">
                <a:solidFill>
                  <a:srgbClr val="373D3F"/>
                </a:solidFill>
                <a:effectLst/>
                <a:latin typeface="Lora" pitchFamily="2" charset="0"/>
              </a:rPr>
              <a:t>It is the market that provides the potential reward to the entrepreneurs.</a:t>
            </a:r>
            <a:r>
              <a:rPr lang="en-US" b="0" i="0" dirty="0">
                <a:solidFill>
                  <a:srgbClr val="373D3F"/>
                </a:solidFill>
                <a:effectLst/>
                <a:highlight>
                  <a:srgbClr val="FFFFFF"/>
                </a:highlight>
                <a:latin typeface="Lora" pitchFamily="2" charset="0"/>
              </a:rPr>
              <a:t> </a:t>
            </a:r>
            <a:r>
              <a:rPr lang="en-US" b="0" i="0" dirty="0">
                <a:solidFill>
                  <a:srgbClr val="373D3F"/>
                </a:solidFill>
                <a:effectLst/>
                <a:latin typeface="Lora" pitchFamily="2" charset="0"/>
              </a:rPr>
              <a:t>Market is major determinant for the success of any entrepreneurial initiatives and without market no one can survive in the world of entrepreneurship. </a:t>
            </a:r>
          </a:p>
          <a:p>
            <a:pPr marL="0" lvl="0" indent="0" algn="just" rtl="0">
              <a:spcBef>
                <a:spcPts val="0"/>
              </a:spcBef>
              <a:spcAft>
                <a:spcPts val="1200"/>
              </a:spcAft>
              <a:buNone/>
            </a:pPr>
            <a:endParaRPr lang="en-US" dirty="0">
              <a:solidFill>
                <a:schemeClr val="tx1"/>
              </a:solidFill>
            </a:endParaRPr>
          </a:p>
        </p:txBody>
      </p:sp>
      <p:sp>
        <p:nvSpPr>
          <p:cNvPr id="1580" name="Google Shape;1580;p36"/>
          <p:cNvSpPr txBox="1">
            <a:spLocks noGrp="1"/>
          </p:cNvSpPr>
          <p:nvPr>
            <p:ph type="title"/>
          </p:nvPr>
        </p:nvSpPr>
        <p:spPr>
          <a:xfrm>
            <a:off x="1865951" y="376898"/>
            <a:ext cx="4713268"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ECONOMIC FACTORS</a:t>
            </a:r>
            <a:endParaRPr dirty="0"/>
          </a:p>
        </p:txBody>
      </p:sp>
    </p:spTree>
    <p:extLst>
      <p:ext uri="{BB962C8B-B14F-4D97-AF65-F5344CB8AC3E}">
        <p14:creationId xmlns:p14="http://schemas.microsoft.com/office/powerpoint/2010/main" val="376167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35"/>
          <p:cNvSpPr/>
          <p:nvPr/>
        </p:nvSpPr>
        <p:spPr>
          <a:xfrm rot="-5400000" flipH="1">
            <a:off x="5577475" y="-672125"/>
            <a:ext cx="1344600" cy="57885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36" name="Google Shape;1536;p35"/>
          <p:cNvSpPr/>
          <p:nvPr/>
        </p:nvSpPr>
        <p:spPr>
          <a:xfrm rot="-5400000" flipH="1">
            <a:off x="5577475" y="853925"/>
            <a:ext cx="1344600" cy="57885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37" name="Google Shape;1537;p35"/>
          <p:cNvSpPr/>
          <p:nvPr/>
        </p:nvSpPr>
        <p:spPr>
          <a:xfrm rot="1737649">
            <a:off x="4816423" y="456554"/>
            <a:ext cx="409107" cy="358947"/>
          </a:xfrm>
          <a:custGeom>
            <a:avLst/>
            <a:gdLst/>
            <a:ahLst/>
            <a:cxnLst/>
            <a:rect l="l" t="t" r="r" b="b"/>
            <a:pathLst>
              <a:path w="11076" h="9718" extrusionOk="0">
                <a:moveTo>
                  <a:pt x="5537" y="1"/>
                </a:moveTo>
                <a:cubicBezTo>
                  <a:pt x="4646" y="1"/>
                  <a:pt x="3744" y="245"/>
                  <a:pt x="2936" y="756"/>
                </a:cubicBezTo>
                <a:cubicBezTo>
                  <a:pt x="668" y="2191"/>
                  <a:pt x="1" y="5193"/>
                  <a:pt x="1435" y="7461"/>
                </a:cubicBezTo>
                <a:cubicBezTo>
                  <a:pt x="2358" y="8921"/>
                  <a:pt x="3931" y="9718"/>
                  <a:pt x="5539" y="9718"/>
                </a:cubicBezTo>
                <a:cubicBezTo>
                  <a:pt x="6430" y="9718"/>
                  <a:pt x="7331" y="9473"/>
                  <a:pt x="8140" y="8962"/>
                </a:cubicBezTo>
                <a:cubicBezTo>
                  <a:pt x="10408" y="7528"/>
                  <a:pt x="11075" y="4526"/>
                  <a:pt x="9641" y="2257"/>
                </a:cubicBezTo>
                <a:cubicBezTo>
                  <a:pt x="8718" y="798"/>
                  <a:pt x="7145" y="1"/>
                  <a:pt x="5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5"/>
          <p:cNvGrpSpPr/>
          <p:nvPr/>
        </p:nvGrpSpPr>
        <p:grpSpPr>
          <a:xfrm>
            <a:off x="878825" y="1607138"/>
            <a:ext cx="3304293" cy="2857813"/>
            <a:chOff x="720000" y="1465813"/>
            <a:chExt cx="3304293" cy="2857813"/>
          </a:xfrm>
        </p:grpSpPr>
        <p:sp>
          <p:nvSpPr>
            <p:cNvPr id="1539" name="Google Shape;1539;p35"/>
            <p:cNvSpPr/>
            <p:nvPr/>
          </p:nvSpPr>
          <p:spPr>
            <a:xfrm>
              <a:off x="2125598" y="3503380"/>
              <a:ext cx="180928" cy="247300"/>
            </a:xfrm>
            <a:custGeom>
              <a:avLst/>
              <a:gdLst/>
              <a:ahLst/>
              <a:cxnLst/>
              <a:rect l="l" t="t" r="r" b="b"/>
              <a:pathLst>
                <a:path w="5839" h="7981" extrusionOk="0">
                  <a:moveTo>
                    <a:pt x="3863" y="1"/>
                  </a:moveTo>
                  <a:cubicBezTo>
                    <a:pt x="3504" y="1"/>
                    <a:pt x="3131" y="94"/>
                    <a:pt x="2803" y="210"/>
                  </a:cubicBezTo>
                  <a:cubicBezTo>
                    <a:pt x="2303" y="370"/>
                    <a:pt x="1861" y="400"/>
                    <a:pt x="1485" y="400"/>
                  </a:cubicBezTo>
                  <a:cubicBezTo>
                    <a:pt x="1265" y="400"/>
                    <a:pt x="1068" y="390"/>
                    <a:pt x="894" y="390"/>
                  </a:cubicBezTo>
                  <a:cubicBezTo>
                    <a:pt x="315" y="390"/>
                    <a:pt x="1" y="502"/>
                    <a:pt x="1" y="1477"/>
                  </a:cubicBezTo>
                  <a:cubicBezTo>
                    <a:pt x="1" y="1844"/>
                    <a:pt x="935" y="7448"/>
                    <a:pt x="935" y="7815"/>
                  </a:cubicBezTo>
                  <a:cubicBezTo>
                    <a:pt x="2006" y="7929"/>
                    <a:pt x="3155" y="7981"/>
                    <a:pt x="4287" y="7981"/>
                  </a:cubicBezTo>
                  <a:cubicBezTo>
                    <a:pt x="4811" y="7981"/>
                    <a:pt x="5331" y="7970"/>
                    <a:pt x="5838" y="7949"/>
                  </a:cubicBezTo>
                  <a:cubicBezTo>
                    <a:pt x="5838" y="7749"/>
                    <a:pt x="5438" y="3979"/>
                    <a:pt x="5438" y="3746"/>
                  </a:cubicBezTo>
                  <a:cubicBezTo>
                    <a:pt x="5471" y="2979"/>
                    <a:pt x="5505" y="2178"/>
                    <a:pt x="5338" y="1411"/>
                  </a:cubicBezTo>
                  <a:cubicBezTo>
                    <a:pt x="5238" y="944"/>
                    <a:pt x="5004" y="443"/>
                    <a:pt x="4604" y="177"/>
                  </a:cubicBezTo>
                  <a:cubicBezTo>
                    <a:pt x="4379" y="50"/>
                    <a:pt x="4125" y="1"/>
                    <a:pt x="386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2138022" y="3699016"/>
              <a:ext cx="422774" cy="147277"/>
            </a:xfrm>
            <a:custGeom>
              <a:avLst/>
              <a:gdLst/>
              <a:ahLst/>
              <a:cxnLst/>
              <a:rect l="l" t="t" r="r" b="b"/>
              <a:pathLst>
                <a:path w="13644" h="4753" extrusionOk="0">
                  <a:moveTo>
                    <a:pt x="4647" y="0"/>
                  </a:moveTo>
                  <a:cubicBezTo>
                    <a:pt x="3559" y="0"/>
                    <a:pt x="1945" y="100"/>
                    <a:pt x="990" y="100"/>
                  </a:cubicBezTo>
                  <a:cubicBezTo>
                    <a:pt x="513" y="100"/>
                    <a:pt x="200" y="75"/>
                    <a:pt x="200" y="0"/>
                  </a:cubicBezTo>
                  <a:lnTo>
                    <a:pt x="200" y="0"/>
                  </a:lnTo>
                  <a:cubicBezTo>
                    <a:pt x="200" y="1201"/>
                    <a:pt x="0" y="2502"/>
                    <a:pt x="267" y="3670"/>
                  </a:cubicBezTo>
                  <a:cubicBezTo>
                    <a:pt x="334" y="3836"/>
                    <a:pt x="367" y="4036"/>
                    <a:pt x="500" y="4170"/>
                  </a:cubicBezTo>
                  <a:cubicBezTo>
                    <a:pt x="752" y="4440"/>
                    <a:pt x="1236" y="4496"/>
                    <a:pt x="1729" y="4496"/>
                  </a:cubicBezTo>
                  <a:cubicBezTo>
                    <a:pt x="2084" y="4496"/>
                    <a:pt x="2443" y="4467"/>
                    <a:pt x="2722" y="4467"/>
                  </a:cubicBezTo>
                  <a:cubicBezTo>
                    <a:pt x="2774" y="4467"/>
                    <a:pt x="2823" y="4468"/>
                    <a:pt x="2869" y="4470"/>
                  </a:cubicBezTo>
                  <a:cubicBezTo>
                    <a:pt x="4036" y="4537"/>
                    <a:pt x="5204" y="4637"/>
                    <a:pt x="6371" y="4704"/>
                  </a:cubicBezTo>
                  <a:cubicBezTo>
                    <a:pt x="7094" y="4734"/>
                    <a:pt x="7817" y="4752"/>
                    <a:pt x="8538" y="4752"/>
                  </a:cubicBezTo>
                  <a:cubicBezTo>
                    <a:pt x="10182" y="4752"/>
                    <a:pt x="11821" y="4658"/>
                    <a:pt x="13443" y="4403"/>
                  </a:cubicBezTo>
                  <a:cubicBezTo>
                    <a:pt x="13643" y="4403"/>
                    <a:pt x="12542" y="3169"/>
                    <a:pt x="12442" y="3102"/>
                  </a:cubicBezTo>
                  <a:cubicBezTo>
                    <a:pt x="12042" y="2736"/>
                    <a:pt x="11708" y="2469"/>
                    <a:pt x="11208" y="2235"/>
                  </a:cubicBezTo>
                  <a:cubicBezTo>
                    <a:pt x="10941" y="2102"/>
                    <a:pt x="10641" y="2002"/>
                    <a:pt x="10374" y="1902"/>
                  </a:cubicBezTo>
                  <a:lnTo>
                    <a:pt x="10374" y="1868"/>
                  </a:lnTo>
                  <a:cubicBezTo>
                    <a:pt x="9907" y="1701"/>
                    <a:pt x="9440" y="1535"/>
                    <a:pt x="8940" y="1401"/>
                  </a:cubicBezTo>
                  <a:cubicBezTo>
                    <a:pt x="8006" y="1201"/>
                    <a:pt x="6972" y="1168"/>
                    <a:pt x="6238" y="534"/>
                  </a:cubicBezTo>
                  <a:cubicBezTo>
                    <a:pt x="6071" y="401"/>
                    <a:pt x="5938" y="200"/>
                    <a:pt x="5737" y="100"/>
                  </a:cubicBezTo>
                  <a:cubicBezTo>
                    <a:pt x="5604" y="25"/>
                    <a:pt x="5191" y="0"/>
                    <a:pt x="46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1422783" y="2405505"/>
              <a:ext cx="1043983" cy="1215430"/>
            </a:xfrm>
            <a:custGeom>
              <a:avLst/>
              <a:gdLst/>
              <a:ahLst/>
              <a:cxnLst/>
              <a:rect l="l" t="t" r="r" b="b"/>
              <a:pathLst>
                <a:path w="33692" h="39225" extrusionOk="0">
                  <a:moveTo>
                    <a:pt x="7396" y="0"/>
                  </a:moveTo>
                  <a:cubicBezTo>
                    <a:pt x="5681" y="0"/>
                    <a:pt x="3956" y="387"/>
                    <a:pt x="2403" y="1118"/>
                  </a:cubicBezTo>
                  <a:cubicBezTo>
                    <a:pt x="1469" y="1585"/>
                    <a:pt x="234" y="2052"/>
                    <a:pt x="134" y="3153"/>
                  </a:cubicBezTo>
                  <a:lnTo>
                    <a:pt x="101" y="3153"/>
                  </a:lnTo>
                  <a:cubicBezTo>
                    <a:pt x="1" y="4054"/>
                    <a:pt x="735" y="5088"/>
                    <a:pt x="1002" y="5922"/>
                  </a:cubicBezTo>
                  <a:cubicBezTo>
                    <a:pt x="1535" y="7690"/>
                    <a:pt x="2202" y="9424"/>
                    <a:pt x="3036" y="11092"/>
                  </a:cubicBezTo>
                  <a:cubicBezTo>
                    <a:pt x="3737" y="12426"/>
                    <a:pt x="4471" y="14194"/>
                    <a:pt x="5872" y="14961"/>
                  </a:cubicBezTo>
                  <a:cubicBezTo>
                    <a:pt x="8374" y="16362"/>
                    <a:pt x="11176" y="16963"/>
                    <a:pt x="14011" y="17196"/>
                  </a:cubicBezTo>
                  <a:cubicBezTo>
                    <a:pt x="14535" y="17245"/>
                    <a:pt x="15052" y="17261"/>
                    <a:pt x="15564" y="17261"/>
                  </a:cubicBezTo>
                  <a:cubicBezTo>
                    <a:pt x="16767" y="17261"/>
                    <a:pt x="17949" y="17168"/>
                    <a:pt x="19151" y="17168"/>
                  </a:cubicBezTo>
                  <a:cubicBezTo>
                    <a:pt x="19916" y="17168"/>
                    <a:pt x="20690" y="17206"/>
                    <a:pt x="21483" y="17330"/>
                  </a:cubicBezTo>
                  <a:cubicBezTo>
                    <a:pt x="21616" y="17330"/>
                    <a:pt x="21750" y="17363"/>
                    <a:pt x="21816" y="17463"/>
                  </a:cubicBezTo>
                  <a:cubicBezTo>
                    <a:pt x="21917" y="17563"/>
                    <a:pt x="21917" y="17697"/>
                    <a:pt x="21917" y="17830"/>
                  </a:cubicBezTo>
                  <a:cubicBezTo>
                    <a:pt x="21616" y="22567"/>
                    <a:pt x="21349" y="27270"/>
                    <a:pt x="21083" y="32007"/>
                  </a:cubicBezTo>
                  <a:cubicBezTo>
                    <a:pt x="21016" y="33241"/>
                    <a:pt x="20115" y="37211"/>
                    <a:pt x="21016" y="38145"/>
                  </a:cubicBezTo>
                  <a:cubicBezTo>
                    <a:pt x="21650" y="38812"/>
                    <a:pt x="27787" y="38979"/>
                    <a:pt x="28955" y="39212"/>
                  </a:cubicBezTo>
                  <a:cubicBezTo>
                    <a:pt x="28998" y="39221"/>
                    <a:pt x="29041" y="39225"/>
                    <a:pt x="29082" y="39225"/>
                  </a:cubicBezTo>
                  <a:cubicBezTo>
                    <a:pt x="29362" y="39225"/>
                    <a:pt x="29597" y="39036"/>
                    <a:pt x="29655" y="38745"/>
                  </a:cubicBezTo>
                  <a:lnTo>
                    <a:pt x="32157" y="23434"/>
                  </a:lnTo>
                  <a:cubicBezTo>
                    <a:pt x="32691" y="20232"/>
                    <a:pt x="33692" y="16229"/>
                    <a:pt x="33191" y="13027"/>
                  </a:cubicBezTo>
                  <a:cubicBezTo>
                    <a:pt x="32224" y="6756"/>
                    <a:pt x="22817" y="5088"/>
                    <a:pt x="17814" y="3453"/>
                  </a:cubicBezTo>
                  <a:cubicBezTo>
                    <a:pt x="15045" y="2553"/>
                    <a:pt x="12610" y="885"/>
                    <a:pt x="9741" y="251"/>
                  </a:cubicBezTo>
                  <a:cubicBezTo>
                    <a:pt x="8973" y="83"/>
                    <a:pt x="8186" y="0"/>
                    <a:pt x="73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2154537" y="2106876"/>
              <a:ext cx="964380" cy="713300"/>
            </a:xfrm>
            <a:custGeom>
              <a:avLst/>
              <a:gdLst/>
              <a:ahLst/>
              <a:cxnLst/>
              <a:rect l="l" t="t" r="r" b="b"/>
              <a:pathLst>
                <a:path w="31123" h="23020" extrusionOk="0">
                  <a:moveTo>
                    <a:pt x="3087" y="1"/>
                  </a:moveTo>
                  <a:cubicBezTo>
                    <a:pt x="2548" y="1"/>
                    <a:pt x="1986" y="109"/>
                    <a:pt x="1402" y="349"/>
                  </a:cubicBezTo>
                  <a:cubicBezTo>
                    <a:pt x="168" y="882"/>
                    <a:pt x="1" y="2050"/>
                    <a:pt x="67" y="3317"/>
                  </a:cubicBezTo>
                  <a:cubicBezTo>
                    <a:pt x="234" y="6286"/>
                    <a:pt x="2169" y="8621"/>
                    <a:pt x="4070" y="10790"/>
                  </a:cubicBezTo>
                  <a:cubicBezTo>
                    <a:pt x="5338" y="12257"/>
                    <a:pt x="6706" y="13658"/>
                    <a:pt x="8240" y="14826"/>
                  </a:cubicBezTo>
                  <a:cubicBezTo>
                    <a:pt x="10475" y="16460"/>
                    <a:pt x="13010" y="17594"/>
                    <a:pt x="15512" y="18729"/>
                  </a:cubicBezTo>
                  <a:cubicBezTo>
                    <a:pt x="16379" y="19129"/>
                    <a:pt x="17280" y="19496"/>
                    <a:pt x="18247" y="19729"/>
                  </a:cubicBezTo>
                  <a:cubicBezTo>
                    <a:pt x="19148" y="19963"/>
                    <a:pt x="20215" y="19996"/>
                    <a:pt x="21316" y="20063"/>
                  </a:cubicBezTo>
                  <a:cubicBezTo>
                    <a:pt x="22784" y="20130"/>
                    <a:pt x="24251" y="20296"/>
                    <a:pt x="25319" y="21130"/>
                  </a:cubicBezTo>
                  <a:cubicBezTo>
                    <a:pt x="25619" y="21397"/>
                    <a:pt x="26019" y="21564"/>
                    <a:pt x="26386" y="21731"/>
                  </a:cubicBezTo>
                  <a:cubicBezTo>
                    <a:pt x="27587" y="22231"/>
                    <a:pt x="28821" y="22731"/>
                    <a:pt x="30122" y="22965"/>
                  </a:cubicBezTo>
                  <a:cubicBezTo>
                    <a:pt x="30230" y="22996"/>
                    <a:pt x="30353" y="23020"/>
                    <a:pt x="30477" y="23020"/>
                  </a:cubicBezTo>
                  <a:cubicBezTo>
                    <a:pt x="30620" y="23020"/>
                    <a:pt x="30764" y="22988"/>
                    <a:pt x="30889" y="22898"/>
                  </a:cubicBezTo>
                  <a:cubicBezTo>
                    <a:pt x="31090" y="22731"/>
                    <a:pt x="31123" y="22398"/>
                    <a:pt x="31123" y="22131"/>
                  </a:cubicBezTo>
                  <a:cubicBezTo>
                    <a:pt x="30990" y="20496"/>
                    <a:pt x="29655" y="19629"/>
                    <a:pt x="28288" y="19062"/>
                  </a:cubicBezTo>
                  <a:cubicBezTo>
                    <a:pt x="26720" y="18362"/>
                    <a:pt x="25185" y="17494"/>
                    <a:pt x="23718" y="16594"/>
                  </a:cubicBezTo>
                  <a:cubicBezTo>
                    <a:pt x="20716" y="14826"/>
                    <a:pt x="17813" y="12858"/>
                    <a:pt x="14544" y="11623"/>
                  </a:cubicBezTo>
                  <a:cubicBezTo>
                    <a:pt x="14244" y="11523"/>
                    <a:pt x="13911" y="11390"/>
                    <a:pt x="13677" y="11156"/>
                  </a:cubicBezTo>
                  <a:cubicBezTo>
                    <a:pt x="13477" y="10990"/>
                    <a:pt x="13344" y="10756"/>
                    <a:pt x="13210" y="10556"/>
                  </a:cubicBezTo>
                  <a:cubicBezTo>
                    <a:pt x="12676" y="9622"/>
                    <a:pt x="12009" y="8721"/>
                    <a:pt x="11376" y="7821"/>
                  </a:cubicBezTo>
                  <a:cubicBezTo>
                    <a:pt x="9481" y="5197"/>
                    <a:pt x="6822" y="1"/>
                    <a:pt x="308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2262021" y="2419479"/>
              <a:ext cx="1762272" cy="1799517"/>
            </a:xfrm>
            <a:custGeom>
              <a:avLst/>
              <a:gdLst/>
              <a:ahLst/>
              <a:cxnLst/>
              <a:rect l="l" t="t" r="r" b="b"/>
              <a:pathLst>
                <a:path w="56873" h="58075" extrusionOk="0">
                  <a:moveTo>
                    <a:pt x="28469" y="9443"/>
                  </a:moveTo>
                  <a:cubicBezTo>
                    <a:pt x="29104" y="9443"/>
                    <a:pt x="29744" y="9475"/>
                    <a:pt x="30389" y="9540"/>
                  </a:cubicBezTo>
                  <a:cubicBezTo>
                    <a:pt x="40930" y="10641"/>
                    <a:pt x="48602" y="20248"/>
                    <a:pt x="47535" y="30989"/>
                  </a:cubicBezTo>
                  <a:cubicBezTo>
                    <a:pt x="46535" y="41054"/>
                    <a:pt x="38211" y="48571"/>
                    <a:pt x="28494" y="48571"/>
                  </a:cubicBezTo>
                  <a:cubicBezTo>
                    <a:pt x="27841" y="48571"/>
                    <a:pt x="27183" y="48537"/>
                    <a:pt x="26520" y="48468"/>
                  </a:cubicBezTo>
                  <a:cubicBezTo>
                    <a:pt x="15979" y="47367"/>
                    <a:pt x="8307" y="37794"/>
                    <a:pt x="9374" y="27053"/>
                  </a:cubicBezTo>
                  <a:cubicBezTo>
                    <a:pt x="10376" y="16969"/>
                    <a:pt x="18728" y="9443"/>
                    <a:pt x="28469" y="9443"/>
                  </a:cubicBezTo>
                  <a:close/>
                  <a:moveTo>
                    <a:pt x="26420" y="0"/>
                  </a:moveTo>
                  <a:cubicBezTo>
                    <a:pt x="24552" y="133"/>
                    <a:pt x="22717" y="467"/>
                    <a:pt x="20949" y="967"/>
                  </a:cubicBezTo>
                  <a:cubicBezTo>
                    <a:pt x="21049" y="1134"/>
                    <a:pt x="21149" y="1301"/>
                    <a:pt x="21249" y="1501"/>
                  </a:cubicBezTo>
                  <a:cubicBezTo>
                    <a:pt x="22317" y="3903"/>
                    <a:pt x="21249" y="6738"/>
                    <a:pt x="18881" y="7839"/>
                  </a:cubicBezTo>
                  <a:cubicBezTo>
                    <a:pt x="18255" y="8130"/>
                    <a:pt x="17601" y="8267"/>
                    <a:pt x="16958" y="8267"/>
                  </a:cubicBezTo>
                  <a:cubicBezTo>
                    <a:pt x="15168" y="8267"/>
                    <a:pt x="13462" y="7204"/>
                    <a:pt x="12677" y="5437"/>
                  </a:cubicBezTo>
                  <a:cubicBezTo>
                    <a:pt x="12610" y="5270"/>
                    <a:pt x="12543" y="5104"/>
                    <a:pt x="12510" y="4904"/>
                  </a:cubicBezTo>
                  <a:cubicBezTo>
                    <a:pt x="10975" y="5971"/>
                    <a:pt x="9541" y="7172"/>
                    <a:pt x="8240" y="8506"/>
                  </a:cubicBezTo>
                  <a:cubicBezTo>
                    <a:pt x="8407" y="8606"/>
                    <a:pt x="8574" y="8673"/>
                    <a:pt x="8707" y="8773"/>
                  </a:cubicBezTo>
                  <a:cubicBezTo>
                    <a:pt x="10809" y="10341"/>
                    <a:pt x="11309" y="13343"/>
                    <a:pt x="9775" y="15478"/>
                  </a:cubicBezTo>
                  <a:cubicBezTo>
                    <a:pt x="8866" y="16789"/>
                    <a:pt x="7433" y="17479"/>
                    <a:pt x="5970" y="17479"/>
                  </a:cubicBezTo>
                  <a:cubicBezTo>
                    <a:pt x="5015" y="17479"/>
                    <a:pt x="4047" y="17185"/>
                    <a:pt x="3203" y="16579"/>
                  </a:cubicBezTo>
                  <a:cubicBezTo>
                    <a:pt x="3070" y="16478"/>
                    <a:pt x="2970" y="16345"/>
                    <a:pt x="2836" y="16245"/>
                  </a:cubicBezTo>
                  <a:cubicBezTo>
                    <a:pt x="2036" y="17913"/>
                    <a:pt x="1402" y="19681"/>
                    <a:pt x="902" y="21515"/>
                  </a:cubicBezTo>
                  <a:cubicBezTo>
                    <a:pt x="1035" y="21515"/>
                    <a:pt x="1154" y="21501"/>
                    <a:pt x="1267" y="21501"/>
                  </a:cubicBezTo>
                  <a:cubicBezTo>
                    <a:pt x="1324" y="21501"/>
                    <a:pt x="1380" y="21504"/>
                    <a:pt x="1435" y="21515"/>
                  </a:cubicBezTo>
                  <a:cubicBezTo>
                    <a:pt x="4004" y="21782"/>
                    <a:pt x="5905" y="24117"/>
                    <a:pt x="5638" y="26752"/>
                  </a:cubicBezTo>
                  <a:cubicBezTo>
                    <a:pt x="5388" y="29253"/>
                    <a:pt x="3351" y="31081"/>
                    <a:pt x="954" y="31081"/>
                  </a:cubicBezTo>
                  <a:cubicBezTo>
                    <a:pt x="794" y="31081"/>
                    <a:pt x="631" y="31072"/>
                    <a:pt x="468" y="31056"/>
                  </a:cubicBezTo>
                  <a:cubicBezTo>
                    <a:pt x="301" y="31056"/>
                    <a:pt x="168" y="30989"/>
                    <a:pt x="1" y="30955"/>
                  </a:cubicBezTo>
                  <a:lnTo>
                    <a:pt x="1" y="30955"/>
                  </a:lnTo>
                  <a:cubicBezTo>
                    <a:pt x="134" y="32857"/>
                    <a:pt x="435" y="34725"/>
                    <a:pt x="902" y="36493"/>
                  </a:cubicBezTo>
                  <a:cubicBezTo>
                    <a:pt x="1035" y="36426"/>
                    <a:pt x="1202" y="36326"/>
                    <a:pt x="1335" y="36226"/>
                  </a:cubicBezTo>
                  <a:cubicBezTo>
                    <a:pt x="1958" y="35945"/>
                    <a:pt x="2611" y="35812"/>
                    <a:pt x="3254" y="35812"/>
                  </a:cubicBezTo>
                  <a:cubicBezTo>
                    <a:pt x="5057" y="35812"/>
                    <a:pt x="6786" y="36858"/>
                    <a:pt x="7573" y="38628"/>
                  </a:cubicBezTo>
                  <a:cubicBezTo>
                    <a:pt x="8640" y="41063"/>
                    <a:pt x="7573" y="43898"/>
                    <a:pt x="5205" y="44999"/>
                  </a:cubicBezTo>
                  <a:cubicBezTo>
                    <a:pt x="5038" y="45066"/>
                    <a:pt x="4871" y="45099"/>
                    <a:pt x="4704" y="45166"/>
                  </a:cubicBezTo>
                  <a:cubicBezTo>
                    <a:pt x="5738" y="46733"/>
                    <a:pt x="6906" y="48201"/>
                    <a:pt x="8207" y="49535"/>
                  </a:cubicBezTo>
                  <a:cubicBezTo>
                    <a:pt x="8307" y="49369"/>
                    <a:pt x="8374" y="49202"/>
                    <a:pt x="8507" y="49035"/>
                  </a:cubicBezTo>
                  <a:cubicBezTo>
                    <a:pt x="9415" y="47723"/>
                    <a:pt x="10848" y="47034"/>
                    <a:pt x="12304" y="47034"/>
                  </a:cubicBezTo>
                  <a:cubicBezTo>
                    <a:pt x="13254" y="47034"/>
                    <a:pt x="14215" y="47328"/>
                    <a:pt x="15045" y="47934"/>
                  </a:cubicBezTo>
                  <a:cubicBezTo>
                    <a:pt x="17180" y="49502"/>
                    <a:pt x="17647" y="52504"/>
                    <a:pt x="16112" y="54639"/>
                  </a:cubicBezTo>
                  <a:cubicBezTo>
                    <a:pt x="16012" y="54806"/>
                    <a:pt x="15879" y="54939"/>
                    <a:pt x="15745" y="55073"/>
                  </a:cubicBezTo>
                  <a:cubicBezTo>
                    <a:pt x="17380" y="55907"/>
                    <a:pt x="19115" y="56574"/>
                    <a:pt x="20949" y="57108"/>
                  </a:cubicBezTo>
                  <a:cubicBezTo>
                    <a:pt x="20949" y="56874"/>
                    <a:pt x="20916" y="56674"/>
                    <a:pt x="20949" y="56474"/>
                  </a:cubicBezTo>
                  <a:cubicBezTo>
                    <a:pt x="21200" y="54002"/>
                    <a:pt x="23240" y="52146"/>
                    <a:pt x="25640" y="52146"/>
                  </a:cubicBezTo>
                  <a:cubicBezTo>
                    <a:pt x="25799" y="52146"/>
                    <a:pt x="25958" y="52154"/>
                    <a:pt x="26120" y="52171"/>
                  </a:cubicBezTo>
                  <a:cubicBezTo>
                    <a:pt x="28688" y="52438"/>
                    <a:pt x="30556" y="54806"/>
                    <a:pt x="30323" y="57441"/>
                  </a:cubicBezTo>
                  <a:cubicBezTo>
                    <a:pt x="30289" y="57641"/>
                    <a:pt x="30222" y="57841"/>
                    <a:pt x="30189" y="58075"/>
                  </a:cubicBezTo>
                  <a:cubicBezTo>
                    <a:pt x="31857" y="57975"/>
                    <a:pt x="33458" y="57708"/>
                    <a:pt x="35059" y="57308"/>
                  </a:cubicBezTo>
                  <a:cubicBezTo>
                    <a:pt x="35393" y="57241"/>
                    <a:pt x="35526" y="56874"/>
                    <a:pt x="35393" y="56574"/>
                  </a:cubicBezTo>
                  <a:cubicBezTo>
                    <a:pt x="35393" y="56574"/>
                    <a:pt x="35393" y="56540"/>
                    <a:pt x="35393" y="56540"/>
                  </a:cubicBezTo>
                  <a:cubicBezTo>
                    <a:pt x="34325" y="54105"/>
                    <a:pt x="35359" y="51270"/>
                    <a:pt x="37728" y="50203"/>
                  </a:cubicBezTo>
                  <a:cubicBezTo>
                    <a:pt x="38360" y="49909"/>
                    <a:pt x="39023" y="49769"/>
                    <a:pt x="39676" y="49769"/>
                  </a:cubicBezTo>
                  <a:cubicBezTo>
                    <a:pt x="41469" y="49769"/>
                    <a:pt x="43183" y="50819"/>
                    <a:pt x="43966" y="52604"/>
                  </a:cubicBezTo>
                  <a:cubicBezTo>
                    <a:pt x="44056" y="52831"/>
                    <a:pt x="44270" y="52965"/>
                    <a:pt x="44482" y="52965"/>
                  </a:cubicBezTo>
                  <a:cubicBezTo>
                    <a:pt x="44581" y="52965"/>
                    <a:pt x="44681" y="52935"/>
                    <a:pt x="44766" y="52871"/>
                  </a:cubicBezTo>
                  <a:cubicBezTo>
                    <a:pt x="45934" y="52037"/>
                    <a:pt x="47034" y="51103"/>
                    <a:pt x="48069" y="50103"/>
                  </a:cubicBezTo>
                  <a:cubicBezTo>
                    <a:pt x="48302" y="49869"/>
                    <a:pt x="48269" y="49469"/>
                    <a:pt x="48002" y="49302"/>
                  </a:cubicBezTo>
                  <a:cubicBezTo>
                    <a:pt x="47968" y="49269"/>
                    <a:pt x="47935" y="49269"/>
                    <a:pt x="47902" y="49235"/>
                  </a:cubicBezTo>
                  <a:cubicBezTo>
                    <a:pt x="45800" y="47667"/>
                    <a:pt x="45333" y="44699"/>
                    <a:pt x="46868" y="42530"/>
                  </a:cubicBezTo>
                  <a:cubicBezTo>
                    <a:pt x="47780" y="41233"/>
                    <a:pt x="49222" y="40539"/>
                    <a:pt x="50685" y="40539"/>
                  </a:cubicBezTo>
                  <a:cubicBezTo>
                    <a:pt x="51629" y="40539"/>
                    <a:pt x="52582" y="40828"/>
                    <a:pt x="53406" y="41430"/>
                  </a:cubicBezTo>
                  <a:lnTo>
                    <a:pt x="53472" y="41496"/>
                  </a:lnTo>
                  <a:cubicBezTo>
                    <a:pt x="53567" y="41567"/>
                    <a:pt x="53678" y="41600"/>
                    <a:pt x="53788" y="41600"/>
                  </a:cubicBezTo>
                  <a:cubicBezTo>
                    <a:pt x="53989" y="41600"/>
                    <a:pt x="54187" y="41490"/>
                    <a:pt x="54273" y="41296"/>
                  </a:cubicBezTo>
                  <a:cubicBezTo>
                    <a:pt x="54873" y="39995"/>
                    <a:pt x="55407" y="38628"/>
                    <a:pt x="55807" y="37193"/>
                  </a:cubicBezTo>
                  <a:cubicBezTo>
                    <a:pt x="55874" y="36860"/>
                    <a:pt x="55641" y="36560"/>
                    <a:pt x="55307" y="36526"/>
                  </a:cubicBezTo>
                  <a:lnTo>
                    <a:pt x="55207" y="36526"/>
                  </a:lnTo>
                  <a:cubicBezTo>
                    <a:pt x="52605" y="36259"/>
                    <a:pt x="50737" y="33891"/>
                    <a:pt x="51004" y="31256"/>
                  </a:cubicBezTo>
                  <a:cubicBezTo>
                    <a:pt x="51254" y="28784"/>
                    <a:pt x="53295" y="26928"/>
                    <a:pt x="55667" y="26928"/>
                  </a:cubicBezTo>
                  <a:cubicBezTo>
                    <a:pt x="55824" y="26928"/>
                    <a:pt x="55982" y="26936"/>
                    <a:pt x="56141" y="26953"/>
                  </a:cubicBezTo>
                  <a:cubicBezTo>
                    <a:pt x="56174" y="26953"/>
                    <a:pt x="56208" y="26986"/>
                    <a:pt x="56208" y="26986"/>
                  </a:cubicBezTo>
                  <a:cubicBezTo>
                    <a:pt x="56229" y="26988"/>
                    <a:pt x="56249" y="26989"/>
                    <a:pt x="56270" y="26989"/>
                  </a:cubicBezTo>
                  <a:cubicBezTo>
                    <a:pt x="56608" y="26989"/>
                    <a:pt x="56873" y="26734"/>
                    <a:pt x="56841" y="26419"/>
                  </a:cubicBezTo>
                  <a:cubicBezTo>
                    <a:pt x="56708" y="24951"/>
                    <a:pt x="56475" y="23483"/>
                    <a:pt x="56141" y="22082"/>
                  </a:cubicBezTo>
                  <a:cubicBezTo>
                    <a:pt x="56068" y="21838"/>
                    <a:pt x="55851" y="21683"/>
                    <a:pt x="55623" y="21683"/>
                  </a:cubicBezTo>
                  <a:cubicBezTo>
                    <a:pt x="55539" y="21683"/>
                    <a:pt x="55454" y="21704"/>
                    <a:pt x="55374" y="21749"/>
                  </a:cubicBezTo>
                  <a:cubicBezTo>
                    <a:pt x="55340" y="21749"/>
                    <a:pt x="55307" y="21782"/>
                    <a:pt x="55274" y="21782"/>
                  </a:cubicBezTo>
                  <a:cubicBezTo>
                    <a:pt x="54641" y="22076"/>
                    <a:pt x="53980" y="22216"/>
                    <a:pt x="53331" y="22216"/>
                  </a:cubicBezTo>
                  <a:cubicBezTo>
                    <a:pt x="51548" y="22216"/>
                    <a:pt x="49852" y="21165"/>
                    <a:pt x="49069" y="19381"/>
                  </a:cubicBezTo>
                  <a:cubicBezTo>
                    <a:pt x="48002" y="16979"/>
                    <a:pt x="49069" y="14110"/>
                    <a:pt x="51438" y="13043"/>
                  </a:cubicBezTo>
                  <a:cubicBezTo>
                    <a:pt x="51438" y="13043"/>
                    <a:pt x="51471" y="13009"/>
                    <a:pt x="51471" y="13009"/>
                  </a:cubicBezTo>
                  <a:cubicBezTo>
                    <a:pt x="51771" y="12876"/>
                    <a:pt x="51905" y="12509"/>
                    <a:pt x="51704" y="12209"/>
                  </a:cubicBezTo>
                  <a:cubicBezTo>
                    <a:pt x="50904" y="11041"/>
                    <a:pt x="49970" y="9907"/>
                    <a:pt x="49003" y="8873"/>
                  </a:cubicBezTo>
                  <a:cubicBezTo>
                    <a:pt x="48900" y="8756"/>
                    <a:pt x="48766" y="8703"/>
                    <a:pt x="48630" y="8703"/>
                  </a:cubicBezTo>
                  <a:cubicBezTo>
                    <a:pt x="48457" y="8703"/>
                    <a:pt x="48281" y="8790"/>
                    <a:pt x="48169" y="8940"/>
                  </a:cubicBezTo>
                  <a:cubicBezTo>
                    <a:pt x="48169" y="8973"/>
                    <a:pt x="48135" y="8973"/>
                    <a:pt x="48135" y="9006"/>
                  </a:cubicBezTo>
                  <a:cubicBezTo>
                    <a:pt x="47228" y="10297"/>
                    <a:pt x="45784" y="10990"/>
                    <a:pt x="44319" y="10990"/>
                  </a:cubicBezTo>
                  <a:cubicBezTo>
                    <a:pt x="43361" y="10990"/>
                    <a:pt x="42395" y="10694"/>
                    <a:pt x="41564" y="10074"/>
                  </a:cubicBezTo>
                  <a:cubicBezTo>
                    <a:pt x="39462" y="8539"/>
                    <a:pt x="38995" y="5537"/>
                    <a:pt x="40496" y="3369"/>
                  </a:cubicBezTo>
                  <a:cubicBezTo>
                    <a:pt x="40697" y="3102"/>
                    <a:pt x="40630" y="2702"/>
                    <a:pt x="40330" y="2569"/>
                  </a:cubicBezTo>
                  <a:cubicBezTo>
                    <a:pt x="39062" y="1968"/>
                    <a:pt x="37728" y="1468"/>
                    <a:pt x="36360" y="1067"/>
                  </a:cubicBezTo>
                  <a:cubicBezTo>
                    <a:pt x="36312" y="1053"/>
                    <a:pt x="36264" y="1046"/>
                    <a:pt x="36218" y="1046"/>
                  </a:cubicBezTo>
                  <a:cubicBezTo>
                    <a:pt x="35945" y="1046"/>
                    <a:pt x="35722" y="1283"/>
                    <a:pt x="35693" y="1568"/>
                  </a:cubicBezTo>
                  <a:cubicBezTo>
                    <a:pt x="35443" y="4040"/>
                    <a:pt x="33402" y="5895"/>
                    <a:pt x="31002" y="5895"/>
                  </a:cubicBezTo>
                  <a:cubicBezTo>
                    <a:pt x="30844" y="5895"/>
                    <a:pt x="30684" y="5887"/>
                    <a:pt x="30523" y="5871"/>
                  </a:cubicBezTo>
                  <a:cubicBezTo>
                    <a:pt x="27954" y="5604"/>
                    <a:pt x="26053" y="3236"/>
                    <a:pt x="26320" y="600"/>
                  </a:cubicBezTo>
                  <a:cubicBezTo>
                    <a:pt x="26353" y="400"/>
                    <a:pt x="26386" y="200"/>
                    <a:pt x="26420"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2425339" y="2630298"/>
              <a:ext cx="1436732" cy="1377828"/>
            </a:xfrm>
            <a:custGeom>
              <a:avLst/>
              <a:gdLst/>
              <a:ahLst/>
              <a:cxnLst/>
              <a:rect l="l" t="t" r="r" b="b"/>
              <a:pathLst>
                <a:path w="46367" h="44466" extrusionOk="0">
                  <a:moveTo>
                    <a:pt x="23185" y="7304"/>
                  </a:moveTo>
                  <a:cubicBezTo>
                    <a:pt x="30397" y="7304"/>
                    <a:pt x="36684" y="12752"/>
                    <a:pt x="37694" y="20249"/>
                  </a:cubicBezTo>
                  <a:cubicBezTo>
                    <a:pt x="38761" y="28388"/>
                    <a:pt x="33124" y="35927"/>
                    <a:pt x="25118" y="37027"/>
                  </a:cubicBezTo>
                  <a:cubicBezTo>
                    <a:pt x="24459" y="37118"/>
                    <a:pt x="23804" y="37163"/>
                    <a:pt x="23155" y="37163"/>
                  </a:cubicBezTo>
                  <a:cubicBezTo>
                    <a:pt x="15965" y="37163"/>
                    <a:pt x="9652" y="31715"/>
                    <a:pt x="8673" y="24218"/>
                  </a:cubicBezTo>
                  <a:cubicBezTo>
                    <a:pt x="7606" y="16046"/>
                    <a:pt x="13210" y="8540"/>
                    <a:pt x="21215" y="7440"/>
                  </a:cubicBezTo>
                  <a:cubicBezTo>
                    <a:pt x="21877" y="7349"/>
                    <a:pt x="22535" y="7304"/>
                    <a:pt x="23185" y="7304"/>
                  </a:cubicBezTo>
                  <a:close/>
                  <a:moveTo>
                    <a:pt x="23173" y="1"/>
                  </a:moveTo>
                  <a:cubicBezTo>
                    <a:pt x="22208" y="1"/>
                    <a:pt x="21231" y="66"/>
                    <a:pt x="20248" y="201"/>
                  </a:cubicBezTo>
                  <a:lnTo>
                    <a:pt x="20281" y="201"/>
                  </a:lnTo>
                  <a:cubicBezTo>
                    <a:pt x="8373" y="1836"/>
                    <a:pt x="0" y="13044"/>
                    <a:pt x="1601" y="25186"/>
                  </a:cubicBezTo>
                  <a:cubicBezTo>
                    <a:pt x="3071" y="36329"/>
                    <a:pt x="12435" y="44466"/>
                    <a:pt x="23170" y="44466"/>
                  </a:cubicBezTo>
                  <a:cubicBezTo>
                    <a:pt x="24133" y="44466"/>
                    <a:pt x="25106" y="44400"/>
                    <a:pt x="26086" y="44266"/>
                  </a:cubicBezTo>
                  <a:cubicBezTo>
                    <a:pt x="37994" y="42631"/>
                    <a:pt x="46367" y="31390"/>
                    <a:pt x="44766" y="19248"/>
                  </a:cubicBezTo>
                  <a:cubicBezTo>
                    <a:pt x="43297" y="8108"/>
                    <a:pt x="33909" y="1"/>
                    <a:pt x="23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795447" y="3453991"/>
              <a:ext cx="379363" cy="289503"/>
            </a:xfrm>
            <a:custGeom>
              <a:avLst/>
              <a:gdLst/>
              <a:ahLst/>
              <a:cxnLst/>
              <a:rect l="l" t="t" r="r" b="b"/>
              <a:pathLst>
                <a:path w="12243" h="9343" extrusionOk="0">
                  <a:moveTo>
                    <a:pt x="10067" y="1"/>
                  </a:moveTo>
                  <a:cubicBezTo>
                    <a:pt x="9005" y="1"/>
                    <a:pt x="4794" y="2319"/>
                    <a:pt x="4170" y="2538"/>
                  </a:cubicBezTo>
                  <a:cubicBezTo>
                    <a:pt x="3970" y="2604"/>
                    <a:pt x="200" y="4673"/>
                    <a:pt x="0" y="4739"/>
                  </a:cubicBezTo>
                  <a:cubicBezTo>
                    <a:pt x="601" y="6274"/>
                    <a:pt x="1168" y="7808"/>
                    <a:pt x="1735" y="9343"/>
                  </a:cubicBezTo>
                  <a:cubicBezTo>
                    <a:pt x="2068" y="9142"/>
                    <a:pt x="11442" y="5640"/>
                    <a:pt x="11742" y="5440"/>
                  </a:cubicBezTo>
                  <a:cubicBezTo>
                    <a:pt x="12242" y="5140"/>
                    <a:pt x="11508" y="4106"/>
                    <a:pt x="11675" y="3572"/>
                  </a:cubicBezTo>
                  <a:cubicBezTo>
                    <a:pt x="11975" y="2671"/>
                    <a:pt x="11008" y="503"/>
                    <a:pt x="10241" y="36"/>
                  </a:cubicBezTo>
                  <a:cubicBezTo>
                    <a:pt x="10200" y="12"/>
                    <a:pt x="10141" y="1"/>
                    <a:pt x="1006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720000" y="3575977"/>
              <a:ext cx="246030" cy="388844"/>
            </a:xfrm>
            <a:custGeom>
              <a:avLst/>
              <a:gdLst/>
              <a:ahLst/>
              <a:cxnLst/>
              <a:rect l="l" t="t" r="r" b="b"/>
              <a:pathLst>
                <a:path w="7940" h="12549" extrusionOk="0">
                  <a:moveTo>
                    <a:pt x="3641" y="1"/>
                  </a:moveTo>
                  <a:cubicBezTo>
                    <a:pt x="3639" y="1"/>
                    <a:pt x="3637" y="1"/>
                    <a:pt x="3636" y="2"/>
                  </a:cubicBezTo>
                  <a:cubicBezTo>
                    <a:pt x="2969" y="302"/>
                    <a:pt x="2335" y="602"/>
                    <a:pt x="1735" y="1002"/>
                  </a:cubicBezTo>
                  <a:cubicBezTo>
                    <a:pt x="1501" y="1136"/>
                    <a:pt x="0" y="1836"/>
                    <a:pt x="100" y="2170"/>
                  </a:cubicBezTo>
                  <a:cubicBezTo>
                    <a:pt x="1001" y="5506"/>
                    <a:pt x="2835" y="8875"/>
                    <a:pt x="5004" y="11510"/>
                  </a:cubicBezTo>
                  <a:cubicBezTo>
                    <a:pt x="5204" y="11743"/>
                    <a:pt x="5404" y="11977"/>
                    <a:pt x="5604" y="12177"/>
                  </a:cubicBezTo>
                  <a:cubicBezTo>
                    <a:pt x="5909" y="12391"/>
                    <a:pt x="6270" y="12548"/>
                    <a:pt x="6610" y="12548"/>
                  </a:cubicBezTo>
                  <a:cubicBezTo>
                    <a:pt x="6642" y="12548"/>
                    <a:pt x="6673" y="12547"/>
                    <a:pt x="6705" y="12544"/>
                  </a:cubicBezTo>
                  <a:cubicBezTo>
                    <a:pt x="7939" y="12411"/>
                    <a:pt x="7605" y="11176"/>
                    <a:pt x="7305" y="10376"/>
                  </a:cubicBezTo>
                  <a:cubicBezTo>
                    <a:pt x="6972" y="9509"/>
                    <a:pt x="6671" y="8608"/>
                    <a:pt x="6505" y="7707"/>
                  </a:cubicBezTo>
                  <a:cubicBezTo>
                    <a:pt x="6405" y="7174"/>
                    <a:pt x="6271" y="6540"/>
                    <a:pt x="6338" y="6006"/>
                  </a:cubicBezTo>
                  <a:cubicBezTo>
                    <a:pt x="6371" y="5672"/>
                    <a:pt x="6671" y="5205"/>
                    <a:pt x="6538" y="4872"/>
                  </a:cubicBezTo>
                  <a:cubicBezTo>
                    <a:pt x="6405" y="4572"/>
                    <a:pt x="6004" y="4405"/>
                    <a:pt x="5804" y="4138"/>
                  </a:cubicBezTo>
                  <a:cubicBezTo>
                    <a:pt x="5671" y="3905"/>
                    <a:pt x="5571" y="3471"/>
                    <a:pt x="5404" y="3171"/>
                  </a:cubicBezTo>
                  <a:cubicBezTo>
                    <a:pt x="5239" y="2907"/>
                    <a:pt x="3802" y="1"/>
                    <a:pt x="3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913248" y="2376256"/>
              <a:ext cx="868261" cy="1398774"/>
            </a:xfrm>
            <a:custGeom>
              <a:avLst/>
              <a:gdLst/>
              <a:ahLst/>
              <a:cxnLst/>
              <a:rect l="l" t="t" r="r" b="b"/>
              <a:pathLst>
                <a:path w="28021" h="45142" extrusionOk="0">
                  <a:moveTo>
                    <a:pt x="19440" y="1"/>
                  </a:moveTo>
                  <a:cubicBezTo>
                    <a:pt x="15581" y="1"/>
                    <a:pt x="11925" y="3894"/>
                    <a:pt x="10241" y="6999"/>
                  </a:cubicBezTo>
                  <a:cubicBezTo>
                    <a:pt x="8407" y="10368"/>
                    <a:pt x="9508" y="14371"/>
                    <a:pt x="10342" y="17907"/>
                  </a:cubicBezTo>
                  <a:cubicBezTo>
                    <a:pt x="11309" y="21976"/>
                    <a:pt x="12710" y="25946"/>
                    <a:pt x="14144" y="29882"/>
                  </a:cubicBezTo>
                  <a:cubicBezTo>
                    <a:pt x="10342" y="31483"/>
                    <a:pt x="6539" y="33118"/>
                    <a:pt x="2736" y="34719"/>
                  </a:cubicBezTo>
                  <a:cubicBezTo>
                    <a:pt x="1802" y="35119"/>
                    <a:pt x="901" y="35519"/>
                    <a:pt x="1" y="35886"/>
                  </a:cubicBezTo>
                  <a:cubicBezTo>
                    <a:pt x="359" y="36830"/>
                    <a:pt x="3670" y="45142"/>
                    <a:pt x="4698" y="45142"/>
                  </a:cubicBezTo>
                  <a:cubicBezTo>
                    <a:pt x="4724" y="45142"/>
                    <a:pt x="4748" y="45137"/>
                    <a:pt x="4771" y="45126"/>
                  </a:cubicBezTo>
                  <a:cubicBezTo>
                    <a:pt x="8974" y="43792"/>
                    <a:pt x="13344" y="42625"/>
                    <a:pt x="17447" y="41023"/>
                  </a:cubicBezTo>
                  <a:cubicBezTo>
                    <a:pt x="20249" y="39923"/>
                    <a:pt x="23885" y="39389"/>
                    <a:pt x="25986" y="36954"/>
                  </a:cubicBezTo>
                  <a:cubicBezTo>
                    <a:pt x="28021" y="34585"/>
                    <a:pt x="26553" y="29782"/>
                    <a:pt x="25953" y="27047"/>
                  </a:cubicBezTo>
                  <a:lnTo>
                    <a:pt x="24185" y="18707"/>
                  </a:lnTo>
                  <a:cubicBezTo>
                    <a:pt x="23718" y="16439"/>
                    <a:pt x="22617" y="13637"/>
                    <a:pt x="23051" y="11335"/>
                  </a:cubicBezTo>
                  <a:cubicBezTo>
                    <a:pt x="23684" y="8133"/>
                    <a:pt x="26286" y="3296"/>
                    <a:pt x="22550" y="928"/>
                  </a:cubicBezTo>
                  <a:cubicBezTo>
                    <a:pt x="21522" y="280"/>
                    <a:pt x="20474" y="1"/>
                    <a:pt x="194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2078068" y="1975037"/>
              <a:ext cx="301836" cy="434146"/>
            </a:xfrm>
            <a:custGeom>
              <a:avLst/>
              <a:gdLst/>
              <a:ahLst/>
              <a:cxnLst/>
              <a:rect l="l" t="t" r="r" b="b"/>
              <a:pathLst>
                <a:path w="9741" h="14011" extrusionOk="0">
                  <a:moveTo>
                    <a:pt x="2235" y="0"/>
                  </a:moveTo>
                  <a:cubicBezTo>
                    <a:pt x="1601" y="668"/>
                    <a:pt x="868" y="1268"/>
                    <a:pt x="401" y="2069"/>
                  </a:cubicBezTo>
                  <a:cubicBezTo>
                    <a:pt x="301" y="2235"/>
                    <a:pt x="234" y="2402"/>
                    <a:pt x="167" y="2569"/>
                  </a:cubicBezTo>
                  <a:cubicBezTo>
                    <a:pt x="34" y="3303"/>
                    <a:pt x="0" y="3970"/>
                    <a:pt x="34" y="4437"/>
                  </a:cubicBezTo>
                  <a:cubicBezTo>
                    <a:pt x="367" y="7973"/>
                    <a:pt x="1902" y="11375"/>
                    <a:pt x="4237" y="14010"/>
                  </a:cubicBezTo>
                  <a:cubicBezTo>
                    <a:pt x="6038" y="11475"/>
                    <a:pt x="7839" y="8940"/>
                    <a:pt x="9507" y="6338"/>
                  </a:cubicBezTo>
                  <a:lnTo>
                    <a:pt x="9741" y="5771"/>
                  </a:lnTo>
                  <a:cubicBezTo>
                    <a:pt x="9674" y="5704"/>
                    <a:pt x="9574" y="5604"/>
                    <a:pt x="9507" y="5538"/>
                  </a:cubicBezTo>
                  <a:cubicBezTo>
                    <a:pt x="9440" y="5471"/>
                    <a:pt x="9374" y="5404"/>
                    <a:pt x="9307" y="5338"/>
                  </a:cubicBezTo>
                  <a:cubicBezTo>
                    <a:pt x="8039" y="4170"/>
                    <a:pt x="6872" y="2869"/>
                    <a:pt x="5504" y="1835"/>
                  </a:cubicBezTo>
                  <a:cubicBezTo>
                    <a:pt x="4637" y="1201"/>
                    <a:pt x="3403" y="267"/>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1280163" y="1851099"/>
              <a:ext cx="988178" cy="856796"/>
            </a:xfrm>
            <a:custGeom>
              <a:avLst/>
              <a:gdLst/>
              <a:ahLst/>
              <a:cxnLst/>
              <a:rect l="l" t="t" r="r" b="b"/>
              <a:pathLst>
                <a:path w="31891" h="27651" extrusionOk="0">
                  <a:moveTo>
                    <a:pt x="19343" y="1"/>
                  </a:moveTo>
                  <a:cubicBezTo>
                    <a:pt x="18620" y="1"/>
                    <a:pt x="17916" y="81"/>
                    <a:pt x="17280" y="298"/>
                  </a:cubicBezTo>
                  <a:cubicBezTo>
                    <a:pt x="15645" y="865"/>
                    <a:pt x="14244" y="2032"/>
                    <a:pt x="13110" y="3367"/>
                  </a:cubicBezTo>
                  <a:cubicBezTo>
                    <a:pt x="12276" y="4367"/>
                    <a:pt x="11576" y="5468"/>
                    <a:pt x="10908" y="6569"/>
                  </a:cubicBezTo>
                  <a:cubicBezTo>
                    <a:pt x="9874" y="8170"/>
                    <a:pt x="8774" y="9704"/>
                    <a:pt x="7673" y="11239"/>
                  </a:cubicBezTo>
                  <a:cubicBezTo>
                    <a:pt x="6839" y="12406"/>
                    <a:pt x="6372" y="13741"/>
                    <a:pt x="5404" y="14775"/>
                  </a:cubicBezTo>
                  <a:cubicBezTo>
                    <a:pt x="4470" y="15775"/>
                    <a:pt x="3370" y="16576"/>
                    <a:pt x="2402" y="17510"/>
                  </a:cubicBezTo>
                  <a:cubicBezTo>
                    <a:pt x="2202" y="17677"/>
                    <a:pt x="1" y="20345"/>
                    <a:pt x="401" y="20479"/>
                  </a:cubicBezTo>
                  <a:cubicBezTo>
                    <a:pt x="5104" y="22247"/>
                    <a:pt x="9341" y="25282"/>
                    <a:pt x="14244" y="26316"/>
                  </a:cubicBezTo>
                  <a:cubicBezTo>
                    <a:pt x="14277" y="26350"/>
                    <a:pt x="14311" y="26350"/>
                    <a:pt x="14344" y="26350"/>
                  </a:cubicBezTo>
                  <a:cubicBezTo>
                    <a:pt x="15912" y="26683"/>
                    <a:pt x="17546" y="26817"/>
                    <a:pt x="18947" y="27551"/>
                  </a:cubicBezTo>
                  <a:cubicBezTo>
                    <a:pt x="19048" y="27584"/>
                    <a:pt x="19148" y="27651"/>
                    <a:pt x="19281" y="27651"/>
                  </a:cubicBezTo>
                  <a:cubicBezTo>
                    <a:pt x="19515" y="27651"/>
                    <a:pt x="19681" y="27417"/>
                    <a:pt x="19815" y="27217"/>
                  </a:cubicBezTo>
                  <a:cubicBezTo>
                    <a:pt x="21383" y="24548"/>
                    <a:pt x="23084" y="21980"/>
                    <a:pt x="24918" y="19512"/>
                  </a:cubicBezTo>
                  <a:cubicBezTo>
                    <a:pt x="26586" y="17243"/>
                    <a:pt x="28788" y="15208"/>
                    <a:pt x="30155" y="12773"/>
                  </a:cubicBezTo>
                  <a:cubicBezTo>
                    <a:pt x="31890" y="9671"/>
                    <a:pt x="31290" y="7269"/>
                    <a:pt x="29288" y="4501"/>
                  </a:cubicBezTo>
                  <a:cubicBezTo>
                    <a:pt x="28888" y="3934"/>
                    <a:pt x="28488" y="3367"/>
                    <a:pt x="27987" y="2866"/>
                  </a:cubicBezTo>
                  <a:cubicBezTo>
                    <a:pt x="26620" y="1465"/>
                    <a:pt x="24718" y="698"/>
                    <a:pt x="22784" y="398"/>
                  </a:cubicBezTo>
                  <a:cubicBezTo>
                    <a:pt x="21731" y="212"/>
                    <a:pt x="20514" y="1"/>
                    <a:pt x="19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1585048" y="2029012"/>
              <a:ext cx="885861" cy="1026043"/>
            </a:xfrm>
            <a:custGeom>
              <a:avLst/>
              <a:gdLst/>
              <a:ahLst/>
              <a:cxnLst/>
              <a:rect l="l" t="t" r="r" b="b"/>
              <a:pathLst>
                <a:path w="28589" h="33113" extrusionOk="0">
                  <a:moveTo>
                    <a:pt x="5177" y="0"/>
                  </a:moveTo>
                  <a:cubicBezTo>
                    <a:pt x="3975" y="0"/>
                    <a:pt x="2751" y="767"/>
                    <a:pt x="2036" y="1728"/>
                  </a:cubicBezTo>
                  <a:cubicBezTo>
                    <a:pt x="935" y="3229"/>
                    <a:pt x="568" y="5130"/>
                    <a:pt x="401" y="6965"/>
                  </a:cubicBezTo>
                  <a:cubicBezTo>
                    <a:pt x="1" y="10934"/>
                    <a:pt x="335" y="15004"/>
                    <a:pt x="1369" y="18840"/>
                  </a:cubicBezTo>
                  <a:cubicBezTo>
                    <a:pt x="1502" y="19307"/>
                    <a:pt x="1602" y="19740"/>
                    <a:pt x="1869" y="20107"/>
                  </a:cubicBezTo>
                  <a:cubicBezTo>
                    <a:pt x="2770" y="21442"/>
                    <a:pt x="4504" y="22509"/>
                    <a:pt x="5805" y="23376"/>
                  </a:cubicBezTo>
                  <a:cubicBezTo>
                    <a:pt x="7807" y="24777"/>
                    <a:pt x="10008" y="25878"/>
                    <a:pt x="12243" y="26912"/>
                  </a:cubicBezTo>
                  <a:cubicBezTo>
                    <a:pt x="14511" y="27980"/>
                    <a:pt x="16646" y="29147"/>
                    <a:pt x="19115" y="29581"/>
                  </a:cubicBezTo>
                  <a:cubicBezTo>
                    <a:pt x="19515" y="29648"/>
                    <a:pt x="19915" y="29714"/>
                    <a:pt x="20282" y="29848"/>
                  </a:cubicBezTo>
                  <a:cubicBezTo>
                    <a:pt x="20983" y="30115"/>
                    <a:pt x="21516" y="30682"/>
                    <a:pt x="22083" y="31149"/>
                  </a:cubicBezTo>
                  <a:lnTo>
                    <a:pt x="22117" y="31182"/>
                  </a:lnTo>
                  <a:cubicBezTo>
                    <a:pt x="23251" y="32187"/>
                    <a:pt x="24504" y="33112"/>
                    <a:pt x="25938" y="33112"/>
                  </a:cubicBezTo>
                  <a:cubicBezTo>
                    <a:pt x="26360" y="33112"/>
                    <a:pt x="26798" y="33032"/>
                    <a:pt x="27254" y="32850"/>
                  </a:cubicBezTo>
                  <a:cubicBezTo>
                    <a:pt x="27521" y="32750"/>
                    <a:pt x="27754" y="32616"/>
                    <a:pt x="27921" y="32450"/>
                  </a:cubicBezTo>
                  <a:cubicBezTo>
                    <a:pt x="28588" y="31749"/>
                    <a:pt x="28154" y="30882"/>
                    <a:pt x="27521" y="30148"/>
                  </a:cubicBezTo>
                  <a:lnTo>
                    <a:pt x="27521" y="30181"/>
                  </a:lnTo>
                  <a:cubicBezTo>
                    <a:pt x="27087" y="29681"/>
                    <a:pt x="26520" y="29281"/>
                    <a:pt x="26186" y="29047"/>
                  </a:cubicBezTo>
                  <a:cubicBezTo>
                    <a:pt x="26086" y="28947"/>
                    <a:pt x="25953" y="28880"/>
                    <a:pt x="25853" y="28814"/>
                  </a:cubicBezTo>
                  <a:lnTo>
                    <a:pt x="25853" y="28814"/>
                  </a:lnTo>
                  <a:cubicBezTo>
                    <a:pt x="26152" y="28831"/>
                    <a:pt x="26527" y="28961"/>
                    <a:pt x="26847" y="28961"/>
                  </a:cubicBezTo>
                  <a:cubicBezTo>
                    <a:pt x="27133" y="28961"/>
                    <a:pt x="27377" y="28858"/>
                    <a:pt x="27487" y="28480"/>
                  </a:cubicBezTo>
                  <a:cubicBezTo>
                    <a:pt x="27521" y="28413"/>
                    <a:pt x="27521" y="28313"/>
                    <a:pt x="27487" y="28247"/>
                  </a:cubicBezTo>
                  <a:cubicBezTo>
                    <a:pt x="27387" y="28046"/>
                    <a:pt x="26620" y="28013"/>
                    <a:pt x="26386" y="27913"/>
                  </a:cubicBezTo>
                  <a:cubicBezTo>
                    <a:pt x="25853" y="27746"/>
                    <a:pt x="25386" y="27546"/>
                    <a:pt x="24819" y="27413"/>
                  </a:cubicBezTo>
                  <a:cubicBezTo>
                    <a:pt x="24352" y="27313"/>
                    <a:pt x="23851" y="27246"/>
                    <a:pt x="23384" y="27146"/>
                  </a:cubicBezTo>
                  <a:cubicBezTo>
                    <a:pt x="19515" y="24577"/>
                    <a:pt x="15679" y="22009"/>
                    <a:pt x="11843" y="19440"/>
                  </a:cubicBezTo>
                  <a:cubicBezTo>
                    <a:pt x="11276" y="19040"/>
                    <a:pt x="10675" y="18640"/>
                    <a:pt x="10142" y="18173"/>
                  </a:cubicBezTo>
                  <a:cubicBezTo>
                    <a:pt x="10008" y="18073"/>
                    <a:pt x="9875" y="17939"/>
                    <a:pt x="9775" y="17772"/>
                  </a:cubicBezTo>
                  <a:cubicBezTo>
                    <a:pt x="9708" y="17606"/>
                    <a:pt x="9708" y="17405"/>
                    <a:pt x="9741" y="17205"/>
                  </a:cubicBezTo>
                  <a:cubicBezTo>
                    <a:pt x="9875" y="12502"/>
                    <a:pt x="9508" y="7899"/>
                    <a:pt x="8274" y="3329"/>
                  </a:cubicBezTo>
                  <a:cubicBezTo>
                    <a:pt x="8007" y="2328"/>
                    <a:pt x="7673" y="1294"/>
                    <a:pt x="6873" y="627"/>
                  </a:cubicBezTo>
                  <a:cubicBezTo>
                    <a:pt x="6355" y="186"/>
                    <a:pt x="5769" y="0"/>
                    <a:pt x="517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1566457" y="1857358"/>
              <a:ext cx="434146" cy="470648"/>
            </a:xfrm>
            <a:custGeom>
              <a:avLst/>
              <a:gdLst/>
              <a:ahLst/>
              <a:cxnLst/>
              <a:rect l="l" t="t" r="r" b="b"/>
              <a:pathLst>
                <a:path w="14011" h="15189" extrusionOk="0">
                  <a:moveTo>
                    <a:pt x="9282" y="1"/>
                  </a:moveTo>
                  <a:cubicBezTo>
                    <a:pt x="7594" y="1"/>
                    <a:pt x="5925" y="1059"/>
                    <a:pt x="4837" y="2397"/>
                  </a:cubicBezTo>
                  <a:cubicBezTo>
                    <a:pt x="3503" y="4065"/>
                    <a:pt x="2302" y="5266"/>
                    <a:pt x="1602" y="7368"/>
                  </a:cubicBezTo>
                  <a:cubicBezTo>
                    <a:pt x="1435" y="7901"/>
                    <a:pt x="1" y="13305"/>
                    <a:pt x="367" y="13439"/>
                  </a:cubicBezTo>
                  <a:cubicBezTo>
                    <a:pt x="3270" y="14406"/>
                    <a:pt x="6305" y="14973"/>
                    <a:pt x="9374" y="15106"/>
                  </a:cubicBezTo>
                  <a:cubicBezTo>
                    <a:pt x="9817" y="15128"/>
                    <a:pt x="10259" y="15189"/>
                    <a:pt x="10660" y="15189"/>
                  </a:cubicBezTo>
                  <a:cubicBezTo>
                    <a:pt x="10893" y="15189"/>
                    <a:pt x="11112" y="15168"/>
                    <a:pt x="11309" y="15106"/>
                  </a:cubicBezTo>
                  <a:cubicBezTo>
                    <a:pt x="11642" y="15006"/>
                    <a:pt x="11876" y="14806"/>
                    <a:pt x="12076" y="14473"/>
                  </a:cubicBezTo>
                  <a:cubicBezTo>
                    <a:pt x="12710" y="13405"/>
                    <a:pt x="12810" y="11504"/>
                    <a:pt x="13110" y="10303"/>
                  </a:cubicBezTo>
                  <a:cubicBezTo>
                    <a:pt x="13544" y="8402"/>
                    <a:pt x="14011" y="6434"/>
                    <a:pt x="13710" y="4499"/>
                  </a:cubicBezTo>
                  <a:cubicBezTo>
                    <a:pt x="13410" y="2531"/>
                    <a:pt x="12176" y="629"/>
                    <a:pt x="10275" y="129"/>
                  </a:cubicBezTo>
                  <a:cubicBezTo>
                    <a:pt x="9946" y="41"/>
                    <a:pt x="9614" y="1"/>
                    <a:pt x="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2044977" y="1739679"/>
              <a:ext cx="334929" cy="308993"/>
            </a:xfrm>
            <a:custGeom>
              <a:avLst/>
              <a:gdLst/>
              <a:ahLst/>
              <a:cxnLst/>
              <a:rect l="l" t="t" r="r" b="b"/>
              <a:pathLst>
                <a:path w="10809" h="9972" extrusionOk="0">
                  <a:moveTo>
                    <a:pt x="5713" y="1"/>
                  </a:moveTo>
                  <a:cubicBezTo>
                    <a:pt x="5629" y="1"/>
                    <a:pt x="5548" y="8"/>
                    <a:pt x="5471" y="24"/>
                  </a:cubicBezTo>
                  <a:cubicBezTo>
                    <a:pt x="4471" y="224"/>
                    <a:pt x="3904" y="1125"/>
                    <a:pt x="3503" y="1926"/>
                  </a:cubicBezTo>
                  <a:cubicBezTo>
                    <a:pt x="3270" y="2393"/>
                    <a:pt x="3070" y="2860"/>
                    <a:pt x="2870" y="3293"/>
                  </a:cubicBezTo>
                  <a:cubicBezTo>
                    <a:pt x="2303" y="4561"/>
                    <a:pt x="1535" y="6162"/>
                    <a:pt x="301" y="6929"/>
                  </a:cubicBezTo>
                  <a:cubicBezTo>
                    <a:pt x="234" y="6963"/>
                    <a:pt x="168" y="6996"/>
                    <a:pt x="101" y="7063"/>
                  </a:cubicBezTo>
                  <a:cubicBezTo>
                    <a:pt x="68" y="7063"/>
                    <a:pt x="34" y="7096"/>
                    <a:pt x="1" y="7129"/>
                  </a:cubicBezTo>
                  <a:cubicBezTo>
                    <a:pt x="1" y="7163"/>
                    <a:pt x="1" y="7196"/>
                    <a:pt x="34" y="7263"/>
                  </a:cubicBezTo>
                  <a:cubicBezTo>
                    <a:pt x="468" y="8197"/>
                    <a:pt x="1335" y="8831"/>
                    <a:pt x="2202" y="9364"/>
                  </a:cubicBezTo>
                  <a:cubicBezTo>
                    <a:pt x="2751" y="9678"/>
                    <a:pt x="3382" y="9971"/>
                    <a:pt x="3998" y="9971"/>
                  </a:cubicBezTo>
                  <a:cubicBezTo>
                    <a:pt x="4169" y="9971"/>
                    <a:pt x="4338" y="9949"/>
                    <a:pt x="4504" y="9898"/>
                  </a:cubicBezTo>
                  <a:cubicBezTo>
                    <a:pt x="4504" y="9298"/>
                    <a:pt x="4704" y="8797"/>
                    <a:pt x="5038" y="8297"/>
                  </a:cubicBezTo>
                  <a:cubicBezTo>
                    <a:pt x="5371" y="7830"/>
                    <a:pt x="5471" y="7830"/>
                    <a:pt x="6039" y="7797"/>
                  </a:cubicBezTo>
                  <a:cubicBezTo>
                    <a:pt x="6806" y="7730"/>
                    <a:pt x="7473" y="7263"/>
                    <a:pt x="7973" y="6696"/>
                  </a:cubicBezTo>
                  <a:cubicBezTo>
                    <a:pt x="8941" y="5662"/>
                    <a:pt x="9441" y="4327"/>
                    <a:pt x="10275" y="3193"/>
                  </a:cubicBezTo>
                  <a:cubicBezTo>
                    <a:pt x="10442" y="2993"/>
                    <a:pt x="10608" y="2793"/>
                    <a:pt x="10709" y="2526"/>
                  </a:cubicBezTo>
                  <a:cubicBezTo>
                    <a:pt x="10809" y="2259"/>
                    <a:pt x="10809" y="1992"/>
                    <a:pt x="10675" y="1759"/>
                  </a:cubicBezTo>
                  <a:cubicBezTo>
                    <a:pt x="10542" y="1559"/>
                    <a:pt x="10342" y="1425"/>
                    <a:pt x="10108" y="1325"/>
                  </a:cubicBezTo>
                  <a:cubicBezTo>
                    <a:pt x="9674" y="1125"/>
                    <a:pt x="9308" y="958"/>
                    <a:pt x="8841" y="892"/>
                  </a:cubicBezTo>
                  <a:cubicBezTo>
                    <a:pt x="8440" y="858"/>
                    <a:pt x="8040" y="758"/>
                    <a:pt x="7673" y="625"/>
                  </a:cubicBezTo>
                  <a:cubicBezTo>
                    <a:pt x="7116" y="390"/>
                    <a:pt x="6327" y="1"/>
                    <a:pt x="571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2124575" y="1686509"/>
              <a:ext cx="301836" cy="163390"/>
            </a:xfrm>
            <a:custGeom>
              <a:avLst/>
              <a:gdLst/>
              <a:ahLst/>
              <a:cxnLst/>
              <a:rect l="l" t="t" r="r" b="b"/>
              <a:pathLst>
                <a:path w="9741" h="5273" extrusionOk="0">
                  <a:moveTo>
                    <a:pt x="4092" y="1"/>
                  </a:moveTo>
                  <a:cubicBezTo>
                    <a:pt x="1566" y="1"/>
                    <a:pt x="377" y="2594"/>
                    <a:pt x="34" y="4809"/>
                  </a:cubicBezTo>
                  <a:cubicBezTo>
                    <a:pt x="34" y="4909"/>
                    <a:pt x="0" y="4976"/>
                    <a:pt x="34" y="5076"/>
                  </a:cubicBezTo>
                  <a:cubicBezTo>
                    <a:pt x="74" y="5217"/>
                    <a:pt x="212" y="5273"/>
                    <a:pt x="366" y="5273"/>
                  </a:cubicBezTo>
                  <a:cubicBezTo>
                    <a:pt x="467" y="5273"/>
                    <a:pt x="575" y="5249"/>
                    <a:pt x="668" y="5209"/>
                  </a:cubicBezTo>
                  <a:cubicBezTo>
                    <a:pt x="1034" y="4976"/>
                    <a:pt x="1368" y="4676"/>
                    <a:pt x="1668" y="4376"/>
                  </a:cubicBezTo>
                  <a:cubicBezTo>
                    <a:pt x="1851" y="4163"/>
                    <a:pt x="2061" y="3867"/>
                    <a:pt x="2375" y="3867"/>
                  </a:cubicBezTo>
                  <a:cubicBezTo>
                    <a:pt x="2405" y="3867"/>
                    <a:pt x="2436" y="3869"/>
                    <a:pt x="2469" y="3875"/>
                  </a:cubicBezTo>
                  <a:cubicBezTo>
                    <a:pt x="2702" y="3942"/>
                    <a:pt x="2869" y="4142"/>
                    <a:pt x="3069" y="4142"/>
                  </a:cubicBezTo>
                  <a:cubicBezTo>
                    <a:pt x="3092" y="4146"/>
                    <a:pt x="3114" y="4149"/>
                    <a:pt x="3136" y="4149"/>
                  </a:cubicBezTo>
                  <a:cubicBezTo>
                    <a:pt x="3280" y="4149"/>
                    <a:pt x="3416" y="4062"/>
                    <a:pt x="3503" y="3975"/>
                  </a:cubicBezTo>
                  <a:cubicBezTo>
                    <a:pt x="3636" y="3875"/>
                    <a:pt x="3703" y="3742"/>
                    <a:pt x="3836" y="3642"/>
                  </a:cubicBezTo>
                  <a:cubicBezTo>
                    <a:pt x="4093" y="3412"/>
                    <a:pt x="4329" y="3313"/>
                    <a:pt x="4555" y="3313"/>
                  </a:cubicBezTo>
                  <a:cubicBezTo>
                    <a:pt x="4887" y="3313"/>
                    <a:pt x="5201" y="3525"/>
                    <a:pt x="5538" y="3842"/>
                  </a:cubicBezTo>
                  <a:cubicBezTo>
                    <a:pt x="5938" y="4209"/>
                    <a:pt x="6372" y="4542"/>
                    <a:pt x="6839" y="4809"/>
                  </a:cubicBezTo>
                  <a:cubicBezTo>
                    <a:pt x="7137" y="4985"/>
                    <a:pt x="7473" y="5073"/>
                    <a:pt x="7808" y="5073"/>
                  </a:cubicBezTo>
                  <a:cubicBezTo>
                    <a:pt x="8298" y="5073"/>
                    <a:pt x="8784" y="4885"/>
                    <a:pt x="9140" y="4509"/>
                  </a:cubicBezTo>
                  <a:cubicBezTo>
                    <a:pt x="9607" y="4009"/>
                    <a:pt x="9741" y="3208"/>
                    <a:pt x="9507" y="2574"/>
                  </a:cubicBezTo>
                  <a:cubicBezTo>
                    <a:pt x="9407" y="2307"/>
                    <a:pt x="9240" y="2074"/>
                    <a:pt x="9040" y="1874"/>
                  </a:cubicBezTo>
                  <a:cubicBezTo>
                    <a:pt x="8840" y="1674"/>
                    <a:pt x="8607" y="1507"/>
                    <a:pt x="8373" y="1373"/>
                  </a:cubicBezTo>
                  <a:cubicBezTo>
                    <a:pt x="7873" y="1107"/>
                    <a:pt x="7339" y="906"/>
                    <a:pt x="6839" y="740"/>
                  </a:cubicBezTo>
                  <a:cubicBezTo>
                    <a:pt x="6105" y="473"/>
                    <a:pt x="5404" y="173"/>
                    <a:pt x="4637" y="39"/>
                  </a:cubicBezTo>
                  <a:cubicBezTo>
                    <a:pt x="4449" y="13"/>
                    <a:pt x="4267" y="1"/>
                    <a:pt x="4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2136009" y="1777883"/>
              <a:ext cx="81617" cy="68975"/>
            </a:xfrm>
            <a:custGeom>
              <a:avLst/>
              <a:gdLst/>
              <a:ahLst/>
              <a:cxnLst/>
              <a:rect l="l" t="t" r="r" b="b"/>
              <a:pathLst>
                <a:path w="2634" h="2226" extrusionOk="0">
                  <a:moveTo>
                    <a:pt x="1474" y="1"/>
                  </a:moveTo>
                  <a:cubicBezTo>
                    <a:pt x="1283" y="1"/>
                    <a:pt x="1082" y="42"/>
                    <a:pt x="899" y="126"/>
                  </a:cubicBezTo>
                  <a:cubicBezTo>
                    <a:pt x="1" y="665"/>
                    <a:pt x="258" y="2225"/>
                    <a:pt x="1334" y="2225"/>
                  </a:cubicBezTo>
                  <a:cubicBezTo>
                    <a:pt x="1456" y="2225"/>
                    <a:pt x="1590" y="2205"/>
                    <a:pt x="1733" y="2160"/>
                  </a:cubicBezTo>
                  <a:cubicBezTo>
                    <a:pt x="2233" y="1994"/>
                    <a:pt x="2567" y="1460"/>
                    <a:pt x="2600" y="1026"/>
                  </a:cubicBezTo>
                  <a:cubicBezTo>
                    <a:pt x="2634" y="693"/>
                    <a:pt x="2467" y="392"/>
                    <a:pt x="2000" y="126"/>
                  </a:cubicBezTo>
                  <a:cubicBezTo>
                    <a:pt x="1850" y="42"/>
                    <a:pt x="1666" y="1"/>
                    <a:pt x="14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1579904" y="2059997"/>
              <a:ext cx="71051" cy="220373"/>
            </a:xfrm>
            <a:custGeom>
              <a:avLst/>
              <a:gdLst/>
              <a:ahLst/>
              <a:cxnLst/>
              <a:rect l="l" t="t" r="r" b="b"/>
              <a:pathLst>
                <a:path w="2293" h="7112" extrusionOk="0">
                  <a:moveTo>
                    <a:pt x="2195" y="0"/>
                  </a:moveTo>
                  <a:cubicBezTo>
                    <a:pt x="2175" y="0"/>
                    <a:pt x="2154" y="8"/>
                    <a:pt x="2135" y="27"/>
                  </a:cubicBezTo>
                  <a:cubicBezTo>
                    <a:pt x="1935" y="261"/>
                    <a:pt x="1835" y="527"/>
                    <a:pt x="1701" y="761"/>
                  </a:cubicBezTo>
                  <a:cubicBezTo>
                    <a:pt x="1535" y="1061"/>
                    <a:pt x="1401" y="1328"/>
                    <a:pt x="1268" y="1628"/>
                  </a:cubicBezTo>
                  <a:cubicBezTo>
                    <a:pt x="1001" y="2162"/>
                    <a:pt x="767" y="2696"/>
                    <a:pt x="567" y="3263"/>
                  </a:cubicBezTo>
                  <a:cubicBezTo>
                    <a:pt x="400" y="3830"/>
                    <a:pt x="300" y="4430"/>
                    <a:pt x="200" y="5031"/>
                  </a:cubicBezTo>
                  <a:cubicBezTo>
                    <a:pt x="167" y="5364"/>
                    <a:pt x="134" y="5698"/>
                    <a:pt x="100" y="6031"/>
                  </a:cubicBezTo>
                  <a:cubicBezTo>
                    <a:pt x="67" y="6365"/>
                    <a:pt x="0" y="6698"/>
                    <a:pt x="0" y="7032"/>
                  </a:cubicBezTo>
                  <a:cubicBezTo>
                    <a:pt x="0" y="7087"/>
                    <a:pt x="41" y="7112"/>
                    <a:pt x="77" y="7112"/>
                  </a:cubicBezTo>
                  <a:cubicBezTo>
                    <a:pt x="107" y="7112"/>
                    <a:pt x="134" y="7095"/>
                    <a:pt x="134" y="7065"/>
                  </a:cubicBezTo>
                  <a:cubicBezTo>
                    <a:pt x="334" y="6498"/>
                    <a:pt x="334" y="5831"/>
                    <a:pt x="400" y="5231"/>
                  </a:cubicBezTo>
                  <a:cubicBezTo>
                    <a:pt x="501" y="4597"/>
                    <a:pt x="601" y="3963"/>
                    <a:pt x="801" y="3363"/>
                  </a:cubicBezTo>
                  <a:cubicBezTo>
                    <a:pt x="968" y="2796"/>
                    <a:pt x="1201" y="2229"/>
                    <a:pt x="1468" y="1695"/>
                  </a:cubicBezTo>
                  <a:cubicBezTo>
                    <a:pt x="1601" y="1428"/>
                    <a:pt x="1735" y="1161"/>
                    <a:pt x="1902" y="894"/>
                  </a:cubicBezTo>
                  <a:cubicBezTo>
                    <a:pt x="2035" y="627"/>
                    <a:pt x="2202" y="394"/>
                    <a:pt x="2268" y="127"/>
                  </a:cubicBezTo>
                  <a:cubicBezTo>
                    <a:pt x="2292" y="55"/>
                    <a:pt x="2247" y="0"/>
                    <a:pt x="2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1880668" y="2052158"/>
              <a:ext cx="41924" cy="277233"/>
            </a:xfrm>
            <a:custGeom>
              <a:avLst/>
              <a:gdLst/>
              <a:ahLst/>
              <a:cxnLst/>
              <a:rect l="l" t="t" r="r" b="b"/>
              <a:pathLst>
                <a:path w="1353" h="8947" extrusionOk="0">
                  <a:moveTo>
                    <a:pt x="1288" y="0"/>
                  </a:moveTo>
                  <a:cubicBezTo>
                    <a:pt x="1261" y="0"/>
                    <a:pt x="1234" y="17"/>
                    <a:pt x="1234" y="47"/>
                  </a:cubicBezTo>
                  <a:lnTo>
                    <a:pt x="1201" y="47"/>
                  </a:lnTo>
                  <a:cubicBezTo>
                    <a:pt x="934" y="1514"/>
                    <a:pt x="767" y="3015"/>
                    <a:pt x="567" y="4483"/>
                  </a:cubicBezTo>
                  <a:cubicBezTo>
                    <a:pt x="400" y="5951"/>
                    <a:pt x="200" y="7418"/>
                    <a:pt x="0" y="8853"/>
                  </a:cubicBezTo>
                  <a:cubicBezTo>
                    <a:pt x="0" y="8911"/>
                    <a:pt x="56" y="8947"/>
                    <a:pt x="104" y="8947"/>
                  </a:cubicBezTo>
                  <a:cubicBezTo>
                    <a:pt x="138" y="8947"/>
                    <a:pt x="167" y="8928"/>
                    <a:pt x="167" y="8886"/>
                  </a:cubicBezTo>
                  <a:cubicBezTo>
                    <a:pt x="400" y="7418"/>
                    <a:pt x="601" y="5917"/>
                    <a:pt x="801" y="4450"/>
                  </a:cubicBezTo>
                  <a:cubicBezTo>
                    <a:pt x="1001" y="2982"/>
                    <a:pt x="1234" y="1514"/>
                    <a:pt x="1334" y="80"/>
                  </a:cubicBezTo>
                  <a:cubicBezTo>
                    <a:pt x="1353" y="25"/>
                    <a:pt x="1321" y="0"/>
                    <a:pt x="1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2228961" y="1900364"/>
              <a:ext cx="41366" cy="39972"/>
            </a:xfrm>
            <a:custGeom>
              <a:avLst/>
              <a:gdLst/>
              <a:ahLst/>
              <a:cxnLst/>
              <a:rect l="l" t="t" r="r" b="b"/>
              <a:pathLst>
                <a:path w="1335" h="1290" extrusionOk="0">
                  <a:moveTo>
                    <a:pt x="71" y="0"/>
                  </a:moveTo>
                  <a:cubicBezTo>
                    <a:pt x="34" y="0"/>
                    <a:pt x="0" y="25"/>
                    <a:pt x="0" y="75"/>
                  </a:cubicBezTo>
                  <a:cubicBezTo>
                    <a:pt x="34" y="409"/>
                    <a:pt x="67" y="743"/>
                    <a:pt x="301" y="1009"/>
                  </a:cubicBezTo>
                  <a:cubicBezTo>
                    <a:pt x="401" y="1109"/>
                    <a:pt x="534" y="1210"/>
                    <a:pt x="668" y="1243"/>
                  </a:cubicBezTo>
                  <a:cubicBezTo>
                    <a:pt x="743" y="1273"/>
                    <a:pt x="831" y="1289"/>
                    <a:pt x="918" y="1289"/>
                  </a:cubicBezTo>
                  <a:cubicBezTo>
                    <a:pt x="1024" y="1289"/>
                    <a:pt x="1128" y="1265"/>
                    <a:pt x="1201" y="1210"/>
                  </a:cubicBezTo>
                  <a:cubicBezTo>
                    <a:pt x="1335" y="1076"/>
                    <a:pt x="1235" y="876"/>
                    <a:pt x="1068" y="876"/>
                  </a:cubicBezTo>
                  <a:lnTo>
                    <a:pt x="1101" y="909"/>
                  </a:lnTo>
                  <a:lnTo>
                    <a:pt x="968" y="909"/>
                  </a:lnTo>
                  <a:cubicBezTo>
                    <a:pt x="934" y="909"/>
                    <a:pt x="934" y="909"/>
                    <a:pt x="934" y="943"/>
                  </a:cubicBezTo>
                  <a:lnTo>
                    <a:pt x="801" y="943"/>
                  </a:lnTo>
                  <a:cubicBezTo>
                    <a:pt x="801" y="943"/>
                    <a:pt x="768" y="909"/>
                    <a:pt x="768" y="909"/>
                  </a:cubicBezTo>
                  <a:lnTo>
                    <a:pt x="701" y="909"/>
                  </a:lnTo>
                  <a:cubicBezTo>
                    <a:pt x="668" y="876"/>
                    <a:pt x="634" y="876"/>
                    <a:pt x="634" y="843"/>
                  </a:cubicBezTo>
                  <a:lnTo>
                    <a:pt x="601" y="843"/>
                  </a:lnTo>
                  <a:lnTo>
                    <a:pt x="568" y="809"/>
                  </a:lnTo>
                  <a:cubicBezTo>
                    <a:pt x="534" y="809"/>
                    <a:pt x="534" y="776"/>
                    <a:pt x="501" y="776"/>
                  </a:cubicBezTo>
                  <a:cubicBezTo>
                    <a:pt x="467" y="743"/>
                    <a:pt x="467" y="709"/>
                    <a:pt x="434" y="676"/>
                  </a:cubicBezTo>
                  <a:cubicBezTo>
                    <a:pt x="434" y="676"/>
                    <a:pt x="401" y="642"/>
                    <a:pt x="401" y="642"/>
                  </a:cubicBezTo>
                  <a:cubicBezTo>
                    <a:pt x="367" y="576"/>
                    <a:pt x="334" y="509"/>
                    <a:pt x="301" y="442"/>
                  </a:cubicBezTo>
                  <a:cubicBezTo>
                    <a:pt x="234" y="309"/>
                    <a:pt x="201" y="209"/>
                    <a:pt x="167" y="75"/>
                  </a:cubicBezTo>
                  <a:cubicBezTo>
                    <a:pt x="151" y="25"/>
                    <a:pt x="109" y="0"/>
                    <a:pt x="7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664646" y="2623079"/>
              <a:ext cx="31048" cy="53420"/>
            </a:xfrm>
            <a:custGeom>
              <a:avLst/>
              <a:gdLst/>
              <a:ahLst/>
              <a:cxnLst/>
              <a:rect l="l" t="t" r="r" b="b"/>
              <a:pathLst>
                <a:path w="1002" h="1724" extrusionOk="0">
                  <a:moveTo>
                    <a:pt x="201" y="0"/>
                  </a:moveTo>
                  <a:cubicBezTo>
                    <a:pt x="134" y="0"/>
                    <a:pt x="67" y="34"/>
                    <a:pt x="67" y="100"/>
                  </a:cubicBezTo>
                  <a:cubicBezTo>
                    <a:pt x="0" y="401"/>
                    <a:pt x="34" y="701"/>
                    <a:pt x="167" y="968"/>
                  </a:cubicBezTo>
                  <a:cubicBezTo>
                    <a:pt x="234" y="1101"/>
                    <a:pt x="301" y="1235"/>
                    <a:pt x="367" y="1368"/>
                  </a:cubicBezTo>
                  <a:cubicBezTo>
                    <a:pt x="467" y="1468"/>
                    <a:pt x="568" y="1635"/>
                    <a:pt x="734" y="1702"/>
                  </a:cubicBezTo>
                  <a:cubicBezTo>
                    <a:pt x="762" y="1715"/>
                    <a:pt x="790" y="1724"/>
                    <a:pt x="817" y="1724"/>
                  </a:cubicBezTo>
                  <a:cubicBezTo>
                    <a:pt x="856" y="1724"/>
                    <a:pt x="895" y="1707"/>
                    <a:pt x="934" y="1668"/>
                  </a:cubicBezTo>
                  <a:cubicBezTo>
                    <a:pt x="968" y="1602"/>
                    <a:pt x="1001" y="1535"/>
                    <a:pt x="968" y="1468"/>
                  </a:cubicBezTo>
                  <a:cubicBezTo>
                    <a:pt x="868" y="1368"/>
                    <a:pt x="768" y="1268"/>
                    <a:pt x="668" y="1168"/>
                  </a:cubicBezTo>
                  <a:cubicBezTo>
                    <a:pt x="601" y="1068"/>
                    <a:pt x="534" y="968"/>
                    <a:pt x="467" y="834"/>
                  </a:cubicBezTo>
                  <a:cubicBezTo>
                    <a:pt x="367" y="634"/>
                    <a:pt x="301" y="367"/>
                    <a:pt x="301" y="134"/>
                  </a:cubicBezTo>
                  <a:cubicBezTo>
                    <a:pt x="301" y="67"/>
                    <a:pt x="267" y="0"/>
                    <a:pt x="20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2171083" y="1947771"/>
              <a:ext cx="44186" cy="35758"/>
            </a:xfrm>
            <a:custGeom>
              <a:avLst/>
              <a:gdLst/>
              <a:ahLst/>
              <a:cxnLst/>
              <a:rect l="l" t="t" r="r" b="b"/>
              <a:pathLst>
                <a:path w="1426" h="1154" extrusionOk="0">
                  <a:moveTo>
                    <a:pt x="114" y="0"/>
                  </a:moveTo>
                  <a:cubicBezTo>
                    <a:pt x="101" y="0"/>
                    <a:pt x="85" y="4"/>
                    <a:pt x="67" y="13"/>
                  </a:cubicBezTo>
                  <a:cubicBezTo>
                    <a:pt x="0" y="46"/>
                    <a:pt x="0" y="113"/>
                    <a:pt x="34" y="180"/>
                  </a:cubicBezTo>
                  <a:cubicBezTo>
                    <a:pt x="167" y="413"/>
                    <a:pt x="367" y="614"/>
                    <a:pt x="568" y="780"/>
                  </a:cubicBezTo>
                  <a:cubicBezTo>
                    <a:pt x="801" y="947"/>
                    <a:pt x="1035" y="1114"/>
                    <a:pt x="1301" y="1147"/>
                  </a:cubicBezTo>
                  <a:cubicBezTo>
                    <a:pt x="1315" y="1152"/>
                    <a:pt x="1327" y="1154"/>
                    <a:pt x="1339" y="1154"/>
                  </a:cubicBezTo>
                  <a:cubicBezTo>
                    <a:pt x="1409" y="1154"/>
                    <a:pt x="1426" y="1071"/>
                    <a:pt x="1368" y="1014"/>
                  </a:cubicBezTo>
                  <a:cubicBezTo>
                    <a:pt x="1168" y="880"/>
                    <a:pt x="934" y="780"/>
                    <a:pt x="734" y="614"/>
                  </a:cubicBezTo>
                  <a:cubicBezTo>
                    <a:pt x="534" y="447"/>
                    <a:pt x="367" y="280"/>
                    <a:pt x="201" y="80"/>
                  </a:cubicBezTo>
                  <a:cubicBezTo>
                    <a:pt x="176" y="31"/>
                    <a:pt x="152" y="0"/>
                    <a:pt x="114"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883287" y="3787384"/>
              <a:ext cx="68262" cy="17073"/>
            </a:xfrm>
            <a:custGeom>
              <a:avLst/>
              <a:gdLst/>
              <a:ahLst/>
              <a:cxnLst/>
              <a:rect l="l" t="t" r="r" b="b"/>
              <a:pathLst>
                <a:path w="2203" h="551" extrusionOk="0">
                  <a:moveTo>
                    <a:pt x="1831" y="0"/>
                  </a:moveTo>
                  <a:cubicBezTo>
                    <a:pt x="1773" y="0"/>
                    <a:pt x="1717" y="7"/>
                    <a:pt x="1668" y="17"/>
                  </a:cubicBezTo>
                  <a:cubicBezTo>
                    <a:pt x="1468" y="17"/>
                    <a:pt x="1301" y="17"/>
                    <a:pt x="1101" y="50"/>
                  </a:cubicBezTo>
                  <a:cubicBezTo>
                    <a:pt x="768" y="117"/>
                    <a:pt x="401" y="184"/>
                    <a:pt x="101" y="351"/>
                  </a:cubicBezTo>
                  <a:cubicBezTo>
                    <a:pt x="0" y="384"/>
                    <a:pt x="34" y="551"/>
                    <a:pt x="134" y="551"/>
                  </a:cubicBezTo>
                  <a:cubicBezTo>
                    <a:pt x="501" y="517"/>
                    <a:pt x="834" y="451"/>
                    <a:pt x="1201" y="451"/>
                  </a:cubicBezTo>
                  <a:lnTo>
                    <a:pt x="1735" y="451"/>
                  </a:lnTo>
                  <a:cubicBezTo>
                    <a:pt x="1835" y="451"/>
                    <a:pt x="1935" y="451"/>
                    <a:pt x="2035" y="417"/>
                  </a:cubicBezTo>
                  <a:cubicBezTo>
                    <a:pt x="2102" y="384"/>
                    <a:pt x="2202" y="284"/>
                    <a:pt x="2169" y="184"/>
                  </a:cubicBezTo>
                  <a:cubicBezTo>
                    <a:pt x="2121" y="42"/>
                    <a:pt x="1973" y="0"/>
                    <a:pt x="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902931" y="3833272"/>
              <a:ext cx="49640" cy="20885"/>
            </a:xfrm>
            <a:custGeom>
              <a:avLst/>
              <a:gdLst/>
              <a:ahLst/>
              <a:cxnLst/>
              <a:rect l="l" t="t" r="r" b="b"/>
              <a:pathLst>
                <a:path w="1602" h="674" extrusionOk="0">
                  <a:moveTo>
                    <a:pt x="1304" y="1"/>
                  </a:moveTo>
                  <a:cubicBezTo>
                    <a:pt x="1212" y="1"/>
                    <a:pt x="1117" y="29"/>
                    <a:pt x="1034" y="70"/>
                  </a:cubicBezTo>
                  <a:cubicBezTo>
                    <a:pt x="934" y="104"/>
                    <a:pt x="834" y="137"/>
                    <a:pt x="734" y="137"/>
                  </a:cubicBezTo>
                  <a:cubicBezTo>
                    <a:pt x="534" y="204"/>
                    <a:pt x="300" y="237"/>
                    <a:pt x="134" y="337"/>
                  </a:cubicBezTo>
                  <a:cubicBezTo>
                    <a:pt x="0" y="437"/>
                    <a:pt x="34" y="604"/>
                    <a:pt x="167" y="637"/>
                  </a:cubicBezTo>
                  <a:cubicBezTo>
                    <a:pt x="256" y="663"/>
                    <a:pt x="345" y="674"/>
                    <a:pt x="435" y="674"/>
                  </a:cubicBezTo>
                  <a:cubicBezTo>
                    <a:pt x="579" y="674"/>
                    <a:pt x="723" y="645"/>
                    <a:pt x="868" y="604"/>
                  </a:cubicBezTo>
                  <a:cubicBezTo>
                    <a:pt x="968" y="604"/>
                    <a:pt x="1068" y="571"/>
                    <a:pt x="1168" y="537"/>
                  </a:cubicBezTo>
                  <a:cubicBezTo>
                    <a:pt x="1234" y="537"/>
                    <a:pt x="1268" y="537"/>
                    <a:pt x="1335" y="504"/>
                  </a:cubicBezTo>
                  <a:cubicBezTo>
                    <a:pt x="1435" y="471"/>
                    <a:pt x="1501" y="404"/>
                    <a:pt x="1535" y="304"/>
                  </a:cubicBezTo>
                  <a:cubicBezTo>
                    <a:pt x="1601" y="204"/>
                    <a:pt x="1535" y="104"/>
                    <a:pt x="1435" y="37"/>
                  </a:cubicBezTo>
                  <a:lnTo>
                    <a:pt x="1468" y="37"/>
                  </a:lnTo>
                  <a:cubicBezTo>
                    <a:pt x="1417" y="12"/>
                    <a:pt x="1361"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2350915" y="3709613"/>
              <a:ext cx="32071" cy="49547"/>
            </a:xfrm>
            <a:custGeom>
              <a:avLst/>
              <a:gdLst/>
              <a:ahLst/>
              <a:cxnLst/>
              <a:rect l="l" t="t" r="r" b="b"/>
              <a:pathLst>
                <a:path w="1035" h="1599" extrusionOk="0">
                  <a:moveTo>
                    <a:pt x="851" y="0"/>
                  </a:moveTo>
                  <a:cubicBezTo>
                    <a:pt x="818" y="0"/>
                    <a:pt x="784" y="8"/>
                    <a:pt x="768" y="25"/>
                  </a:cubicBezTo>
                  <a:cubicBezTo>
                    <a:pt x="601" y="225"/>
                    <a:pt x="468" y="425"/>
                    <a:pt x="368" y="659"/>
                  </a:cubicBezTo>
                  <a:cubicBezTo>
                    <a:pt x="301" y="759"/>
                    <a:pt x="234" y="859"/>
                    <a:pt x="167" y="959"/>
                  </a:cubicBezTo>
                  <a:cubicBezTo>
                    <a:pt x="101" y="1059"/>
                    <a:pt x="1" y="1193"/>
                    <a:pt x="1" y="1359"/>
                  </a:cubicBezTo>
                  <a:cubicBezTo>
                    <a:pt x="1" y="1426"/>
                    <a:pt x="67" y="1526"/>
                    <a:pt x="134" y="1560"/>
                  </a:cubicBezTo>
                  <a:cubicBezTo>
                    <a:pt x="173" y="1579"/>
                    <a:pt x="222" y="1598"/>
                    <a:pt x="270" y="1598"/>
                  </a:cubicBezTo>
                  <a:cubicBezTo>
                    <a:pt x="305" y="1598"/>
                    <a:pt x="339" y="1588"/>
                    <a:pt x="368" y="1560"/>
                  </a:cubicBezTo>
                  <a:cubicBezTo>
                    <a:pt x="434" y="1526"/>
                    <a:pt x="468" y="1493"/>
                    <a:pt x="501" y="1426"/>
                  </a:cubicBezTo>
                  <a:cubicBezTo>
                    <a:pt x="501" y="1393"/>
                    <a:pt x="534" y="1393"/>
                    <a:pt x="534" y="1359"/>
                  </a:cubicBezTo>
                  <a:cubicBezTo>
                    <a:pt x="568" y="1293"/>
                    <a:pt x="601" y="1259"/>
                    <a:pt x="601" y="1193"/>
                  </a:cubicBezTo>
                  <a:cubicBezTo>
                    <a:pt x="668" y="1093"/>
                    <a:pt x="701" y="993"/>
                    <a:pt x="768" y="892"/>
                  </a:cubicBezTo>
                  <a:cubicBezTo>
                    <a:pt x="868" y="659"/>
                    <a:pt x="1001" y="425"/>
                    <a:pt x="1035" y="192"/>
                  </a:cubicBezTo>
                  <a:cubicBezTo>
                    <a:pt x="1035" y="125"/>
                    <a:pt x="1001" y="59"/>
                    <a:pt x="968" y="25"/>
                  </a:cubicBezTo>
                  <a:lnTo>
                    <a:pt x="935" y="25"/>
                  </a:lnTo>
                  <a:cubicBezTo>
                    <a:pt x="918" y="8"/>
                    <a:pt x="885" y="0"/>
                    <a:pt x="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2401574" y="3723928"/>
              <a:ext cx="29654" cy="46417"/>
            </a:xfrm>
            <a:custGeom>
              <a:avLst/>
              <a:gdLst/>
              <a:ahLst/>
              <a:cxnLst/>
              <a:rect l="l" t="t" r="r" b="b"/>
              <a:pathLst>
                <a:path w="957" h="1498" extrusionOk="0">
                  <a:moveTo>
                    <a:pt x="798" y="1"/>
                  </a:moveTo>
                  <a:cubicBezTo>
                    <a:pt x="760" y="1"/>
                    <a:pt x="723" y="19"/>
                    <a:pt x="701" y="64"/>
                  </a:cubicBezTo>
                  <a:cubicBezTo>
                    <a:pt x="601" y="264"/>
                    <a:pt x="467" y="464"/>
                    <a:pt x="367" y="697"/>
                  </a:cubicBezTo>
                  <a:cubicBezTo>
                    <a:pt x="300" y="797"/>
                    <a:pt x="234" y="897"/>
                    <a:pt x="167" y="964"/>
                  </a:cubicBezTo>
                  <a:cubicBezTo>
                    <a:pt x="67" y="1098"/>
                    <a:pt x="0" y="1231"/>
                    <a:pt x="33" y="1398"/>
                  </a:cubicBezTo>
                  <a:cubicBezTo>
                    <a:pt x="33" y="1465"/>
                    <a:pt x="134" y="1498"/>
                    <a:pt x="200" y="1498"/>
                  </a:cubicBezTo>
                  <a:cubicBezTo>
                    <a:pt x="367" y="1465"/>
                    <a:pt x="467" y="1331"/>
                    <a:pt x="500" y="1198"/>
                  </a:cubicBezTo>
                  <a:cubicBezTo>
                    <a:pt x="567" y="1098"/>
                    <a:pt x="634" y="964"/>
                    <a:pt x="667" y="864"/>
                  </a:cubicBezTo>
                  <a:cubicBezTo>
                    <a:pt x="801" y="631"/>
                    <a:pt x="867" y="397"/>
                    <a:pt x="934" y="164"/>
                  </a:cubicBezTo>
                  <a:cubicBezTo>
                    <a:pt x="956" y="75"/>
                    <a:pt x="87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2031561" y="1952140"/>
              <a:ext cx="165404" cy="104392"/>
            </a:xfrm>
            <a:custGeom>
              <a:avLst/>
              <a:gdLst/>
              <a:ahLst/>
              <a:cxnLst/>
              <a:rect l="l" t="t" r="r" b="b"/>
              <a:pathLst>
                <a:path w="5338" h="3369" extrusionOk="0">
                  <a:moveTo>
                    <a:pt x="118" y="0"/>
                  </a:moveTo>
                  <a:cubicBezTo>
                    <a:pt x="101" y="0"/>
                    <a:pt x="85" y="2"/>
                    <a:pt x="67" y="6"/>
                  </a:cubicBezTo>
                  <a:cubicBezTo>
                    <a:pt x="34" y="6"/>
                    <a:pt x="0" y="39"/>
                    <a:pt x="34" y="72"/>
                  </a:cubicBezTo>
                  <a:cubicBezTo>
                    <a:pt x="100" y="172"/>
                    <a:pt x="167" y="239"/>
                    <a:pt x="200" y="339"/>
                  </a:cubicBezTo>
                  <a:cubicBezTo>
                    <a:pt x="267" y="473"/>
                    <a:pt x="300" y="606"/>
                    <a:pt x="334" y="739"/>
                  </a:cubicBezTo>
                  <a:cubicBezTo>
                    <a:pt x="434" y="973"/>
                    <a:pt x="567" y="1206"/>
                    <a:pt x="701" y="1407"/>
                  </a:cubicBezTo>
                  <a:cubicBezTo>
                    <a:pt x="1001" y="1807"/>
                    <a:pt x="1368" y="2174"/>
                    <a:pt x="1768" y="2474"/>
                  </a:cubicBezTo>
                  <a:cubicBezTo>
                    <a:pt x="2573" y="3020"/>
                    <a:pt x="3627" y="3369"/>
                    <a:pt x="4650" y="3369"/>
                  </a:cubicBezTo>
                  <a:cubicBezTo>
                    <a:pt x="4814" y="3369"/>
                    <a:pt x="4976" y="3360"/>
                    <a:pt x="5137" y="3341"/>
                  </a:cubicBezTo>
                  <a:cubicBezTo>
                    <a:pt x="5304" y="3308"/>
                    <a:pt x="5337" y="3041"/>
                    <a:pt x="5137" y="3041"/>
                  </a:cubicBezTo>
                  <a:lnTo>
                    <a:pt x="5104" y="3008"/>
                  </a:lnTo>
                  <a:cubicBezTo>
                    <a:pt x="4503" y="3008"/>
                    <a:pt x="3903" y="3008"/>
                    <a:pt x="3303" y="2841"/>
                  </a:cubicBezTo>
                  <a:cubicBezTo>
                    <a:pt x="2736" y="2674"/>
                    <a:pt x="2202" y="2407"/>
                    <a:pt x="1735" y="2040"/>
                  </a:cubicBezTo>
                  <a:cubicBezTo>
                    <a:pt x="1335" y="1740"/>
                    <a:pt x="1001" y="1340"/>
                    <a:pt x="734" y="906"/>
                  </a:cubicBezTo>
                  <a:cubicBezTo>
                    <a:pt x="601" y="673"/>
                    <a:pt x="534" y="439"/>
                    <a:pt x="401" y="239"/>
                  </a:cubicBezTo>
                  <a:cubicBezTo>
                    <a:pt x="341" y="120"/>
                    <a:pt x="254"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5" name="Google Shape;1565;p35"/>
            <p:cNvGrpSpPr/>
            <p:nvPr/>
          </p:nvGrpSpPr>
          <p:grpSpPr>
            <a:xfrm>
              <a:off x="774125" y="1465813"/>
              <a:ext cx="1973438" cy="2857813"/>
              <a:chOff x="774125" y="1465813"/>
              <a:chExt cx="1973438" cy="2857813"/>
            </a:xfrm>
          </p:grpSpPr>
          <p:sp>
            <p:nvSpPr>
              <p:cNvPr id="1566" name="Google Shape;1566;p35"/>
              <p:cNvSpPr/>
              <p:nvPr/>
            </p:nvSpPr>
            <p:spPr>
              <a:xfrm rot="1430105">
                <a:off x="1764068" y="3853726"/>
                <a:ext cx="151798" cy="268546"/>
              </a:xfrm>
              <a:custGeom>
                <a:avLst/>
                <a:gdLst/>
                <a:ahLst/>
                <a:cxnLst/>
                <a:rect l="l" t="t" r="r" b="b"/>
                <a:pathLst>
                  <a:path w="6072" h="10742" fill="none" extrusionOk="0">
                    <a:moveTo>
                      <a:pt x="901" y="10741"/>
                    </a:moveTo>
                    <a:lnTo>
                      <a:pt x="1" y="8339"/>
                    </a:lnTo>
                    <a:lnTo>
                      <a:pt x="2402" y="8139"/>
                    </a:lnTo>
                    <a:lnTo>
                      <a:pt x="1702" y="5537"/>
                    </a:lnTo>
                    <a:lnTo>
                      <a:pt x="4270" y="5437"/>
                    </a:lnTo>
                    <a:lnTo>
                      <a:pt x="3503" y="2869"/>
                    </a:lnTo>
                    <a:lnTo>
                      <a:pt x="6072" y="2602"/>
                    </a:lnTo>
                    <a:lnTo>
                      <a:pt x="5371" y="0"/>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2693338" y="1941750"/>
                <a:ext cx="54225" cy="109275"/>
              </a:xfrm>
              <a:custGeom>
                <a:avLst/>
                <a:gdLst/>
                <a:ahLst/>
                <a:cxnLst/>
                <a:rect l="l" t="t" r="r" b="b"/>
                <a:pathLst>
                  <a:path w="2169" h="4371" fill="none" extrusionOk="0">
                    <a:moveTo>
                      <a:pt x="0" y="0"/>
                    </a:moveTo>
                    <a:cubicBezTo>
                      <a:pt x="1201" y="0"/>
                      <a:pt x="2168" y="968"/>
                      <a:pt x="2168" y="2202"/>
                    </a:cubicBezTo>
                    <a:cubicBezTo>
                      <a:pt x="2168" y="3403"/>
                      <a:pt x="1201" y="4370"/>
                      <a:pt x="0" y="4370"/>
                    </a:cubicBez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1290400" y="1740725"/>
                <a:ext cx="124275" cy="201025"/>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774125" y="2355675"/>
                <a:ext cx="156825" cy="208500"/>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flipH="1">
                <a:off x="989175" y="3002088"/>
                <a:ext cx="54225" cy="54250"/>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flipH="1">
                <a:off x="2359888" y="4074250"/>
                <a:ext cx="150125" cy="204325"/>
              </a:xfrm>
              <a:custGeom>
                <a:avLst/>
                <a:gdLst/>
                <a:ahLst/>
                <a:cxnLst/>
                <a:rect l="l" t="t" r="r" b="b"/>
                <a:pathLst>
                  <a:path w="6005" h="8173" fill="none" extrusionOk="0">
                    <a:moveTo>
                      <a:pt x="6005" y="0"/>
                    </a:moveTo>
                    <a:lnTo>
                      <a:pt x="0" y="8173"/>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flipH="1">
                <a:off x="2434113" y="4245200"/>
                <a:ext cx="56725" cy="78425"/>
              </a:xfrm>
              <a:custGeom>
                <a:avLst/>
                <a:gdLst/>
                <a:ahLst/>
                <a:cxnLst/>
                <a:rect l="l" t="t" r="r" b="b"/>
                <a:pathLst>
                  <a:path w="2269" h="3137" fill="none" extrusionOk="0">
                    <a:moveTo>
                      <a:pt x="0" y="3136"/>
                    </a:moveTo>
                    <a:lnTo>
                      <a:pt x="2269"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flipH="1">
                <a:off x="1933313" y="1465813"/>
                <a:ext cx="81750" cy="80925"/>
              </a:xfrm>
              <a:custGeom>
                <a:avLst/>
                <a:gdLst/>
                <a:ahLst/>
                <a:cxnLst/>
                <a:rect l="l" t="t" r="r" b="b"/>
                <a:pathLst>
                  <a:path w="3270" h="3237" fill="none" extrusionOk="0">
                    <a:moveTo>
                      <a:pt x="2736" y="2569"/>
                    </a:moveTo>
                    <a:cubicBezTo>
                      <a:pt x="2202" y="3170"/>
                      <a:pt x="1302" y="3236"/>
                      <a:pt x="701" y="2703"/>
                    </a:cubicBezTo>
                    <a:cubicBezTo>
                      <a:pt x="68" y="2202"/>
                      <a:pt x="1" y="1268"/>
                      <a:pt x="535" y="668"/>
                    </a:cubicBezTo>
                    <a:cubicBezTo>
                      <a:pt x="1068" y="67"/>
                      <a:pt x="1969" y="1"/>
                      <a:pt x="2603" y="534"/>
                    </a:cubicBezTo>
                    <a:cubicBezTo>
                      <a:pt x="3203" y="1035"/>
                      <a:pt x="3270" y="1969"/>
                      <a:pt x="2736" y="2569"/>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4" name="Google Shape;1574;p35"/>
          <p:cNvSpPr txBox="1">
            <a:spLocks noGrp="1"/>
          </p:cNvSpPr>
          <p:nvPr>
            <p:ph type="title"/>
          </p:nvPr>
        </p:nvSpPr>
        <p:spPr>
          <a:xfrm>
            <a:off x="3564650" y="1465825"/>
            <a:ext cx="4755000" cy="285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SOCIAL FACTORS</a:t>
            </a:r>
            <a:endParaRPr dirty="0"/>
          </a:p>
        </p:txBody>
      </p:sp>
    </p:spTree>
    <p:extLst>
      <p:ext uri="{BB962C8B-B14F-4D97-AF65-F5344CB8AC3E}">
        <p14:creationId xmlns:p14="http://schemas.microsoft.com/office/powerpoint/2010/main" val="310696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869795" y="1025912"/>
            <a:ext cx="7367893" cy="3813717"/>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b="1" i="0" dirty="0">
                <a:solidFill>
                  <a:srgbClr val="373D3F"/>
                </a:solidFill>
                <a:effectLst/>
                <a:latin typeface="Lora" pitchFamily="2" charset="0"/>
              </a:rPr>
              <a:t>Entrepreneurship Legitimacy: </a:t>
            </a:r>
            <a:r>
              <a:rPr lang="en-US" b="0" i="0" dirty="0">
                <a:solidFill>
                  <a:srgbClr val="373D3F"/>
                </a:solidFill>
                <a:effectLst/>
                <a:latin typeface="Lora" pitchFamily="2" charset="0"/>
              </a:rPr>
              <a:t>For entrepreneurship establishment and growth, system of norms and values within a social setting are major social determinants. The system of social norms and values is known as </a:t>
            </a:r>
            <a:r>
              <a:rPr lang="en-US" b="0" i="1" dirty="0">
                <a:solidFill>
                  <a:srgbClr val="373D3F"/>
                </a:solidFill>
                <a:effectLst/>
                <a:latin typeface="Lora" pitchFamily="2" charset="0"/>
              </a:rPr>
              <a:t>legitimacy of entrepreneurship</a:t>
            </a:r>
            <a:r>
              <a:rPr lang="en-US" b="0" i="0" dirty="0">
                <a:solidFill>
                  <a:srgbClr val="373D3F"/>
                </a:solidFill>
                <a:effectLst/>
                <a:latin typeface="Lora" pitchFamily="2" charset="0"/>
              </a:rPr>
              <a:t>. Various academicians propounded that to be a successful entrepreneurs, social support is must. The social status of entrepreneurs considers the most important among the entrepreneurship legitimacy. For entrepreneurship growth, social norms and values may be adapted or changed. Environment where legitimacy is very low but government support is very high, there entrepreneurship growth may be experienced.</a:t>
            </a:r>
            <a:endParaRPr lang="en-US" dirty="0">
              <a:solidFill>
                <a:schemeClr val="tx1"/>
              </a:solidFill>
            </a:endParaRPr>
          </a:p>
        </p:txBody>
      </p:sp>
      <p:sp>
        <p:nvSpPr>
          <p:cNvPr id="1580" name="Google Shape;1580;p36"/>
          <p:cNvSpPr txBox="1">
            <a:spLocks noGrp="1"/>
          </p:cNvSpPr>
          <p:nvPr>
            <p:ph type="title"/>
          </p:nvPr>
        </p:nvSpPr>
        <p:spPr>
          <a:xfrm>
            <a:off x="1865951" y="376898"/>
            <a:ext cx="4713268"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SOCIAL FACTORS</a:t>
            </a:r>
            <a:endParaRPr dirty="0"/>
          </a:p>
        </p:txBody>
      </p:sp>
    </p:spTree>
    <p:extLst>
      <p:ext uri="{BB962C8B-B14F-4D97-AF65-F5344CB8AC3E}">
        <p14:creationId xmlns:p14="http://schemas.microsoft.com/office/powerpoint/2010/main" val="2788367037"/>
      </p:ext>
    </p:extLst>
  </p:cSld>
  <p:clrMapOvr>
    <a:masterClrMapping/>
  </p:clrMapOvr>
</p:sld>
</file>

<file path=ppt/theme/theme1.xml><?xml version="1.0" encoding="utf-8"?>
<a:theme xmlns:a="http://schemas.openxmlformats.org/drawingml/2006/main" name="Design Thinking in Entrepreneurship Workshop by Slidesgo">
  <a:themeElements>
    <a:clrScheme name="Simple Light">
      <a:dk1>
        <a:srgbClr val="504949"/>
      </a:dk1>
      <a:lt1>
        <a:srgbClr val="77457D"/>
      </a:lt1>
      <a:dk2>
        <a:srgbClr val="5CC9BF"/>
      </a:dk2>
      <a:lt2>
        <a:srgbClr val="B5C7BA"/>
      </a:lt2>
      <a:accent1>
        <a:srgbClr val="C46345"/>
      </a:accent1>
      <a:accent2>
        <a:srgbClr val="2C6AA3"/>
      </a:accent2>
      <a:accent3>
        <a:srgbClr val="000000"/>
      </a:accent3>
      <a:accent4>
        <a:srgbClr val="DEDEDE"/>
      </a:accent4>
      <a:accent5>
        <a:srgbClr val="EBEBEB"/>
      </a:accent5>
      <a:accent6>
        <a:srgbClr val="FCFCF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1354</Words>
  <Application>Microsoft Office PowerPoint</Application>
  <PresentationFormat>On-screen Show (16:9)</PresentationFormat>
  <Paragraphs>67</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Bayon</vt:lpstr>
      <vt:lpstr>Paytone One</vt:lpstr>
      <vt:lpstr>Anaheim</vt:lpstr>
      <vt:lpstr>Poppins</vt:lpstr>
      <vt:lpstr>Georgia</vt:lpstr>
      <vt:lpstr>Lora</vt:lpstr>
      <vt:lpstr>Didact Gothic</vt:lpstr>
      <vt:lpstr>Arial</vt:lpstr>
      <vt:lpstr>Design Thinking in Entrepreneurship Workshop by Slidesgo</vt:lpstr>
      <vt:lpstr>FACTORS INFLUENCING</vt:lpstr>
      <vt:lpstr>TABLE OF CONTENTS</vt:lpstr>
      <vt:lpstr>INTRODUCTION</vt:lpstr>
      <vt:lpstr>ENTREPRENEURSHIP</vt:lpstr>
      <vt:lpstr>ECONOMIC FACTORS</vt:lpstr>
      <vt:lpstr>ECONOMIC FACTORS</vt:lpstr>
      <vt:lpstr>ECONOMIC FACTORS</vt:lpstr>
      <vt:lpstr>SOCIAL FACTORS</vt:lpstr>
      <vt:lpstr>SOCIAL FACTORS</vt:lpstr>
      <vt:lpstr>SOCIAL FACTORS</vt:lpstr>
      <vt:lpstr>PSYCHOLOGICAL FACTORS</vt:lpstr>
      <vt:lpstr>PSYCHOLOGICAL FACTORS</vt:lpstr>
      <vt:lpstr>POLITICAL FACTORS</vt:lpstr>
      <vt:lpstr>POLITICAL FACTORS</vt:lpstr>
      <vt:lpstr>OTHER FACTORS</vt:lpstr>
      <vt:lpstr>OTHER FACTORS</vt:lpstr>
      <vt:lpstr>OTHER FACTORS</vt:lpstr>
      <vt:lpstr>CONCLLUSION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dc:title>
  <dc:creator>91906</dc:creator>
  <cp:lastModifiedBy>sowmyasoma2345@gmail.com</cp:lastModifiedBy>
  <cp:revision>1</cp:revision>
  <dcterms:modified xsi:type="dcterms:W3CDTF">2024-04-26T17:03:45Z</dcterms:modified>
</cp:coreProperties>
</file>