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5"/>
  </p:notesMasterIdLst>
  <p:sldIdLst>
    <p:sldId id="256" r:id="rId2"/>
    <p:sldId id="258" r:id="rId3"/>
    <p:sldId id="261" r:id="rId4"/>
    <p:sldId id="262" r:id="rId5"/>
    <p:sldId id="312" r:id="rId6"/>
    <p:sldId id="313" r:id="rId7"/>
    <p:sldId id="314" r:id="rId8"/>
    <p:sldId id="315" r:id="rId9"/>
    <p:sldId id="316" r:id="rId10"/>
    <p:sldId id="317" r:id="rId11"/>
    <p:sldId id="318" r:id="rId12"/>
    <p:sldId id="319" r:id="rId13"/>
    <p:sldId id="320" r:id="rId14"/>
  </p:sldIdLst>
  <p:sldSz cx="9144000" cy="5143500" type="screen16x9"/>
  <p:notesSz cx="6858000" cy="9144000"/>
  <p:embeddedFontLst>
    <p:embeddedFont>
      <p:font typeface="Bebas Neue" panose="020B0606020202050201" pitchFamily="34" charset="0"/>
      <p:regular r:id="rId16"/>
    </p:embeddedFont>
    <p:embeddedFont>
      <p:font typeface="Imprint MT Shadow" panose="04020605060303030202" pitchFamily="82" charset="0"/>
      <p:regular r:id="rId17"/>
    </p:embeddedFont>
    <p:embeddedFont>
      <p:font typeface="Ink Free" panose="03080402000500000000" pitchFamily="66" charset="0"/>
      <p:regular r:id="rId18"/>
    </p:embeddedFont>
    <p:embeddedFont>
      <p:font typeface="Inter" panose="020B0604020202020204" charset="0"/>
      <p:regular r:id="rId19"/>
      <p:bold r:id="rId20"/>
    </p:embeddedFont>
    <p:embeddedFont>
      <p:font typeface="Manrope" panose="020B0604020202020204" charset="0"/>
      <p:regular r:id="rId21"/>
      <p:bold r:id="rId22"/>
    </p:embeddedFont>
    <p:embeddedFont>
      <p:font typeface="Nunito"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FFF7F1-CB9E-4EF0-9296-57C4C69FE66F}">
  <a:tblStyle styleId="{0DFFF7F1-CB9E-4EF0-9296-57C4C69FE6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715"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4ce5c2ce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4ce5c2ce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46afa814b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46afa814b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55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00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46afa814b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46afa814b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977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182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46afa814b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46afa814b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46afa814b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46afa814b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464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326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46afa814b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46afa814b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1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46afa814b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46afa814b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7314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46afa814b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46afa814b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8859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625275" y="-426125"/>
            <a:ext cx="4793601" cy="3052351"/>
          </a:xfrm>
          <a:prstGeom prst="rect">
            <a:avLst/>
          </a:prstGeom>
          <a:noFill/>
          <a:ln>
            <a:noFill/>
          </a:ln>
        </p:spPr>
      </p:pic>
      <p:pic>
        <p:nvPicPr>
          <p:cNvPr id="10" name="Google Shape;10;p2"/>
          <p:cNvPicPr preferRelativeResize="0"/>
          <p:nvPr/>
        </p:nvPicPr>
        <p:blipFill>
          <a:blip r:embed="rId3">
            <a:alphaModFix/>
          </a:blip>
          <a:stretch>
            <a:fillRect/>
          </a:stretch>
        </p:blipFill>
        <p:spPr>
          <a:xfrm rot="-5204483">
            <a:off x="6817024" y="3947923"/>
            <a:ext cx="4793603" cy="3052352"/>
          </a:xfrm>
          <a:prstGeom prst="rect">
            <a:avLst/>
          </a:prstGeom>
          <a:noFill/>
          <a:ln>
            <a:noFill/>
          </a:ln>
        </p:spPr>
      </p:pic>
      <p:sp>
        <p:nvSpPr>
          <p:cNvPr id="11" name="Google Shape;11;p2"/>
          <p:cNvSpPr/>
          <p:nvPr/>
        </p:nvSpPr>
        <p:spPr>
          <a:xfrm>
            <a:off x="7019100" y="146400"/>
            <a:ext cx="1411800" cy="393000"/>
          </a:xfrm>
          <a:prstGeom prst="roundRect">
            <a:avLst>
              <a:gd name="adj" fmla="val 50000"/>
            </a:avLst>
          </a:prstGeom>
          <a:gradFill>
            <a:gsLst>
              <a:gs pos="0">
                <a:srgbClr val="46D2FE">
                  <a:alpha val="7019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 name="Google Shape;12;p2"/>
          <p:cNvSpPr/>
          <p:nvPr/>
        </p:nvSpPr>
        <p:spPr>
          <a:xfrm rot="-5400000">
            <a:off x="-333000" y="3924475"/>
            <a:ext cx="1411800" cy="393000"/>
          </a:xfrm>
          <a:prstGeom prst="roundRect">
            <a:avLst>
              <a:gd name="adj" fmla="val 50000"/>
            </a:avLst>
          </a:prstGeom>
          <a:gradFill>
            <a:gsLst>
              <a:gs pos="0">
                <a:srgbClr val="46D2FE">
                  <a:alpha val="7019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 name="Google Shape;13;p2"/>
          <p:cNvSpPr txBox="1">
            <a:spLocks noGrp="1"/>
          </p:cNvSpPr>
          <p:nvPr>
            <p:ph type="ctrTitle"/>
          </p:nvPr>
        </p:nvSpPr>
        <p:spPr>
          <a:xfrm>
            <a:off x="3927525" y="1130450"/>
            <a:ext cx="4360500" cy="2379900"/>
          </a:xfrm>
          <a:prstGeom prst="rect">
            <a:avLst/>
          </a:prstGeom>
        </p:spPr>
        <p:txBody>
          <a:bodyPr spcFirstLastPara="1" wrap="square" lIns="91425" tIns="91425" rIns="91425" bIns="91425" anchor="b" anchorCtr="0">
            <a:noAutofit/>
          </a:bodyPr>
          <a:lstStyle>
            <a:lvl1pPr lvl="0" algn="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927425" y="3537250"/>
            <a:ext cx="4360500" cy="475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a:spLocks noGrp="1"/>
          </p:cNvSpPr>
          <p:nvPr>
            <p:ph type="pic" idx="2"/>
          </p:nvPr>
        </p:nvSpPr>
        <p:spPr>
          <a:xfrm>
            <a:off x="1056053" y="413735"/>
            <a:ext cx="2139000" cy="2532900"/>
          </a:xfrm>
          <a:prstGeom prst="roundRect">
            <a:avLst>
              <a:gd name="adj" fmla="val 16667"/>
            </a:avLst>
          </a:prstGeom>
          <a:noFill/>
          <a:ln>
            <a:noFill/>
          </a:ln>
        </p:spPr>
      </p:sp>
      <p:sp>
        <p:nvSpPr>
          <p:cNvPr id="16" name="Google Shape;16;p2"/>
          <p:cNvSpPr>
            <a:spLocks noGrp="1"/>
          </p:cNvSpPr>
          <p:nvPr>
            <p:ph type="pic" idx="3"/>
          </p:nvPr>
        </p:nvSpPr>
        <p:spPr>
          <a:xfrm>
            <a:off x="1479375" y="3229247"/>
            <a:ext cx="2139000" cy="1476300"/>
          </a:xfrm>
          <a:prstGeom prst="roundRect">
            <a:avLst>
              <a:gd name="adj" fmla="val 16667"/>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a:blip r:embed="rId2">
            <a:alphaModFix/>
          </a:blip>
          <a:stretch>
            <a:fillRect/>
          </a:stretch>
        </p:blipFill>
        <p:spPr>
          <a:xfrm rot="526868">
            <a:off x="-1758876" y="2873751"/>
            <a:ext cx="4793604" cy="3052350"/>
          </a:xfrm>
          <a:prstGeom prst="rect">
            <a:avLst/>
          </a:prstGeom>
          <a:noFill/>
          <a:ln>
            <a:noFill/>
          </a:ln>
        </p:spPr>
      </p:pic>
      <p:pic>
        <p:nvPicPr>
          <p:cNvPr id="19" name="Google Shape;19;p3"/>
          <p:cNvPicPr preferRelativeResize="0"/>
          <p:nvPr/>
        </p:nvPicPr>
        <p:blipFill>
          <a:blip r:embed="rId3">
            <a:alphaModFix/>
          </a:blip>
          <a:stretch>
            <a:fillRect/>
          </a:stretch>
        </p:blipFill>
        <p:spPr>
          <a:xfrm rot="9419692">
            <a:off x="6293824" y="-858524"/>
            <a:ext cx="4793603" cy="3052351"/>
          </a:xfrm>
          <a:prstGeom prst="rect">
            <a:avLst/>
          </a:prstGeom>
          <a:noFill/>
          <a:ln>
            <a:noFill/>
          </a:ln>
        </p:spPr>
      </p:pic>
      <p:sp>
        <p:nvSpPr>
          <p:cNvPr id="20" name="Google Shape;20;p3"/>
          <p:cNvSpPr/>
          <p:nvPr/>
        </p:nvSpPr>
        <p:spPr>
          <a:xfrm>
            <a:off x="2740675" y="257025"/>
            <a:ext cx="1411800" cy="393000"/>
          </a:xfrm>
          <a:prstGeom prst="roundRect">
            <a:avLst>
              <a:gd name="adj" fmla="val 50000"/>
            </a:avLst>
          </a:prstGeom>
          <a:gradFill>
            <a:gsLst>
              <a:gs pos="0">
                <a:srgbClr val="46D2FE">
                  <a:alpha val="7019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252825" y="4431175"/>
            <a:ext cx="1411800" cy="393000"/>
          </a:xfrm>
          <a:prstGeom prst="roundRect">
            <a:avLst>
              <a:gd name="adj" fmla="val 50000"/>
            </a:avLst>
          </a:prstGeom>
          <a:gradFill>
            <a:gsLst>
              <a:gs pos="0">
                <a:srgbClr val="46D2FE">
                  <a:alpha val="7019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713100" y="2525750"/>
            <a:ext cx="44406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13100" y="1409925"/>
            <a:ext cx="1756200" cy="1144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2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713100" y="3354675"/>
            <a:ext cx="4440600" cy="3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5" name="Google Shape;25;p3"/>
          <p:cNvSpPr>
            <a:spLocks noGrp="1"/>
          </p:cNvSpPr>
          <p:nvPr>
            <p:ph type="pic" idx="3"/>
          </p:nvPr>
        </p:nvSpPr>
        <p:spPr>
          <a:xfrm>
            <a:off x="5379225" y="868450"/>
            <a:ext cx="2831400" cy="3406800"/>
          </a:xfrm>
          <a:prstGeom prst="roundRect">
            <a:avLst>
              <a:gd name="adj" fmla="val 16667"/>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4"/>
        <p:cNvGrpSpPr/>
        <p:nvPr/>
      </p:nvGrpSpPr>
      <p:grpSpPr>
        <a:xfrm>
          <a:off x="0" y="0"/>
          <a:ext cx="0" cy="0"/>
          <a:chOff x="0" y="0"/>
          <a:chExt cx="0" cy="0"/>
        </a:xfrm>
      </p:grpSpPr>
      <p:pic>
        <p:nvPicPr>
          <p:cNvPr id="95" name="Google Shape;95;p13"/>
          <p:cNvPicPr preferRelativeResize="0"/>
          <p:nvPr/>
        </p:nvPicPr>
        <p:blipFill>
          <a:blip r:embed="rId2">
            <a:alphaModFix/>
          </a:blip>
          <a:stretch>
            <a:fillRect/>
          </a:stretch>
        </p:blipFill>
        <p:spPr>
          <a:xfrm rot="133666">
            <a:off x="-1878899" y="2953249"/>
            <a:ext cx="4793601" cy="3052350"/>
          </a:xfrm>
          <a:prstGeom prst="rect">
            <a:avLst/>
          </a:prstGeom>
          <a:noFill/>
          <a:ln>
            <a:noFill/>
          </a:ln>
        </p:spPr>
      </p:pic>
      <p:sp>
        <p:nvSpPr>
          <p:cNvPr id="96" name="Google Shape;96;p13"/>
          <p:cNvSpPr/>
          <p:nvPr/>
        </p:nvSpPr>
        <p:spPr>
          <a:xfrm>
            <a:off x="3866100" y="104625"/>
            <a:ext cx="1411800" cy="393000"/>
          </a:xfrm>
          <a:prstGeom prst="roundRect">
            <a:avLst>
              <a:gd name="adj" fmla="val 50000"/>
            </a:avLst>
          </a:prstGeom>
          <a:gradFill>
            <a:gsLst>
              <a:gs pos="0">
                <a:srgbClr val="46D2FE">
                  <a:alpha val="7019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3"/>
          <p:cNvGrpSpPr/>
          <p:nvPr/>
        </p:nvGrpSpPr>
        <p:grpSpPr>
          <a:xfrm>
            <a:off x="262580" y="2333847"/>
            <a:ext cx="228842" cy="475805"/>
            <a:chOff x="3024525" y="413725"/>
            <a:chExt cx="331800" cy="689872"/>
          </a:xfrm>
        </p:grpSpPr>
        <p:sp>
          <p:nvSpPr>
            <p:cNvPr id="98" name="Google Shape;98;p13"/>
            <p:cNvSpPr/>
            <p:nvPr/>
          </p:nvSpPr>
          <p:spPr>
            <a:xfrm>
              <a:off x="3046275" y="710597"/>
              <a:ext cx="288300" cy="393000"/>
            </a:xfrm>
            <a:prstGeom prst="trapezoid">
              <a:avLst>
                <a:gd name="adj" fmla="val 25000"/>
              </a:avLst>
            </a:prstGeom>
            <a:gradFill>
              <a:gsLst>
                <a:gs pos="0">
                  <a:schemeClr val="dk1"/>
                </a:gs>
                <a:gs pos="100000">
                  <a:srgbClr val="122033">
                    <a:alpha val="6941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9" name="Google Shape;99;p13"/>
            <p:cNvSpPr/>
            <p:nvPr/>
          </p:nvSpPr>
          <p:spPr>
            <a:xfrm>
              <a:off x="3024525" y="413725"/>
              <a:ext cx="331800" cy="331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
        <p:nvSpPr>
          <p:cNvPr id="100" name="Google Shape;100;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01" name="Google Shape;101;p13"/>
          <p:cNvSpPr txBox="1">
            <a:spLocks noGrp="1"/>
          </p:cNvSpPr>
          <p:nvPr>
            <p:ph type="subTitle" idx="1"/>
          </p:nvPr>
        </p:nvSpPr>
        <p:spPr>
          <a:xfrm>
            <a:off x="978500" y="2380552"/>
            <a:ext cx="232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 name="Google Shape;102;p13"/>
          <p:cNvSpPr txBox="1">
            <a:spLocks noGrp="1"/>
          </p:cNvSpPr>
          <p:nvPr>
            <p:ph type="subTitle" idx="2"/>
          </p:nvPr>
        </p:nvSpPr>
        <p:spPr>
          <a:xfrm>
            <a:off x="5838400" y="2380552"/>
            <a:ext cx="232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3" name="Google Shape;103;p13"/>
          <p:cNvSpPr txBox="1">
            <a:spLocks noGrp="1"/>
          </p:cNvSpPr>
          <p:nvPr>
            <p:ph type="subTitle" idx="3"/>
          </p:nvPr>
        </p:nvSpPr>
        <p:spPr>
          <a:xfrm>
            <a:off x="3408444" y="4022500"/>
            <a:ext cx="232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 name="Google Shape;104;p13"/>
          <p:cNvSpPr txBox="1">
            <a:spLocks noGrp="1"/>
          </p:cNvSpPr>
          <p:nvPr>
            <p:ph type="title" idx="4" hasCustomPrompt="1"/>
          </p:nvPr>
        </p:nvSpPr>
        <p:spPr>
          <a:xfrm>
            <a:off x="1619600" y="1377875"/>
            <a:ext cx="10449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3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5" name="Google Shape;105;p13"/>
          <p:cNvSpPr txBox="1">
            <a:spLocks noGrp="1"/>
          </p:cNvSpPr>
          <p:nvPr>
            <p:ph type="title" idx="5" hasCustomPrompt="1"/>
          </p:nvPr>
        </p:nvSpPr>
        <p:spPr>
          <a:xfrm>
            <a:off x="4049550" y="3019850"/>
            <a:ext cx="10449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3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6" name="Google Shape;106;p13"/>
          <p:cNvSpPr txBox="1">
            <a:spLocks noGrp="1"/>
          </p:cNvSpPr>
          <p:nvPr>
            <p:ph type="title" idx="6" hasCustomPrompt="1"/>
          </p:nvPr>
        </p:nvSpPr>
        <p:spPr>
          <a:xfrm>
            <a:off x="6479500" y="1377875"/>
            <a:ext cx="10449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3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7" name="Google Shape;107;p13"/>
          <p:cNvSpPr txBox="1">
            <a:spLocks noGrp="1"/>
          </p:cNvSpPr>
          <p:nvPr>
            <p:ph type="subTitle" idx="7"/>
          </p:nvPr>
        </p:nvSpPr>
        <p:spPr>
          <a:xfrm>
            <a:off x="978488" y="2050550"/>
            <a:ext cx="2327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200">
                <a:solidFill>
                  <a:schemeClr val="dk1"/>
                </a:solidFill>
                <a:latin typeface="Inter"/>
                <a:ea typeface="Inter"/>
                <a:cs typeface="Inter"/>
                <a:sym typeface="Inter"/>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08" name="Google Shape;108;p13"/>
          <p:cNvSpPr txBox="1">
            <a:spLocks noGrp="1"/>
          </p:cNvSpPr>
          <p:nvPr>
            <p:ph type="subTitle" idx="8"/>
          </p:nvPr>
        </p:nvSpPr>
        <p:spPr>
          <a:xfrm>
            <a:off x="3408438" y="3692500"/>
            <a:ext cx="2327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a:solidFill>
                  <a:schemeClr val="dk1"/>
                </a:solidFill>
                <a:latin typeface="Inter"/>
                <a:ea typeface="Inter"/>
                <a:cs typeface="Inter"/>
                <a:sym typeface="Inter"/>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09" name="Google Shape;109;p13"/>
          <p:cNvSpPr txBox="1">
            <a:spLocks noGrp="1"/>
          </p:cNvSpPr>
          <p:nvPr>
            <p:ph type="subTitle" idx="9"/>
          </p:nvPr>
        </p:nvSpPr>
        <p:spPr>
          <a:xfrm>
            <a:off x="5838388" y="2050550"/>
            <a:ext cx="2327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a:solidFill>
                  <a:schemeClr val="dk1"/>
                </a:solidFill>
                <a:latin typeface="Inter"/>
                <a:ea typeface="Inter"/>
                <a:cs typeface="Inter"/>
                <a:sym typeface="Inter"/>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10" name="Google Shape;110;p13"/>
          <p:cNvSpPr/>
          <p:nvPr/>
        </p:nvSpPr>
        <p:spPr>
          <a:xfrm>
            <a:off x="8077450" y="4604100"/>
            <a:ext cx="1411800" cy="393000"/>
          </a:xfrm>
          <a:prstGeom prst="roundRect">
            <a:avLst>
              <a:gd name="adj" fmla="val 50000"/>
            </a:avLst>
          </a:prstGeom>
          <a:gradFill>
            <a:gsLst>
              <a:gs pos="0">
                <a:srgbClr val="46D2FE">
                  <a:alpha val="7019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_1_1_1">
    <p:spTree>
      <p:nvGrpSpPr>
        <p:cNvPr id="1" name="Shape 181"/>
        <p:cNvGrpSpPr/>
        <p:nvPr/>
      </p:nvGrpSpPr>
      <p:grpSpPr>
        <a:xfrm>
          <a:off x="0" y="0"/>
          <a:ext cx="0" cy="0"/>
          <a:chOff x="0" y="0"/>
          <a:chExt cx="0" cy="0"/>
        </a:xfrm>
      </p:grpSpPr>
      <p:pic>
        <p:nvPicPr>
          <p:cNvPr id="182" name="Google Shape;182;p22"/>
          <p:cNvPicPr preferRelativeResize="0"/>
          <p:nvPr/>
        </p:nvPicPr>
        <p:blipFill>
          <a:blip r:embed="rId2">
            <a:alphaModFix/>
          </a:blip>
          <a:stretch>
            <a:fillRect/>
          </a:stretch>
        </p:blipFill>
        <p:spPr>
          <a:xfrm rot="5001419">
            <a:off x="-1470176" y="-1484224"/>
            <a:ext cx="4793602" cy="3052352"/>
          </a:xfrm>
          <a:prstGeom prst="rect">
            <a:avLst/>
          </a:prstGeom>
          <a:noFill/>
          <a:ln>
            <a:noFill/>
          </a:ln>
        </p:spPr>
      </p:pic>
      <p:pic>
        <p:nvPicPr>
          <p:cNvPr id="183" name="Google Shape;183;p22"/>
          <p:cNvPicPr preferRelativeResize="0"/>
          <p:nvPr/>
        </p:nvPicPr>
        <p:blipFill>
          <a:blip r:embed="rId3">
            <a:alphaModFix/>
          </a:blip>
          <a:stretch>
            <a:fillRect/>
          </a:stretch>
        </p:blipFill>
        <p:spPr>
          <a:xfrm rot="-6561123">
            <a:off x="6287151" y="4150724"/>
            <a:ext cx="4793601" cy="3052353"/>
          </a:xfrm>
          <a:prstGeom prst="rect">
            <a:avLst/>
          </a:prstGeom>
          <a:noFill/>
          <a:ln>
            <a:noFill/>
          </a:ln>
        </p:spPr>
      </p:pic>
      <p:sp>
        <p:nvSpPr>
          <p:cNvPr id="184" name="Google Shape;184;p22"/>
          <p:cNvSpPr/>
          <p:nvPr/>
        </p:nvSpPr>
        <p:spPr>
          <a:xfrm>
            <a:off x="8561925" y="2971650"/>
            <a:ext cx="1411800" cy="393000"/>
          </a:xfrm>
          <a:prstGeom prst="roundRect">
            <a:avLst>
              <a:gd name="adj" fmla="val 50000"/>
            </a:avLst>
          </a:prstGeom>
          <a:gradFill>
            <a:gsLst>
              <a:gs pos="0">
                <a:srgbClr val="46D2FE">
                  <a:alpha val="7019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114550" y="4895625"/>
            <a:ext cx="1411800" cy="393000"/>
          </a:xfrm>
          <a:prstGeom prst="roundRect">
            <a:avLst>
              <a:gd name="adj" fmla="val 50000"/>
            </a:avLst>
          </a:prstGeom>
          <a:gradFill>
            <a:gsLst>
              <a:gs pos="0">
                <a:srgbClr val="46D2FE">
                  <a:alpha val="7019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5096125" y="85500"/>
            <a:ext cx="1411800" cy="393000"/>
          </a:xfrm>
          <a:prstGeom prst="roundRect">
            <a:avLst>
              <a:gd name="adj" fmla="val 50000"/>
            </a:avLst>
          </a:prstGeom>
          <a:gradFill>
            <a:gsLst>
              <a:gs pos="0">
                <a:srgbClr val="46D2FE">
                  <a:alpha val="7019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22"/>
          <p:cNvGrpSpPr/>
          <p:nvPr/>
        </p:nvGrpSpPr>
        <p:grpSpPr>
          <a:xfrm>
            <a:off x="8720605" y="924772"/>
            <a:ext cx="228842" cy="475805"/>
            <a:chOff x="3024525" y="413725"/>
            <a:chExt cx="331800" cy="689872"/>
          </a:xfrm>
        </p:grpSpPr>
        <p:sp>
          <p:nvSpPr>
            <p:cNvPr id="188" name="Google Shape;188;p22"/>
            <p:cNvSpPr/>
            <p:nvPr/>
          </p:nvSpPr>
          <p:spPr>
            <a:xfrm>
              <a:off x="3046275" y="710597"/>
              <a:ext cx="288300" cy="393000"/>
            </a:xfrm>
            <a:prstGeom prst="trapezoid">
              <a:avLst>
                <a:gd name="adj" fmla="val 25000"/>
              </a:avLst>
            </a:prstGeom>
            <a:gradFill>
              <a:gsLst>
                <a:gs pos="0">
                  <a:schemeClr val="dk1"/>
                </a:gs>
                <a:gs pos="100000">
                  <a:srgbClr val="122033">
                    <a:alpha val="6941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9" name="Google Shape;189;p22"/>
            <p:cNvSpPr/>
            <p:nvPr/>
          </p:nvSpPr>
          <p:spPr>
            <a:xfrm>
              <a:off x="3024525" y="413725"/>
              <a:ext cx="331800" cy="331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
        <p:nvSpPr>
          <p:cNvPr id="190" name="Google Shape;190;p2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91" name="Google Shape;191;p22"/>
          <p:cNvSpPr txBox="1">
            <a:spLocks noGrp="1"/>
          </p:cNvSpPr>
          <p:nvPr>
            <p:ph type="subTitle" idx="1"/>
          </p:nvPr>
        </p:nvSpPr>
        <p:spPr>
          <a:xfrm>
            <a:off x="981750" y="1445450"/>
            <a:ext cx="3321600" cy="28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b="0"/>
            </a:lvl1pPr>
            <a:lvl2pPr lvl="1" algn="ctr" rtl="0">
              <a:lnSpc>
                <a:spcPct val="100000"/>
              </a:lnSpc>
              <a:spcBef>
                <a:spcPts val="10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92" name="Google Shape;192;p22"/>
          <p:cNvSpPr txBox="1">
            <a:spLocks noGrp="1"/>
          </p:cNvSpPr>
          <p:nvPr>
            <p:ph type="subTitle" idx="2"/>
          </p:nvPr>
        </p:nvSpPr>
        <p:spPr>
          <a:xfrm>
            <a:off x="4840650" y="1445450"/>
            <a:ext cx="3321600" cy="28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b="0"/>
            </a:lvl1pPr>
            <a:lvl2pPr lvl="1" algn="ctr" rtl="0">
              <a:lnSpc>
                <a:spcPct val="100000"/>
              </a:lnSpc>
              <a:spcBef>
                <a:spcPts val="10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66"/>
        <p:cNvGrpSpPr/>
        <p:nvPr/>
      </p:nvGrpSpPr>
      <p:grpSpPr>
        <a:xfrm>
          <a:off x="0" y="0"/>
          <a:ext cx="0" cy="0"/>
          <a:chOff x="0" y="0"/>
          <a:chExt cx="0" cy="0"/>
        </a:xfrm>
      </p:grpSpPr>
      <p:pic>
        <p:nvPicPr>
          <p:cNvPr id="367" name="Google Shape;367;p35"/>
          <p:cNvPicPr preferRelativeResize="0"/>
          <p:nvPr/>
        </p:nvPicPr>
        <p:blipFill>
          <a:blip r:embed="rId2">
            <a:alphaModFix/>
          </a:blip>
          <a:stretch>
            <a:fillRect/>
          </a:stretch>
        </p:blipFill>
        <p:spPr>
          <a:xfrm>
            <a:off x="-2738400" y="4276950"/>
            <a:ext cx="4793601" cy="3052351"/>
          </a:xfrm>
          <a:prstGeom prst="rect">
            <a:avLst/>
          </a:prstGeom>
          <a:noFill/>
          <a:ln>
            <a:noFill/>
          </a:ln>
        </p:spPr>
      </p:pic>
      <p:pic>
        <p:nvPicPr>
          <p:cNvPr id="368" name="Google Shape;368;p35"/>
          <p:cNvPicPr preferRelativeResize="0"/>
          <p:nvPr/>
        </p:nvPicPr>
        <p:blipFill>
          <a:blip r:embed="rId2">
            <a:alphaModFix/>
          </a:blip>
          <a:stretch>
            <a:fillRect/>
          </a:stretch>
        </p:blipFill>
        <p:spPr>
          <a:xfrm rot="5854963">
            <a:off x="6034097" y="-1688776"/>
            <a:ext cx="4793605" cy="3052353"/>
          </a:xfrm>
          <a:prstGeom prst="rect">
            <a:avLst/>
          </a:prstGeom>
          <a:noFill/>
          <a:ln>
            <a:noFill/>
          </a:ln>
        </p:spPr>
      </p:pic>
      <p:sp>
        <p:nvSpPr>
          <p:cNvPr id="369" name="Google Shape;369;p35"/>
          <p:cNvSpPr/>
          <p:nvPr/>
        </p:nvSpPr>
        <p:spPr>
          <a:xfrm>
            <a:off x="6698150" y="4745625"/>
            <a:ext cx="1411800" cy="393000"/>
          </a:xfrm>
          <a:prstGeom prst="roundRect">
            <a:avLst>
              <a:gd name="adj" fmla="val 50000"/>
            </a:avLst>
          </a:prstGeom>
          <a:gradFill>
            <a:gsLst>
              <a:gs pos="0">
                <a:srgbClr val="46D2FE">
                  <a:alpha val="7019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a:off x="-705900" y="1112100"/>
            <a:ext cx="1411800" cy="393000"/>
          </a:xfrm>
          <a:prstGeom prst="roundRect">
            <a:avLst>
              <a:gd name="adj" fmla="val 50000"/>
            </a:avLst>
          </a:prstGeom>
          <a:gradFill>
            <a:gsLst>
              <a:gs pos="0">
                <a:srgbClr val="46D2FE">
                  <a:alpha val="7019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71"/>
        <p:cNvGrpSpPr/>
        <p:nvPr/>
      </p:nvGrpSpPr>
      <p:grpSpPr>
        <a:xfrm>
          <a:off x="0" y="0"/>
          <a:ext cx="0" cy="0"/>
          <a:chOff x="0" y="0"/>
          <a:chExt cx="0" cy="0"/>
        </a:xfrm>
      </p:grpSpPr>
      <p:pic>
        <p:nvPicPr>
          <p:cNvPr id="372" name="Google Shape;372;p36"/>
          <p:cNvPicPr preferRelativeResize="0"/>
          <p:nvPr/>
        </p:nvPicPr>
        <p:blipFill>
          <a:blip r:embed="rId2">
            <a:alphaModFix/>
          </a:blip>
          <a:stretch>
            <a:fillRect/>
          </a:stretch>
        </p:blipFill>
        <p:spPr>
          <a:xfrm rot="5001419">
            <a:off x="-1470176" y="-1484224"/>
            <a:ext cx="4793602" cy="3052352"/>
          </a:xfrm>
          <a:prstGeom prst="rect">
            <a:avLst/>
          </a:prstGeom>
          <a:noFill/>
          <a:ln>
            <a:noFill/>
          </a:ln>
        </p:spPr>
      </p:pic>
      <p:pic>
        <p:nvPicPr>
          <p:cNvPr id="373" name="Google Shape;373;p36"/>
          <p:cNvPicPr preferRelativeResize="0"/>
          <p:nvPr/>
        </p:nvPicPr>
        <p:blipFill>
          <a:blip r:embed="rId3">
            <a:alphaModFix/>
          </a:blip>
          <a:stretch>
            <a:fillRect/>
          </a:stretch>
        </p:blipFill>
        <p:spPr>
          <a:xfrm rot="-6561123">
            <a:off x="6034101" y="4150724"/>
            <a:ext cx="4793601" cy="3052353"/>
          </a:xfrm>
          <a:prstGeom prst="rect">
            <a:avLst/>
          </a:prstGeom>
          <a:noFill/>
          <a:ln>
            <a:noFill/>
          </a:ln>
        </p:spPr>
      </p:pic>
      <p:sp>
        <p:nvSpPr>
          <p:cNvPr id="374" name="Google Shape;374;p36"/>
          <p:cNvSpPr/>
          <p:nvPr/>
        </p:nvSpPr>
        <p:spPr>
          <a:xfrm>
            <a:off x="8561925" y="2971650"/>
            <a:ext cx="1411800" cy="393000"/>
          </a:xfrm>
          <a:prstGeom prst="roundRect">
            <a:avLst>
              <a:gd name="adj" fmla="val 50000"/>
            </a:avLst>
          </a:prstGeom>
          <a:gradFill>
            <a:gsLst>
              <a:gs pos="0">
                <a:srgbClr val="46D2FE">
                  <a:alpha val="7019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114550" y="4895625"/>
            <a:ext cx="1411800" cy="393000"/>
          </a:xfrm>
          <a:prstGeom prst="roundRect">
            <a:avLst>
              <a:gd name="adj" fmla="val 50000"/>
            </a:avLst>
          </a:prstGeom>
          <a:gradFill>
            <a:gsLst>
              <a:gs pos="0">
                <a:srgbClr val="46D2FE">
                  <a:alpha val="7019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5096125" y="85500"/>
            <a:ext cx="1411800" cy="393000"/>
          </a:xfrm>
          <a:prstGeom prst="roundRect">
            <a:avLst>
              <a:gd name="adj" fmla="val 50000"/>
            </a:avLst>
          </a:prstGeom>
          <a:gradFill>
            <a:gsLst>
              <a:gs pos="0">
                <a:srgbClr val="46D2FE">
                  <a:alpha val="7019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36"/>
          <p:cNvGrpSpPr/>
          <p:nvPr/>
        </p:nvGrpSpPr>
        <p:grpSpPr>
          <a:xfrm>
            <a:off x="8720605" y="924772"/>
            <a:ext cx="228842" cy="475805"/>
            <a:chOff x="3024525" y="413725"/>
            <a:chExt cx="331800" cy="689872"/>
          </a:xfrm>
        </p:grpSpPr>
        <p:sp>
          <p:nvSpPr>
            <p:cNvPr id="378" name="Google Shape;378;p36"/>
            <p:cNvSpPr/>
            <p:nvPr/>
          </p:nvSpPr>
          <p:spPr>
            <a:xfrm>
              <a:off x="3046275" y="710597"/>
              <a:ext cx="288300" cy="393000"/>
            </a:xfrm>
            <a:prstGeom prst="trapezoid">
              <a:avLst>
                <a:gd name="adj" fmla="val 25000"/>
              </a:avLst>
            </a:prstGeom>
            <a:gradFill>
              <a:gsLst>
                <a:gs pos="0">
                  <a:schemeClr val="dk1"/>
                </a:gs>
                <a:gs pos="100000">
                  <a:srgbClr val="122033">
                    <a:alpha val="6941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36"/>
            <p:cNvSpPr/>
            <p:nvPr/>
          </p:nvSpPr>
          <p:spPr>
            <a:xfrm>
              <a:off x="3024525" y="413725"/>
              <a:ext cx="331800" cy="331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Inter"/>
              <a:buNone/>
              <a:defRPr sz="3300" b="1">
                <a:solidFill>
                  <a:schemeClr val="dk1"/>
                </a:solidFill>
                <a:latin typeface="Inter"/>
                <a:ea typeface="Inter"/>
                <a:cs typeface="Inter"/>
                <a:sym typeface="Inter"/>
              </a:defRPr>
            </a:lvl1pPr>
            <a:lvl2pPr lvl="1" rtl="0">
              <a:spcBef>
                <a:spcPts val="0"/>
              </a:spcBef>
              <a:spcAft>
                <a:spcPts val="0"/>
              </a:spcAft>
              <a:buClr>
                <a:schemeClr val="dk1"/>
              </a:buClr>
              <a:buSzPts val="3300"/>
              <a:buFont typeface="Inter"/>
              <a:buNone/>
              <a:defRPr sz="3300" b="1">
                <a:solidFill>
                  <a:schemeClr val="dk1"/>
                </a:solidFill>
                <a:latin typeface="Inter"/>
                <a:ea typeface="Inter"/>
                <a:cs typeface="Inter"/>
                <a:sym typeface="Inter"/>
              </a:defRPr>
            </a:lvl2pPr>
            <a:lvl3pPr lvl="2" rtl="0">
              <a:spcBef>
                <a:spcPts val="0"/>
              </a:spcBef>
              <a:spcAft>
                <a:spcPts val="0"/>
              </a:spcAft>
              <a:buClr>
                <a:schemeClr val="dk1"/>
              </a:buClr>
              <a:buSzPts val="3300"/>
              <a:buFont typeface="Inter"/>
              <a:buNone/>
              <a:defRPr sz="3300" b="1">
                <a:solidFill>
                  <a:schemeClr val="dk1"/>
                </a:solidFill>
                <a:latin typeface="Inter"/>
                <a:ea typeface="Inter"/>
                <a:cs typeface="Inter"/>
                <a:sym typeface="Inter"/>
              </a:defRPr>
            </a:lvl3pPr>
            <a:lvl4pPr lvl="3" rtl="0">
              <a:spcBef>
                <a:spcPts val="0"/>
              </a:spcBef>
              <a:spcAft>
                <a:spcPts val="0"/>
              </a:spcAft>
              <a:buClr>
                <a:schemeClr val="dk1"/>
              </a:buClr>
              <a:buSzPts val="3300"/>
              <a:buFont typeface="Inter"/>
              <a:buNone/>
              <a:defRPr sz="3300" b="1">
                <a:solidFill>
                  <a:schemeClr val="dk1"/>
                </a:solidFill>
                <a:latin typeface="Inter"/>
                <a:ea typeface="Inter"/>
                <a:cs typeface="Inter"/>
                <a:sym typeface="Inter"/>
              </a:defRPr>
            </a:lvl4pPr>
            <a:lvl5pPr lvl="4" rtl="0">
              <a:spcBef>
                <a:spcPts val="0"/>
              </a:spcBef>
              <a:spcAft>
                <a:spcPts val="0"/>
              </a:spcAft>
              <a:buClr>
                <a:schemeClr val="dk1"/>
              </a:buClr>
              <a:buSzPts val="3300"/>
              <a:buFont typeface="Inter"/>
              <a:buNone/>
              <a:defRPr sz="3300" b="1">
                <a:solidFill>
                  <a:schemeClr val="dk1"/>
                </a:solidFill>
                <a:latin typeface="Inter"/>
                <a:ea typeface="Inter"/>
                <a:cs typeface="Inter"/>
                <a:sym typeface="Inter"/>
              </a:defRPr>
            </a:lvl5pPr>
            <a:lvl6pPr lvl="5" rtl="0">
              <a:spcBef>
                <a:spcPts val="0"/>
              </a:spcBef>
              <a:spcAft>
                <a:spcPts val="0"/>
              </a:spcAft>
              <a:buClr>
                <a:schemeClr val="dk1"/>
              </a:buClr>
              <a:buSzPts val="3300"/>
              <a:buFont typeface="Inter"/>
              <a:buNone/>
              <a:defRPr sz="3300" b="1">
                <a:solidFill>
                  <a:schemeClr val="dk1"/>
                </a:solidFill>
                <a:latin typeface="Inter"/>
                <a:ea typeface="Inter"/>
                <a:cs typeface="Inter"/>
                <a:sym typeface="Inter"/>
              </a:defRPr>
            </a:lvl6pPr>
            <a:lvl7pPr lvl="6" rtl="0">
              <a:spcBef>
                <a:spcPts val="0"/>
              </a:spcBef>
              <a:spcAft>
                <a:spcPts val="0"/>
              </a:spcAft>
              <a:buClr>
                <a:schemeClr val="dk1"/>
              </a:buClr>
              <a:buSzPts val="3300"/>
              <a:buFont typeface="Inter"/>
              <a:buNone/>
              <a:defRPr sz="3300" b="1">
                <a:solidFill>
                  <a:schemeClr val="dk1"/>
                </a:solidFill>
                <a:latin typeface="Inter"/>
                <a:ea typeface="Inter"/>
                <a:cs typeface="Inter"/>
                <a:sym typeface="Inter"/>
              </a:defRPr>
            </a:lvl7pPr>
            <a:lvl8pPr lvl="7" rtl="0">
              <a:spcBef>
                <a:spcPts val="0"/>
              </a:spcBef>
              <a:spcAft>
                <a:spcPts val="0"/>
              </a:spcAft>
              <a:buClr>
                <a:schemeClr val="dk1"/>
              </a:buClr>
              <a:buSzPts val="3300"/>
              <a:buFont typeface="Inter"/>
              <a:buNone/>
              <a:defRPr sz="3300" b="1">
                <a:solidFill>
                  <a:schemeClr val="dk1"/>
                </a:solidFill>
                <a:latin typeface="Inter"/>
                <a:ea typeface="Inter"/>
                <a:cs typeface="Inter"/>
                <a:sym typeface="Inter"/>
              </a:defRPr>
            </a:lvl8pPr>
            <a:lvl9pPr lvl="8" rtl="0">
              <a:spcBef>
                <a:spcPts val="0"/>
              </a:spcBef>
              <a:spcAft>
                <a:spcPts val="0"/>
              </a:spcAft>
              <a:buClr>
                <a:schemeClr val="dk1"/>
              </a:buClr>
              <a:buSzPts val="3300"/>
              <a:buFont typeface="Inter"/>
              <a:buNone/>
              <a:defRPr sz="3300" b="1">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1pPr>
            <a:lvl2pPr marL="914400" lvl="1" indent="-317500">
              <a:lnSpc>
                <a:spcPct val="115000"/>
              </a:lnSpc>
              <a:spcBef>
                <a:spcPts val="1600"/>
              </a:spcBef>
              <a:spcAft>
                <a:spcPts val="0"/>
              </a:spcAft>
              <a:buClr>
                <a:schemeClr val="dk1"/>
              </a:buClr>
              <a:buSzPts val="1400"/>
              <a:buFont typeface="Manrope"/>
              <a:buChar char="○"/>
              <a:defRPr>
                <a:solidFill>
                  <a:schemeClr val="dk1"/>
                </a:solidFill>
                <a:latin typeface="Manrope"/>
                <a:ea typeface="Manrope"/>
                <a:cs typeface="Manrope"/>
                <a:sym typeface="Manrope"/>
              </a:defRPr>
            </a:lvl2pPr>
            <a:lvl3pPr marL="1371600" lvl="2" indent="-317500">
              <a:lnSpc>
                <a:spcPct val="115000"/>
              </a:lnSpc>
              <a:spcBef>
                <a:spcPts val="1600"/>
              </a:spcBef>
              <a:spcAft>
                <a:spcPts val="0"/>
              </a:spcAft>
              <a:buClr>
                <a:schemeClr val="dk1"/>
              </a:buClr>
              <a:buSzPts val="1400"/>
              <a:buFont typeface="Manrope"/>
              <a:buChar char="■"/>
              <a:defRPr>
                <a:solidFill>
                  <a:schemeClr val="dk1"/>
                </a:solidFill>
                <a:latin typeface="Manrope"/>
                <a:ea typeface="Manrope"/>
                <a:cs typeface="Manrope"/>
                <a:sym typeface="Manrope"/>
              </a:defRPr>
            </a:lvl3pPr>
            <a:lvl4pPr marL="1828800" lvl="3" indent="-317500">
              <a:lnSpc>
                <a:spcPct val="115000"/>
              </a:lnSpc>
              <a:spcBef>
                <a:spcPts val="1600"/>
              </a:spcBef>
              <a:spcAft>
                <a:spcPts val="0"/>
              </a:spcAft>
              <a:buClr>
                <a:schemeClr val="dk1"/>
              </a:buClr>
              <a:buSzPts val="1400"/>
              <a:buFont typeface="Manrope"/>
              <a:buChar char="●"/>
              <a:defRPr>
                <a:solidFill>
                  <a:schemeClr val="dk1"/>
                </a:solidFill>
                <a:latin typeface="Manrope"/>
                <a:ea typeface="Manrope"/>
                <a:cs typeface="Manrope"/>
                <a:sym typeface="Manrope"/>
              </a:defRPr>
            </a:lvl4pPr>
            <a:lvl5pPr marL="2286000" lvl="4" indent="-317500">
              <a:lnSpc>
                <a:spcPct val="115000"/>
              </a:lnSpc>
              <a:spcBef>
                <a:spcPts val="1600"/>
              </a:spcBef>
              <a:spcAft>
                <a:spcPts val="0"/>
              </a:spcAft>
              <a:buClr>
                <a:schemeClr val="dk1"/>
              </a:buClr>
              <a:buSzPts val="1400"/>
              <a:buFont typeface="Manrope"/>
              <a:buChar char="○"/>
              <a:defRPr>
                <a:solidFill>
                  <a:schemeClr val="dk1"/>
                </a:solidFill>
                <a:latin typeface="Manrope"/>
                <a:ea typeface="Manrope"/>
                <a:cs typeface="Manrope"/>
                <a:sym typeface="Manrope"/>
              </a:defRPr>
            </a:lvl5pPr>
            <a:lvl6pPr marL="2743200" lvl="5" indent="-317500">
              <a:lnSpc>
                <a:spcPct val="115000"/>
              </a:lnSpc>
              <a:spcBef>
                <a:spcPts val="1600"/>
              </a:spcBef>
              <a:spcAft>
                <a:spcPts val="0"/>
              </a:spcAft>
              <a:buClr>
                <a:schemeClr val="dk1"/>
              </a:buClr>
              <a:buSzPts val="1400"/>
              <a:buFont typeface="Manrope"/>
              <a:buChar char="■"/>
              <a:defRPr>
                <a:solidFill>
                  <a:schemeClr val="dk1"/>
                </a:solidFill>
                <a:latin typeface="Manrope"/>
                <a:ea typeface="Manrope"/>
                <a:cs typeface="Manrope"/>
                <a:sym typeface="Manrope"/>
              </a:defRPr>
            </a:lvl6pPr>
            <a:lvl7pPr marL="3200400" lvl="6" indent="-317500">
              <a:lnSpc>
                <a:spcPct val="115000"/>
              </a:lnSpc>
              <a:spcBef>
                <a:spcPts val="1600"/>
              </a:spcBef>
              <a:spcAft>
                <a:spcPts val="0"/>
              </a:spcAft>
              <a:buClr>
                <a:schemeClr val="dk1"/>
              </a:buClr>
              <a:buSzPts val="1400"/>
              <a:buFont typeface="Manrope"/>
              <a:buChar char="●"/>
              <a:defRPr>
                <a:solidFill>
                  <a:schemeClr val="dk1"/>
                </a:solidFill>
                <a:latin typeface="Manrope"/>
                <a:ea typeface="Manrope"/>
                <a:cs typeface="Manrope"/>
                <a:sym typeface="Manrope"/>
              </a:defRPr>
            </a:lvl7pPr>
            <a:lvl8pPr marL="3657600" lvl="7" indent="-317500">
              <a:lnSpc>
                <a:spcPct val="115000"/>
              </a:lnSpc>
              <a:spcBef>
                <a:spcPts val="1600"/>
              </a:spcBef>
              <a:spcAft>
                <a:spcPts val="0"/>
              </a:spcAft>
              <a:buClr>
                <a:schemeClr val="dk1"/>
              </a:buClr>
              <a:buSzPts val="1400"/>
              <a:buFont typeface="Manrope"/>
              <a:buChar char="○"/>
              <a:defRPr>
                <a:solidFill>
                  <a:schemeClr val="dk1"/>
                </a:solidFill>
                <a:latin typeface="Manrope"/>
                <a:ea typeface="Manrope"/>
                <a:cs typeface="Manrope"/>
                <a:sym typeface="Manrope"/>
              </a:defRPr>
            </a:lvl8pPr>
            <a:lvl9pPr marL="4114800" lvl="8" indent="-317500">
              <a:lnSpc>
                <a:spcPct val="115000"/>
              </a:lnSpc>
              <a:spcBef>
                <a:spcPts val="1600"/>
              </a:spcBef>
              <a:spcAft>
                <a:spcPts val="1600"/>
              </a:spcAft>
              <a:buClr>
                <a:schemeClr val="dk1"/>
              </a:buClr>
              <a:buSzPts val="1400"/>
              <a:buFont typeface="Manrope"/>
              <a:buChar char="■"/>
              <a:defRPr>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8" r:id="rId5"/>
    <p:sldLayoutId id="2147483681" r:id="rId6"/>
    <p:sldLayoutId id="2147483682"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access-lists-acl/"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pSp>
        <p:nvGrpSpPr>
          <p:cNvPr id="390" name="Google Shape;390;p40"/>
          <p:cNvGrpSpPr/>
          <p:nvPr/>
        </p:nvGrpSpPr>
        <p:grpSpPr>
          <a:xfrm>
            <a:off x="941708" y="316895"/>
            <a:ext cx="2367821" cy="2726957"/>
            <a:chOff x="713100" y="409712"/>
            <a:chExt cx="2294400" cy="2642400"/>
          </a:xfrm>
        </p:grpSpPr>
        <p:sp>
          <p:nvSpPr>
            <p:cNvPr id="391" name="Google Shape;391;p40"/>
            <p:cNvSpPr/>
            <p:nvPr/>
          </p:nvSpPr>
          <p:spPr>
            <a:xfrm>
              <a:off x="713100" y="409712"/>
              <a:ext cx="2294400" cy="2642400"/>
            </a:xfrm>
            <a:prstGeom prst="roundRect">
              <a:avLst>
                <a:gd name="adj" fmla="val 17644"/>
              </a:avLst>
            </a:prstGeom>
            <a:gradFill>
              <a:gsLst>
                <a:gs pos="0">
                  <a:schemeClr val="lt1"/>
                </a:gs>
                <a:gs pos="100000">
                  <a:schemeClr val="dk2"/>
                </a:gs>
              </a:gsLst>
              <a:lin ang="8099331" scaled="0"/>
            </a:gra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778378" y="460886"/>
              <a:ext cx="2163900" cy="2540100"/>
            </a:xfrm>
            <a:prstGeom prst="roundRect">
              <a:avLst>
                <a:gd name="adj" fmla="val 17644"/>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40"/>
          <p:cNvSpPr txBox="1">
            <a:spLocks noGrp="1"/>
          </p:cNvSpPr>
          <p:nvPr>
            <p:ph type="ctrTitle"/>
          </p:nvPr>
        </p:nvSpPr>
        <p:spPr>
          <a:xfrm>
            <a:off x="3162302" y="246485"/>
            <a:ext cx="5870079" cy="2379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b="0" dirty="0">
                <a:solidFill>
                  <a:schemeClr val="dk1"/>
                </a:solidFill>
                <a:latin typeface="Imprint MT Shadow" panose="04020605060303030202" pitchFamily="82" charset="0"/>
              </a:rPr>
              <a:t>PROTECTION</a:t>
            </a:r>
            <a:endParaRPr b="0" dirty="0">
              <a:solidFill>
                <a:schemeClr val="dk1"/>
              </a:solidFill>
              <a:latin typeface="Imprint MT Shadow" panose="04020605060303030202" pitchFamily="82" charset="0"/>
            </a:endParaRPr>
          </a:p>
        </p:txBody>
      </p:sp>
      <p:sp>
        <p:nvSpPr>
          <p:cNvPr id="394" name="Google Shape;394;p40"/>
          <p:cNvSpPr txBox="1">
            <a:spLocks noGrp="1"/>
          </p:cNvSpPr>
          <p:nvPr>
            <p:ph type="subTitle" idx="1"/>
          </p:nvPr>
        </p:nvSpPr>
        <p:spPr>
          <a:xfrm>
            <a:off x="3779834" y="4047060"/>
            <a:ext cx="2267635" cy="75281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t>NAME:G.SOWMYA</a:t>
            </a:r>
          </a:p>
          <a:p>
            <a:pPr marL="0" lvl="0" indent="0" algn="just" rtl="0">
              <a:spcBef>
                <a:spcPts val="0"/>
              </a:spcBef>
              <a:spcAft>
                <a:spcPts val="0"/>
              </a:spcAft>
              <a:buNone/>
            </a:pPr>
            <a:r>
              <a:rPr lang="en-IN" dirty="0"/>
              <a:t>ROLL NO:22H51A0588</a:t>
            </a:r>
            <a:endParaRPr dirty="0"/>
          </a:p>
        </p:txBody>
      </p:sp>
      <p:grpSp>
        <p:nvGrpSpPr>
          <p:cNvPr id="396" name="Google Shape;396;p40"/>
          <p:cNvGrpSpPr/>
          <p:nvPr/>
        </p:nvGrpSpPr>
        <p:grpSpPr>
          <a:xfrm>
            <a:off x="1365170" y="3108288"/>
            <a:ext cx="2367821" cy="1718590"/>
            <a:chOff x="713100" y="3114550"/>
            <a:chExt cx="2294400" cy="1665300"/>
          </a:xfrm>
        </p:grpSpPr>
        <p:sp>
          <p:nvSpPr>
            <p:cNvPr id="397" name="Google Shape;397;p40"/>
            <p:cNvSpPr/>
            <p:nvPr/>
          </p:nvSpPr>
          <p:spPr>
            <a:xfrm>
              <a:off x="713100" y="3114550"/>
              <a:ext cx="2294400" cy="1665300"/>
            </a:xfrm>
            <a:prstGeom prst="roundRect">
              <a:avLst>
                <a:gd name="adj" fmla="val 17644"/>
              </a:avLst>
            </a:prstGeom>
            <a:gradFill>
              <a:gsLst>
                <a:gs pos="0">
                  <a:schemeClr val="lt1"/>
                </a:gs>
                <a:gs pos="100000">
                  <a:schemeClr val="dk2"/>
                </a:gs>
              </a:gsLst>
              <a:lin ang="8099331" scaled="0"/>
            </a:gra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40"/>
            <p:cNvSpPr/>
            <p:nvPr/>
          </p:nvSpPr>
          <p:spPr>
            <a:xfrm>
              <a:off x="778377" y="3182823"/>
              <a:ext cx="2163900" cy="1528800"/>
            </a:xfrm>
            <a:prstGeom prst="roundRect">
              <a:avLst>
                <a:gd name="adj" fmla="val 17644"/>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9" name="Google Shape;399;p40"/>
          <p:cNvPicPr preferRelativeResize="0">
            <a:picLocks noGrp="1"/>
          </p:cNvPicPr>
          <p:nvPr>
            <p:ph type="pic" idx="2"/>
          </p:nvPr>
        </p:nvPicPr>
        <p:blipFill rotWithShape="1">
          <a:blip r:embed="rId3">
            <a:alphaModFix/>
          </a:blip>
          <a:srcRect l="12135" t="12775" r="9825" b="6468"/>
          <a:stretch/>
        </p:blipFill>
        <p:spPr>
          <a:xfrm flipH="1">
            <a:off x="1479379" y="3229213"/>
            <a:ext cx="2139000" cy="1476300"/>
          </a:xfrm>
          <a:prstGeom prst="roundRect">
            <a:avLst>
              <a:gd name="adj" fmla="val 16667"/>
            </a:avLst>
          </a:prstGeom>
          <a:ln>
            <a:noFill/>
          </a:ln>
        </p:spPr>
      </p:pic>
      <p:grpSp>
        <p:nvGrpSpPr>
          <p:cNvPr id="400" name="Google Shape;400;p40"/>
          <p:cNvGrpSpPr/>
          <p:nvPr/>
        </p:nvGrpSpPr>
        <p:grpSpPr>
          <a:xfrm>
            <a:off x="3504105" y="413722"/>
            <a:ext cx="228842" cy="475805"/>
            <a:chOff x="3024525" y="413725"/>
            <a:chExt cx="331800" cy="689872"/>
          </a:xfrm>
        </p:grpSpPr>
        <p:sp>
          <p:nvSpPr>
            <p:cNvPr id="401" name="Google Shape;401;p40"/>
            <p:cNvSpPr/>
            <p:nvPr/>
          </p:nvSpPr>
          <p:spPr>
            <a:xfrm>
              <a:off x="3046275" y="710597"/>
              <a:ext cx="288300" cy="393000"/>
            </a:xfrm>
            <a:prstGeom prst="trapezoid">
              <a:avLst>
                <a:gd name="adj" fmla="val 25000"/>
              </a:avLst>
            </a:prstGeom>
            <a:gradFill>
              <a:gsLst>
                <a:gs pos="0">
                  <a:schemeClr val="dk1"/>
                </a:gs>
                <a:gs pos="100000">
                  <a:srgbClr val="122033">
                    <a:alpha val="6941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2" name="Google Shape;402;p40"/>
            <p:cNvSpPr/>
            <p:nvPr/>
          </p:nvSpPr>
          <p:spPr>
            <a:xfrm>
              <a:off x="3024525" y="413725"/>
              <a:ext cx="331800" cy="331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pic>
        <p:nvPicPr>
          <p:cNvPr id="10" name="Picture Placeholder 9">
            <a:extLst>
              <a:ext uri="{FF2B5EF4-FFF2-40B4-BE49-F238E27FC236}">
                <a16:creationId xmlns:a16="http://schemas.microsoft.com/office/drawing/2014/main" id="{CAAEB107-2A56-E87A-89E4-89993C1F93A8}"/>
              </a:ext>
            </a:extLst>
          </p:cNvPr>
          <p:cNvPicPr>
            <a:picLocks noGrp="1" noChangeAspect="1"/>
          </p:cNvPicPr>
          <p:nvPr>
            <p:ph type="pic" idx="2"/>
          </p:nvPr>
        </p:nvPicPr>
        <p:blipFill>
          <a:blip r:embed="rId4"/>
          <a:srcRect l="22541" r="22541"/>
          <a:stretch>
            <a:fillRect/>
          </a:stretch>
        </p:blipFill>
        <p:spPr/>
      </p:pic>
      <p:pic>
        <p:nvPicPr>
          <p:cNvPr id="16" name="Picture Placeholder 15">
            <a:extLst>
              <a:ext uri="{FF2B5EF4-FFF2-40B4-BE49-F238E27FC236}">
                <a16:creationId xmlns:a16="http://schemas.microsoft.com/office/drawing/2014/main" id="{724A8E43-913F-2CAB-3946-B53E169EA9A4}"/>
              </a:ext>
            </a:extLst>
          </p:cNvPr>
          <p:cNvPicPr>
            <a:picLocks noGrp="1" noChangeAspect="1"/>
          </p:cNvPicPr>
          <p:nvPr>
            <p:ph type="pic" idx="3"/>
          </p:nvPr>
        </p:nvPicPr>
        <p:blipFill>
          <a:blip r:embed="rId5"/>
          <a:srcRect t="4020" b="4020"/>
          <a:stretch>
            <a:fillRect/>
          </a:stretch>
        </p:blipFill>
        <p:spPr>
          <a:xfrm>
            <a:off x="1432077" y="3229213"/>
            <a:ext cx="2139000" cy="14763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6"/>
          <p:cNvSpPr txBox="1">
            <a:spLocks noGrp="1"/>
          </p:cNvSpPr>
          <p:nvPr>
            <p:ph type="title"/>
          </p:nvPr>
        </p:nvSpPr>
        <p:spPr>
          <a:xfrm>
            <a:off x="636180" y="5397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Protection</a:t>
            </a:r>
            <a:endParaRPr dirty="0"/>
          </a:p>
        </p:txBody>
      </p:sp>
      <p:sp>
        <p:nvSpPr>
          <p:cNvPr id="469" name="Google Shape;469;p46"/>
          <p:cNvSpPr txBox="1">
            <a:spLocks noGrp="1"/>
          </p:cNvSpPr>
          <p:nvPr>
            <p:ph type="subTitle" idx="1"/>
          </p:nvPr>
        </p:nvSpPr>
        <p:spPr>
          <a:xfrm>
            <a:off x="883305" y="1315910"/>
            <a:ext cx="7377390" cy="2898000"/>
          </a:xfrm>
          <a:prstGeom prst="rect">
            <a:avLst/>
          </a:prstGeom>
        </p:spPr>
        <p:txBody>
          <a:bodyPr spcFirstLastPara="1" wrap="square" lIns="91425" tIns="91425" rIns="91425" bIns="91425" anchor="t" anchorCtr="0">
            <a:noAutofit/>
          </a:bodyPr>
          <a:lstStyle/>
          <a:p>
            <a:pPr marL="139700" indent="0" algn="just" fontAlgn="base">
              <a:lnSpc>
                <a:spcPct val="150000"/>
              </a:lnSpc>
              <a:buNone/>
            </a:pPr>
            <a:r>
              <a:rPr lang="en-US" b="1" i="0" dirty="0">
                <a:solidFill>
                  <a:schemeClr val="tx1"/>
                </a:solidFill>
                <a:effectLst/>
                <a:latin typeface="Nunito" pitchFamily="2" charset="0"/>
              </a:rPr>
              <a:t>Disadvantages of system protection:</a:t>
            </a:r>
          </a:p>
          <a:p>
            <a:pPr algn="just" fontAlgn="base">
              <a:lnSpc>
                <a:spcPct val="150000"/>
              </a:lnSpc>
              <a:buFont typeface="+mj-lt"/>
              <a:buAutoNum type="arabicPeriod"/>
            </a:pPr>
            <a:r>
              <a:rPr lang="en-US" b="0" i="0" dirty="0">
                <a:solidFill>
                  <a:schemeClr val="tx1"/>
                </a:solidFill>
                <a:effectLst/>
                <a:latin typeface="Nunito" pitchFamily="2" charset="0"/>
              </a:rPr>
              <a:t>Can be complex and difficult to implement and manage.</a:t>
            </a:r>
          </a:p>
          <a:p>
            <a:pPr algn="just" fontAlgn="base">
              <a:lnSpc>
                <a:spcPct val="150000"/>
              </a:lnSpc>
              <a:buFont typeface="+mj-lt"/>
              <a:buAutoNum type="arabicPeriod"/>
            </a:pPr>
            <a:r>
              <a:rPr lang="en-US" b="0" i="0" dirty="0">
                <a:solidFill>
                  <a:schemeClr val="tx1"/>
                </a:solidFill>
                <a:effectLst/>
                <a:latin typeface="Nunito" pitchFamily="2" charset="0"/>
              </a:rPr>
              <a:t>May slow down system performance due to increased security measures.</a:t>
            </a:r>
          </a:p>
          <a:p>
            <a:pPr algn="just" fontAlgn="base">
              <a:lnSpc>
                <a:spcPct val="150000"/>
              </a:lnSpc>
              <a:buFont typeface="+mj-lt"/>
              <a:buAutoNum type="arabicPeriod"/>
            </a:pPr>
            <a:r>
              <a:rPr lang="en-US" b="0" i="0" dirty="0">
                <a:solidFill>
                  <a:schemeClr val="tx1"/>
                </a:solidFill>
                <a:effectLst/>
                <a:latin typeface="Nunito" pitchFamily="2" charset="0"/>
              </a:rPr>
              <a:t>Can cause compatibility issues with some applications or hardware.</a:t>
            </a:r>
          </a:p>
          <a:p>
            <a:pPr algn="just" fontAlgn="base">
              <a:lnSpc>
                <a:spcPct val="150000"/>
              </a:lnSpc>
              <a:buFont typeface="+mj-lt"/>
              <a:buAutoNum type="arabicPeriod"/>
            </a:pPr>
            <a:r>
              <a:rPr lang="en-US" b="0" i="0" dirty="0">
                <a:solidFill>
                  <a:schemeClr val="tx1"/>
                </a:solidFill>
                <a:effectLst/>
                <a:latin typeface="Nunito" pitchFamily="2" charset="0"/>
              </a:rPr>
              <a:t>Can create a false sense of security if users are not properly educated on safe computing practices.</a:t>
            </a:r>
          </a:p>
          <a:p>
            <a:pPr algn="just" fontAlgn="base">
              <a:lnSpc>
                <a:spcPct val="150000"/>
              </a:lnSpc>
              <a:buFont typeface="+mj-lt"/>
              <a:buAutoNum type="arabicPeriod"/>
            </a:pPr>
            <a:r>
              <a:rPr lang="en-US" b="0" i="0" dirty="0">
                <a:solidFill>
                  <a:schemeClr val="tx1"/>
                </a:solidFill>
                <a:effectLst/>
                <a:latin typeface="Nunito" pitchFamily="2" charset="0"/>
              </a:rPr>
              <a:t>Can create additional costs for implementing and maintaining security measures.</a:t>
            </a:r>
          </a:p>
          <a:p>
            <a:pPr algn="just" fontAlgn="base">
              <a:lnSpc>
                <a:spcPct val="150000"/>
              </a:lnSpc>
              <a:buFont typeface="Arial" panose="020B0604020202020204" pitchFamily="34" charset="0"/>
              <a:buChar char="•"/>
            </a:pPr>
            <a:endParaRPr lang="en-US" b="0" i="0" dirty="0">
              <a:solidFill>
                <a:schemeClr val="tx1"/>
              </a:solidFill>
              <a:effectLst/>
              <a:latin typeface="Nunito" pitchFamily="2" charset="0"/>
            </a:endParaRPr>
          </a:p>
          <a:p>
            <a:pPr marL="0" lvl="0" indent="0" algn="l" rtl="0">
              <a:spcBef>
                <a:spcPts val="0"/>
              </a:spcBef>
              <a:spcAft>
                <a:spcPts val="0"/>
              </a:spcAft>
              <a:buNone/>
            </a:pPr>
            <a:endParaRPr dirty="0">
              <a:solidFill>
                <a:schemeClr val="tx1"/>
              </a:solidFill>
            </a:endParaRPr>
          </a:p>
        </p:txBody>
      </p:sp>
    </p:spTree>
    <p:extLst>
      <p:ext uri="{BB962C8B-B14F-4D97-AF65-F5344CB8AC3E}">
        <p14:creationId xmlns:p14="http://schemas.microsoft.com/office/powerpoint/2010/main" val="235056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7" name="Google Shape;457;p45"/>
          <p:cNvSpPr txBox="1">
            <a:spLocks noGrp="1"/>
          </p:cNvSpPr>
          <p:nvPr>
            <p:ph type="title"/>
          </p:nvPr>
        </p:nvSpPr>
        <p:spPr>
          <a:xfrm>
            <a:off x="713100" y="2525750"/>
            <a:ext cx="4440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0" dirty="0"/>
              <a:t>Conclusion</a:t>
            </a:r>
            <a:endParaRPr b="0" dirty="0"/>
          </a:p>
        </p:txBody>
      </p:sp>
      <p:sp>
        <p:nvSpPr>
          <p:cNvPr id="458" name="Google Shape;458;p45"/>
          <p:cNvSpPr txBox="1">
            <a:spLocks noGrp="1"/>
          </p:cNvSpPr>
          <p:nvPr>
            <p:ph type="title" idx="2"/>
          </p:nvPr>
        </p:nvSpPr>
        <p:spPr>
          <a:xfrm>
            <a:off x="713100" y="1409925"/>
            <a:ext cx="1756200" cy="11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461" name="Google Shape;461;p45"/>
          <p:cNvGrpSpPr/>
          <p:nvPr/>
        </p:nvGrpSpPr>
        <p:grpSpPr>
          <a:xfrm>
            <a:off x="875930" y="765472"/>
            <a:ext cx="228842" cy="475805"/>
            <a:chOff x="3024525" y="413725"/>
            <a:chExt cx="331800" cy="689872"/>
          </a:xfrm>
        </p:grpSpPr>
        <p:sp>
          <p:nvSpPr>
            <p:cNvPr id="462" name="Google Shape;462;p45"/>
            <p:cNvSpPr/>
            <p:nvPr/>
          </p:nvSpPr>
          <p:spPr>
            <a:xfrm>
              <a:off x="3046275" y="710597"/>
              <a:ext cx="288300" cy="393000"/>
            </a:xfrm>
            <a:prstGeom prst="trapezoid">
              <a:avLst>
                <a:gd name="adj" fmla="val 25000"/>
              </a:avLst>
            </a:prstGeom>
            <a:gradFill>
              <a:gsLst>
                <a:gs pos="0">
                  <a:schemeClr val="dk1"/>
                </a:gs>
                <a:gs pos="100000">
                  <a:srgbClr val="122033">
                    <a:alpha val="6941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3" name="Google Shape;463;p45"/>
            <p:cNvSpPr/>
            <p:nvPr/>
          </p:nvSpPr>
          <p:spPr>
            <a:xfrm>
              <a:off x="3024525" y="413725"/>
              <a:ext cx="331800" cy="331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Tree>
    <p:extLst>
      <p:ext uri="{BB962C8B-B14F-4D97-AF65-F5344CB8AC3E}">
        <p14:creationId xmlns:p14="http://schemas.microsoft.com/office/powerpoint/2010/main" val="22634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6"/>
          <p:cNvSpPr txBox="1">
            <a:spLocks noGrp="1"/>
          </p:cNvSpPr>
          <p:nvPr>
            <p:ph type="title"/>
          </p:nvPr>
        </p:nvSpPr>
        <p:spPr>
          <a:xfrm>
            <a:off x="636180" y="5397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Conclusion</a:t>
            </a:r>
            <a:endParaRPr dirty="0"/>
          </a:p>
        </p:txBody>
      </p:sp>
      <p:sp>
        <p:nvSpPr>
          <p:cNvPr id="469" name="Google Shape;469;p46"/>
          <p:cNvSpPr txBox="1">
            <a:spLocks noGrp="1"/>
          </p:cNvSpPr>
          <p:nvPr>
            <p:ph type="subTitle" idx="1"/>
          </p:nvPr>
        </p:nvSpPr>
        <p:spPr>
          <a:xfrm>
            <a:off x="883305" y="1315910"/>
            <a:ext cx="7377390" cy="2898000"/>
          </a:xfrm>
          <a:prstGeom prst="rect">
            <a:avLst/>
          </a:prstGeom>
        </p:spPr>
        <p:txBody>
          <a:bodyPr spcFirstLastPara="1" wrap="square" lIns="91425" tIns="91425" rIns="91425" bIns="91425" anchor="t" anchorCtr="0">
            <a:noAutofit/>
          </a:bodyPr>
          <a:lstStyle/>
          <a:p>
            <a:pPr marL="139700" indent="0" algn="just" fontAlgn="base">
              <a:lnSpc>
                <a:spcPct val="150000"/>
              </a:lnSpc>
              <a:buNone/>
            </a:pPr>
            <a:r>
              <a:rPr lang="en-US" b="0" i="0" dirty="0">
                <a:solidFill>
                  <a:schemeClr val="tx1"/>
                </a:solidFill>
                <a:effectLst/>
                <a:latin typeface="Nunito" pitchFamily="2" charset="0"/>
              </a:rPr>
              <a:t>Protection in operating systems is a critical aspect of ensuring the security and integrity of computer systems. It involves mechanisms and policies that control access to resources and prevent unauthorized actions. Through features like user authentication, access control lists, and file permissions, operating systems can limit the scope of potential threats, such as unauthorized access, data breaches, and system corruption. Additionally, modern operating systems often employ techniques like virtualization and sandboxing to further enhance protection by isolating potentially harmful processes. Overall, robust protection mechanisms are essential for maintaining the confidentiality, integrity, and availability of system resources in the face of evolving security threats.</a:t>
            </a:r>
          </a:p>
          <a:p>
            <a:pPr marL="0" lvl="0" indent="0" algn="l" rtl="0">
              <a:spcBef>
                <a:spcPts val="0"/>
              </a:spcBef>
              <a:spcAft>
                <a:spcPts val="0"/>
              </a:spcAft>
              <a:buNone/>
            </a:pPr>
            <a:endParaRPr dirty="0">
              <a:solidFill>
                <a:schemeClr val="tx1"/>
              </a:solidFill>
            </a:endParaRPr>
          </a:p>
        </p:txBody>
      </p:sp>
    </p:spTree>
    <p:extLst>
      <p:ext uri="{BB962C8B-B14F-4D97-AF65-F5344CB8AC3E}">
        <p14:creationId xmlns:p14="http://schemas.microsoft.com/office/powerpoint/2010/main" val="408813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7" name="Google Shape;457;p45"/>
          <p:cNvSpPr txBox="1">
            <a:spLocks noGrp="1"/>
          </p:cNvSpPr>
          <p:nvPr>
            <p:ph type="title"/>
          </p:nvPr>
        </p:nvSpPr>
        <p:spPr>
          <a:xfrm>
            <a:off x="941942" y="1665483"/>
            <a:ext cx="7013580" cy="19215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9600" b="0" dirty="0">
                <a:latin typeface="Ink Free" panose="03080402000500000000" pitchFamily="66" charset="0"/>
              </a:rPr>
              <a:t>THANK YOU</a:t>
            </a:r>
            <a:endParaRPr sz="9600" b="0" dirty="0">
              <a:latin typeface="Ink Free" panose="03080402000500000000" pitchFamily="66" charset="0"/>
            </a:endParaRPr>
          </a:p>
        </p:txBody>
      </p:sp>
      <p:grpSp>
        <p:nvGrpSpPr>
          <p:cNvPr id="461" name="Google Shape;461;p45"/>
          <p:cNvGrpSpPr/>
          <p:nvPr/>
        </p:nvGrpSpPr>
        <p:grpSpPr>
          <a:xfrm>
            <a:off x="875930" y="765472"/>
            <a:ext cx="228842" cy="475805"/>
            <a:chOff x="3024525" y="413725"/>
            <a:chExt cx="331800" cy="689872"/>
          </a:xfrm>
        </p:grpSpPr>
        <p:sp>
          <p:nvSpPr>
            <p:cNvPr id="462" name="Google Shape;462;p45"/>
            <p:cNvSpPr/>
            <p:nvPr/>
          </p:nvSpPr>
          <p:spPr>
            <a:xfrm>
              <a:off x="3046275" y="710597"/>
              <a:ext cx="288300" cy="393000"/>
            </a:xfrm>
            <a:prstGeom prst="trapezoid">
              <a:avLst>
                <a:gd name="adj" fmla="val 25000"/>
              </a:avLst>
            </a:prstGeom>
            <a:gradFill>
              <a:gsLst>
                <a:gs pos="0">
                  <a:schemeClr val="dk1"/>
                </a:gs>
                <a:gs pos="100000">
                  <a:srgbClr val="122033">
                    <a:alpha val="6941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3" name="Google Shape;463;p45"/>
            <p:cNvSpPr/>
            <p:nvPr/>
          </p:nvSpPr>
          <p:spPr>
            <a:xfrm>
              <a:off x="3024525" y="413725"/>
              <a:ext cx="331800" cy="331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Tree>
    <p:extLst>
      <p:ext uri="{BB962C8B-B14F-4D97-AF65-F5344CB8AC3E}">
        <p14:creationId xmlns:p14="http://schemas.microsoft.com/office/powerpoint/2010/main" val="4255392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a:t>Table of contents</a:t>
            </a:r>
            <a:endParaRPr sz="3300"/>
          </a:p>
        </p:txBody>
      </p:sp>
      <p:sp>
        <p:nvSpPr>
          <p:cNvPr id="421" name="Google Shape;421;p42"/>
          <p:cNvSpPr txBox="1">
            <a:spLocks noGrp="1"/>
          </p:cNvSpPr>
          <p:nvPr>
            <p:ph type="title" idx="4"/>
          </p:nvPr>
        </p:nvSpPr>
        <p:spPr>
          <a:xfrm>
            <a:off x="1619600" y="1377875"/>
            <a:ext cx="1044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22" name="Google Shape;422;p42"/>
          <p:cNvSpPr txBox="1">
            <a:spLocks noGrp="1"/>
          </p:cNvSpPr>
          <p:nvPr>
            <p:ph type="title" idx="5"/>
          </p:nvPr>
        </p:nvSpPr>
        <p:spPr>
          <a:xfrm>
            <a:off x="4049550" y="3019850"/>
            <a:ext cx="1044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23" name="Google Shape;423;p42"/>
          <p:cNvSpPr txBox="1">
            <a:spLocks noGrp="1"/>
          </p:cNvSpPr>
          <p:nvPr>
            <p:ph type="title" idx="6"/>
          </p:nvPr>
        </p:nvSpPr>
        <p:spPr>
          <a:xfrm>
            <a:off x="6479500" y="1377875"/>
            <a:ext cx="1044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24" name="Google Shape;424;p42"/>
          <p:cNvSpPr txBox="1">
            <a:spLocks noGrp="1"/>
          </p:cNvSpPr>
          <p:nvPr>
            <p:ph type="subTitle" idx="7"/>
          </p:nvPr>
        </p:nvSpPr>
        <p:spPr>
          <a:xfrm>
            <a:off x="978488" y="2050550"/>
            <a:ext cx="2327100"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Introduction</a:t>
            </a:r>
            <a:endParaRPr dirty="0"/>
          </a:p>
        </p:txBody>
      </p:sp>
      <p:sp>
        <p:nvSpPr>
          <p:cNvPr id="425" name="Google Shape;425;p42"/>
          <p:cNvSpPr txBox="1">
            <a:spLocks noGrp="1"/>
          </p:cNvSpPr>
          <p:nvPr>
            <p:ph type="subTitle" idx="8"/>
          </p:nvPr>
        </p:nvSpPr>
        <p:spPr>
          <a:xfrm>
            <a:off x="3408438" y="3692500"/>
            <a:ext cx="2327100"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Conclusion</a:t>
            </a:r>
            <a:endParaRPr dirty="0"/>
          </a:p>
        </p:txBody>
      </p:sp>
      <p:sp>
        <p:nvSpPr>
          <p:cNvPr id="426" name="Google Shape;426;p42"/>
          <p:cNvSpPr txBox="1">
            <a:spLocks noGrp="1"/>
          </p:cNvSpPr>
          <p:nvPr>
            <p:ph type="subTitle" idx="9"/>
          </p:nvPr>
        </p:nvSpPr>
        <p:spPr>
          <a:xfrm>
            <a:off x="5838388" y="2050550"/>
            <a:ext cx="2327100"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Protection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7" name="Google Shape;457;p45"/>
          <p:cNvSpPr txBox="1">
            <a:spLocks noGrp="1"/>
          </p:cNvSpPr>
          <p:nvPr>
            <p:ph type="title"/>
          </p:nvPr>
        </p:nvSpPr>
        <p:spPr>
          <a:xfrm>
            <a:off x="713100" y="2525750"/>
            <a:ext cx="4440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0" dirty="0"/>
              <a:t>Introduction</a:t>
            </a:r>
            <a:endParaRPr b="0" dirty="0"/>
          </a:p>
        </p:txBody>
      </p:sp>
      <p:sp>
        <p:nvSpPr>
          <p:cNvPr id="458" name="Google Shape;458;p45"/>
          <p:cNvSpPr txBox="1">
            <a:spLocks noGrp="1"/>
          </p:cNvSpPr>
          <p:nvPr>
            <p:ph type="title" idx="2"/>
          </p:nvPr>
        </p:nvSpPr>
        <p:spPr>
          <a:xfrm>
            <a:off x="713100" y="1409925"/>
            <a:ext cx="1756200" cy="11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461" name="Google Shape;461;p45"/>
          <p:cNvGrpSpPr/>
          <p:nvPr/>
        </p:nvGrpSpPr>
        <p:grpSpPr>
          <a:xfrm>
            <a:off x="875930" y="765472"/>
            <a:ext cx="228842" cy="475805"/>
            <a:chOff x="3024525" y="413725"/>
            <a:chExt cx="331800" cy="689872"/>
          </a:xfrm>
        </p:grpSpPr>
        <p:sp>
          <p:nvSpPr>
            <p:cNvPr id="462" name="Google Shape;462;p45"/>
            <p:cNvSpPr/>
            <p:nvPr/>
          </p:nvSpPr>
          <p:spPr>
            <a:xfrm>
              <a:off x="3046275" y="710597"/>
              <a:ext cx="288300" cy="393000"/>
            </a:xfrm>
            <a:prstGeom prst="trapezoid">
              <a:avLst>
                <a:gd name="adj" fmla="val 25000"/>
              </a:avLst>
            </a:prstGeom>
            <a:gradFill>
              <a:gsLst>
                <a:gs pos="0">
                  <a:schemeClr val="dk1"/>
                </a:gs>
                <a:gs pos="100000">
                  <a:srgbClr val="122033">
                    <a:alpha val="6941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3" name="Google Shape;463;p45"/>
            <p:cNvSpPr/>
            <p:nvPr/>
          </p:nvSpPr>
          <p:spPr>
            <a:xfrm>
              <a:off x="3024525" y="413725"/>
              <a:ext cx="331800" cy="331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6"/>
          <p:cNvSpPr txBox="1">
            <a:spLocks noGrp="1"/>
          </p:cNvSpPr>
          <p:nvPr>
            <p:ph type="title"/>
          </p:nvPr>
        </p:nvSpPr>
        <p:spPr>
          <a:xfrm>
            <a:off x="556695" y="31842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Introduction</a:t>
            </a:r>
            <a:endParaRPr dirty="0"/>
          </a:p>
        </p:txBody>
      </p:sp>
      <p:sp>
        <p:nvSpPr>
          <p:cNvPr id="469" name="Google Shape;469;p46"/>
          <p:cNvSpPr txBox="1">
            <a:spLocks noGrp="1"/>
          </p:cNvSpPr>
          <p:nvPr>
            <p:ph type="subTitle" idx="1"/>
          </p:nvPr>
        </p:nvSpPr>
        <p:spPr>
          <a:xfrm>
            <a:off x="720000" y="1018730"/>
            <a:ext cx="7377390" cy="2898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b="1" i="0" dirty="0">
                <a:solidFill>
                  <a:schemeClr val="tx1"/>
                </a:solidFill>
                <a:effectLst/>
                <a:latin typeface="Nunito" pitchFamily="2" charset="0"/>
              </a:rPr>
              <a:t>System protection</a:t>
            </a:r>
            <a:r>
              <a:rPr lang="en-US" b="0" i="0" dirty="0">
                <a:solidFill>
                  <a:schemeClr val="tx1"/>
                </a:solidFill>
                <a:effectLst/>
                <a:latin typeface="Nunito" pitchFamily="2" charset="0"/>
              </a:rPr>
              <a:t> in an operating system refers to the mechanisms implemented by the operating system to ensure the security and integrity of the system. System protection involves various techniques to prevent unauthorized access, misuse, or modification of the operating system and its resources.</a:t>
            </a:r>
          </a:p>
          <a:p>
            <a:pPr algn="just" fontAlgn="base">
              <a:lnSpc>
                <a:spcPct val="150000"/>
              </a:lnSpc>
            </a:pPr>
            <a:r>
              <a:rPr lang="en-US" b="0" i="0" dirty="0">
                <a:solidFill>
                  <a:schemeClr val="tx1"/>
                </a:solidFill>
                <a:effectLst/>
                <a:latin typeface="Nunito" pitchFamily="2" charset="0"/>
              </a:rPr>
              <a:t>There are several ways in which an operating system can provide system protection:</a:t>
            </a:r>
          </a:p>
          <a:p>
            <a:pPr algn="just" fontAlgn="base">
              <a:lnSpc>
                <a:spcPct val="150000"/>
              </a:lnSpc>
            </a:pPr>
            <a:r>
              <a:rPr lang="en-US" b="1" i="0" dirty="0">
                <a:solidFill>
                  <a:schemeClr val="tx1"/>
                </a:solidFill>
                <a:effectLst/>
                <a:latin typeface="Nunito" pitchFamily="2" charset="0"/>
              </a:rPr>
              <a:t>User authentication:</a:t>
            </a:r>
            <a:r>
              <a:rPr lang="en-US" b="0" i="0" dirty="0">
                <a:solidFill>
                  <a:schemeClr val="tx1"/>
                </a:solidFill>
                <a:effectLst/>
                <a:latin typeface="Nunito" pitchFamily="2" charset="0"/>
              </a:rPr>
              <a:t> The operating system requires users to authenticate themselves before accessing the system. Usernames and passwords are commonly used for this purpose.</a:t>
            </a:r>
          </a:p>
          <a:p>
            <a:pPr algn="just" fontAlgn="base">
              <a:lnSpc>
                <a:spcPct val="150000"/>
              </a:lnSpc>
            </a:pPr>
            <a:r>
              <a:rPr lang="en-US" b="1" i="0" dirty="0">
                <a:solidFill>
                  <a:schemeClr val="tx1"/>
                </a:solidFill>
                <a:effectLst/>
                <a:latin typeface="Nunito" pitchFamily="2" charset="0"/>
              </a:rPr>
              <a:t>Access control:</a:t>
            </a:r>
            <a:r>
              <a:rPr lang="en-US" b="0" i="0" dirty="0">
                <a:solidFill>
                  <a:schemeClr val="tx1"/>
                </a:solidFill>
                <a:effectLst/>
                <a:latin typeface="Nunito" pitchFamily="2" charset="0"/>
              </a:rPr>
              <a:t> The operating system uses </a:t>
            </a:r>
            <a:r>
              <a:rPr lang="en-US" b="0" i="0" u="sng" dirty="0">
                <a:solidFill>
                  <a:schemeClr val="tx1"/>
                </a:solidFill>
                <a:effectLst/>
                <a:latin typeface="Nunito" pitchFamily="2" charset="0"/>
                <a:hlinkClick r:id="rId3">
                  <a:extLst>
                    <a:ext uri="{A12FA001-AC4F-418D-AE19-62706E023703}">
                      <ahyp:hlinkClr xmlns:ahyp="http://schemas.microsoft.com/office/drawing/2018/hyperlinkcolor" val="tx"/>
                    </a:ext>
                  </a:extLst>
                </a:hlinkClick>
              </a:rPr>
              <a:t>access control lists</a:t>
            </a:r>
            <a:r>
              <a:rPr lang="en-US" b="0" i="0" dirty="0">
                <a:solidFill>
                  <a:schemeClr val="tx1"/>
                </a:solidFill>
                <a:effectLst/>
                <a:latin typeface="Nunito" pitchFamily="2" charset="0"/>
              </a:rPr>
              <a:t> (ACLs) to determine which users or processes have permission to access specific resources or perform specific actions.</a:t>
            </a:r>
          </a:p>
          <a:p>
            <a:pPr marL="0" lvl="0" indent="0" algn="l" rtl="0">
              <a:spcBef>
                <a:spcPts val="0"/>
              </a:spcBef>
              <a:spcAft>
                <a:spcPts val="0"/>
              </a:spcAft>
              <a:buNone/>
            </a:pP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6"/>
          <p:cNvSpPr txBox="1">
            <a:spLocks noGrp="1"/>
          </p:cNvSpPr>
          <p:nvPr>
            <p:ph type="title"/>
          </p:nvPr>
        </p:nvSpPr>
        <p:spPr>
          <a:xfrm>
            <a:off x="361860" y="3469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Introduction</a:t>
            </a:r>
            <a:endParaRPr dirty="0"/>
          </a:p>
        </p:txBody>
      </p:sp>
      <p:sp>
        <p:nvSpPr>
          <p:cNvPr id="469" name="Google Shape;469;p46"/>
          <p:cNvSpPr txBox="1">
            <a:spLocks noGrp="1"/>
          </p:cNvSpPr>
          <p:nvPr>
            <p:ph type="subTitle" idx="1"/>
          </p:nvPr>
        </p:nvSpPr>
        <p:spPr>
          <a:xfrm>
            <a:off x="833250" y="919670"/>
            <a:ext cx="7377390" cy="2898000"/>
          </a:xfrm>
          <a:prstGeom prst="rect">
            <a:avLst/>
          </a:prstGeom>
        </p:spPr>
        <p:txBody>
          <a:bodyPr spcFirstLastPara="1" wrap="square" lIns="91425" tIns="91425" rIns="91425" bIns="91425" anchor="t" anchorCtr="0">
            <a:noAutofit/>
          </a:bodyPr>
          <a:lstStyle/>
          <a:p>
            <a:pPr algn="just" fontAlgn="base">
              <a:lnSpc>
                <a:spcPct val="150000"/>
              </a:lnSpc>
            </a:pPr>
            <a:r>
              <a:rPr lang="en-US" b="1" i="0" dirty="0">
                <a:solidFill>
                  <a:schemeClr val="tx1"/>
                </a:solidFill>
                <a:effectLst/>
                <a:latin typeface="Nunito" pitchFamily="2" charset="0"/>
              </a:rPr>
              <a:t>Encryption:</a:t>
            </a:r>
            <a:r>
              <a:rPr lang="en-US" b="0" i="0" dirty="0">
                <a:solidFill>
                  <a:schemeClr val="tx1"/>
                </a:solidFill>
                <a:effectLst/>
                <a:latin typeface="Nunito" pitchFamily="2" charset="0"/>
              </a:rPr>
              <a:t> The operating system can use encryption to protect sensitive data and prevent unauthorized access.</a:t>
            </a:r>
          </a:p>
          <a:p>
            <a:pPr algn="just" fontAlgn="base">
              <a:lnSpc>
                <a:spcPct val="150000"/>
              </a:lnSpc>
            </a:pPr>
            <a:r>
              <a:rPr lang="en-US" b="1" i="0" dirty="0">
                <a:solidFill>
                  <a:schemeClr val="tx1"/>
                </a:solidFill>
                <a:effectLst/>
                <a:latin typeface="Nunito" pitchFamily="2" charset="0"/>
              </a:rPr>
              <a:t>Firewall:</a:t>
            </a:r>
            <a:r>
              <a:rPr lang="en-US" b="0" i="0" dirty="0">
                <a:solidFill>
                  <a:schemeClr val="tx1"/>
                </a:solidFill>
                <a:effectLst/>
                <a:latin typeface="Nunito" pitchFamily="2" charset="0"/>
              </a:rPr>
              <a:t> A firewall is a software program that monitors and controls incoming and outgoing network traffic based on predefined security rules.</a:t>
            </a:r>
          </a:p>
          <a:p>
            <a:pPr algn="just" fontAlgn="base">
              <a:lnSpc>
                <a:spcPct val="150000"/>
              </a:lnSpc>
            </a:pPr>
            <a:r>
              <a:rPr lang="en-US" b="1" i="0" dirty="0">
                <a:solidFill>
                  <a:schemeClr val="tx1"/>
                </a:solidFill>
                <a:effectLst/>
                <a:latin typeface="Nunito" pitchFamily="2" charset="0"/>
              </a:rPr>
              <a:t>Antivirus software:</a:t>
            </a:r>
            <a:r>
              <a:rPr lang="en-US" b="0" i="0" dirty="0">
                <a:solidFill>
                  <a:schemeClr val="tx1"/>
                </a:solidFill>
                <a:effectLst/>
                <a:latin typeface="Nunito" pitchFamily="2" charset="0"/>
              </a:rPr>
              <a:t> Antivirus software is used to protect the system from viruses, malware, and other malicious software.</a:t>
            </a:r>
          </a:p>
          <a:p>
            <a:pPr algn="just" fontAlgn="base">
              <a:lnSpc>
                <a:spcPct val="150000"/>
              </a:lnSpc>
            </a:pPr>
            <a:r>
              <a:rPr lang="en-US" b="1" i="0" dirty="0">
                <a:solidFill>
                  <a:schemeClr val="tx1"/>
                </a:solidFill>
                <a:effectLst/>
                <a:latin typeface="Nunito" pitchFamily="2" charset="0"/>
              </a:rPr>
              <a:t>System updates and patches:</a:t>
            </a:r>
            <a:r>
              <a:rPr lang="en-US" b="0" i="0" dirty="0">
                <a:solidFill>
                  <a:schemeClr val="tx1"/>
                </a:solidFill>
                <a:effectLst/>
                <a:latin typeface="Nunito" pitchFamily="2" charset="0"/>
              </a:rPr>
              <a:t> The operating system must be kept up-to-date with the latest security patches and updates to prevent known vulnerabilities from being exploited.</a:t>
            </a:r>
          </a:p>
          <a:p>
            <a:pPr algn="just" fontAlgn="base">
              <a:lnSpc>
                <a:spcPct val="150000"/>
              </a:lnSpc>
            </a:pPr>
            <a:r>
              <a:rPr lang="en-US" b="0" i="0" dirty="0">
                <a:solidFill>
                  <a:schemeClr val="tx1"/>
                </a:solidFill>
                <a:effectLst/>
                <a:latin typeface="Nunito" pitchFamily="2" charset="0"/>
              </a:rPr>
              <a:t>By implementing these protection mechanisms, the operating system can prevent unauthorized access to the system, protect sensitive data, and ensure the overall security and integrity of the system.</a:t>
            </a:r>
          </a:p>
          <a:p>
            <a:pPr marL="0" lvl="0" indent="0" algn="l" rtl="0">
              <a:spcBef>
                <a:spcPts val="0"/>
              </a:spcBef>
              <a:spcAft>
                <a:spcPts val="0"/>
              </a:spcAft>
              <a:buNone/>
            </a:pPr>
            <a:endParaRPr dirty="0">
              <a:solidFill>
                <a:schemeClr val="tx1"/>
              </a:solidFill>
            </a:endParaRPr>
          </a:p>
        </p:txBody>
      </p:sp>
    </p:spTree>
    <p:extLst>
      <p:ext uri="{BB962C8B-B14F-4D97-AF65-F5344CB8AC3E}">
        <p14:creationId xmlns:p14="http://schemas.microsoft.com/office/powerpoint/2010/main" val="205237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7" name="Google Shape;457;p45"/>
          <p:cNvSpPr txBox="1">
            <a:spLocks noGrp="1"/>
          </p:cNvSpPr>
          <p:nvPr>
            <p:ph type="title"/>
          </p:nvPr>
        </p:nvSpPr>
        <p:spPr>
          <a:xfrm>
            <a:off x="713100" y="2525750"/>
            <a:ext cx="4440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0" dirty="0"/>
              <a:t>Protection</a:t>
            </a:r>
            <a:endParaRPr b="0" dirty="0"/>
          </a:p>
        </p:txBody>
      </p:sp>
      <p:sp>
        <p:nvSpPr>
          <p:cNvPr id="458" name="Google Shape;458;p45"/>
          <p:cNvSpPr txBox="1">
            <a:spLocks noGrp="1"/>
          </p:cNvSpPr>
          <p:nvPr>
            <p:ph type="title" idx="2"/>
          </p:nvPr>
        </p:nvSpPr>
        <p:spPr>
          <a:xfrm>
            <a:off x="713100" y="1409925"/>
            <a:ext cx="1756200" cy="11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461" name="Google Shape;461;p45"/>
          <p:cNvGrpSpPr/>
          <p:nvPr/>
        </p:nvGrpSpPr>
        <p:grpSpPr>
          <a:xfrm>
            <a:off x="875930" y="765472"/>
            <a:ext cx="228842" cy="475805"/>
            <a:chOff x="3024525" y="413725"/>
            <a:chExt cx="331800" cy="689872"/>
          </a:xfrm>
        </p:grpSpPr>
        <p:sp>
          <p:nvSpPr>
            <p:cNvPr id="462" name="Google Shape;462;p45"/>
            <p:cNvSpPr/>
            <p:nvPr/>
          </p:nvSpPr>
          <p:spPr>
            <a:xfrm>
              <a:off x="3046275" y="710597"/>
              <a:ext cx="288300" cy="393000"/>
            </a:xfrm>
            <a:prstGeom prst="trapezoid">
              <a:avLst>
                <a:gd name="adj" fmla="val 25000"/>
              </a:avLst>
            </a:prstGeom>
            <a:gradFill>
              <a:gsLst>
                <a:gs pos="0">
                  <a:schemeClr val="dk1"/>
                </a:gs>
                <a:gs pos="100000">
                  <a:srgbClr val="122033">
                    <a:alpha val="6941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3" name="Google Shape;463;p45"/>
            <p:cNvSpPr/>
            <p:nvPr/>
          </p:nvSpPr>
          <p:spPr>
            <a:xfrm>
              <a:off x="3024525" y="413725"/>
              <a:ext cx="331800" cy="331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Tree>
    <p:extLst>
      <p:ext uri="{BB962C8B-B14F-4D97-AF65-F5344CB8AC3E}">
        <p14:creationId xmlns:p14="http://schemas.microsoft.com/office/powerpoint/2010/main" val="1339317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Protection</a:t>
            </a:r>
            <a:endParaRPr dirty="0"/>
          </a:p>
        </p:txBody>
      </p:sp>
      <p:sp>
        <p:nvSpPr>
          <p:cNvPr id="469" name="Google Shape;469;p46"/>
          <p:cNvSpPr txBox="1">
            <a:spLocks noGrp="1"/>
          </p:cNvSpPr>
          <p:nvPr>
            <p:ph type="subTitle" idx="1"/>
          </p:nvPr>
        </p:nvSpPr>
        <p:spPr>
          <a:xfrm>
            <a:off x="720000" y="1193990"/>
            <a:ext cx="7377390" cy="2898000"/>
          </a:xfrm>
          <a:prstGeom prst="rect">
            <a:avLst/>
          </a:prstGeom>
        </p:spPr>
        <p:txBody>
          <a:bodyPr spcFirstLastPara="1" wrap="square" lIns="91425" tIns="91425" rIns="91425" bIns="91425" anchor="t" anchorCtr="0">
            <a:noAutofit/>
          </a:bodyPr>
          <a:lstStyle/>
          <a:p>
            <a:pPr algn="just" fontAlgn="base">
              <a:lnSpc>
                <a:spcPct val="150000"/>
              </a:lnSpc>
            </a:pPr>
            <a:r>
              <a:rPr lang="en-US" b="1" i="0" dirty="0">
                <a:solidFill>
                  <a:schemeClr val="tx1"/>
                </a:solidFill>
                <a:effectLst/>
                <a:latin typeface="Nunito" pitchFamily="2" charset="0"/>
              </a:rPr>
              <a:t>Protection </a:t>
            </a:r>
            <a:r>
              <a:rPr lang="en-US" b="0" i="0" dirty="0">
                <a:solidFill>
                  <a:schemeClr val="tx1"/>
                </a:solidFill>
                <a:effectLst/>
                <a:latin typeface="Nunito" pitchFamily="2" charset="0"/>
              </a:rPr>
              <a:t>refers to a mechanism which controls the access of programs, processes, or users to the resources defined by a computer system. We can take protection as a helper to multi programming operating system, so that many users might safely share a common logical name space such as directory or files. </a:t>
            </a:r>
          </a:p>
          <a:p>
            <a:pPr algn="just" fontAlgn="base">
              <a:lnSpc>
                <a:spcPct val="150000"/>
              </a:lnSpc>
            </a:pPr>
            <a:r>
              <a:rPr lang="en-US" b="1" i="0" dirty="0">
                <a:solidFill>
                  <a:schemeClr val="tx1"/>
                </a:solidFill>
                <a:effectLst/>
                <a:latin typeface="Nunito" pitchFamily="2" charset="0"/>
              </a:rPr>
              <a:t>Need for Protection:</a:t>
            </a:r>
            <a:endParaRPr lang="en-US" b="0" i="0" dirty="0">
              <a:solidFill>
                <a:schemeClr val="tx1"/>
              </a:solidFill>
              <a:effectLst/>
              <a:latin typeface="Nunito" pitchFamily="2" charset="0"/>
            </a:endParaRPr>
          </a:p>
          <a:p>
            <a:pPr algn="just" fontAlgn="base">
              <a:lnSpc>
                <a:spcPct val="150000"/>
              </a:lnSpc>
              <a:buFont typeface="Arial" panose="020B0604020202020204" pitchFamily="34" charset="0"/>
              <a:buChar char="•"/>
            </a:pPr>
            <a:r>
              <a:rPr lang="en-US" b="0" i="0" dirty="0">
                <a:solidFill>
                  <a:schemeClr val="tx1"/>
                </a:solidFill>
                <a:effectLst/>
                <a:latin typeface="Nunito" pitchFamily="2" charset="0"/>
              </a:rPr>
              <a:t>To prevent the access of unauthorized users</a:t>
            </a:r>
          </a:p>
          <a:p>
            <a:pPr algn="just" fontAlgn="base">
              <a:lnSpc>
                <a:spcPct val="150000"/>
              </a:lnSpc>
              <a:buFont typeface="Arial" panose="020B0604020202020204" pitchFamily="34" charset="0"/>
              <a:buChar char="•"/>
            </a:pPr>
            <a:r>
              <a:rPr lang="en-US" b="0" i="0" dirty="0">
                <a:solidFill>
                  <a:schemeClr val="tx1"/>
                </a:solidFill>
                <a:effectLst/>
                <a:latin typeface="Nunito" pitchFamily="2" charset="0"/>
              </a:rPr>
              <a:t>To ensure that each active programs or processes in the system uses resources only as the stated policy</a:t>
            </a:r>
          </a:p>
          <a:p>
            <a:pPr algn="just" fontAlgn="base">
              <a:lnSpc>
                <a:spcPct val="150000"/>
              </a:lnSpc>
              <a:buFont typeface="Arial" panose="020B0604020202020204" pitchFamily="34" charset="0"/>
              <a:buChar char="•"/>
            </a:pPr>
            <a:r>
              <a:rPr lang="en-US" b="0" i="0" dirty="0">
                <a:solidFill>
                  <a:schemeClr val="tx1"/>
                </a:solidFill>
                <a:effectLst/>
                <a:latin typeface="Nunito" pitchFamily="2" charset="0"/>
              </a:rPr>
              <a:t>To improve reliability by detecting latent errors.</a:t>
            </a:r>
          </a:p>
          <a:p>
            <a:pPr algn="l" fontAlgn="base">
              <a:buFont typeface="Arial" panose="020B0604020202020204" pitchFamily="34" charset="0"/>
              <a:buChar char="•"/>
            </a:pPr>
            <a:endParaRPr lang="en-US" b="0" i="0" dirty="0">
              <a:solidFill>
                <a:schemeClr val="tx1"/>
              </a:solidFill>
              <a:effectLst/>
              <a:latin typeface="Nunito" pitchFamily="2" charset="0"/>
            </a:endParaRPr>
          </a:p>
          <a:p>
            <a:pPr marL="0" lvl="0" indent="0" algn="l" rtl="0">
              <a:spcBef>
                <a:spcPts val="0"/>
              </a:spcBef>
              <a:spcAft>
                <a:spcPts val="0"/>
              </a:spcAft>
              <a:buNone/>
            </a:pPr>
            <a:endParaRPr dirty="0">
              <a:solidFill>
                <a:schemeClr val="tx1"/>
              </a:solidFill>
            </a:endParaRPr>
          </a:p>
        </p:txBody>
      </p:sp>
    </p:spTree>
    <p:extLst>
      <p:ext uri="{BB962C8B-B14F-4D97-AF65-F5344CB8AC3E}">
        <p14:creationId xmlns:p14="http://schemas.microsoft.com/office/powerpoint/2010/main" val="203374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6"/>
          <p:cNvSpPr txBox="1">
            <a:spLocks noGrp="1"/>
          </p:cNvSpPr>
          <p:nvPr>
            <p:ph type="title"/>
          </p:nvPr>
        </p:nvSpPr>
        <p:spPr>
          <a:xfrm>
            <a:off x="643800" y="4788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Protection</a:t>
            </a:r>
            <a:endParaRPr dirty="0"/>
          </a:p>
        </p:txBody>
      </p:sp>
      <p:sp>
        <p:nvSpPr>
          <p:cNvPr id="469" name="Google Shape;469;p46"/>
          <p:cNvSpPr txBox="1">
            <a:spLocks noGrp="1"/>
          </p:cNvSpPr>
          <p:nvPr>
            <p:ph type="subTitle" idx="1"/>
          </p:nvPr>
        </p:nvSpPr>
        <p:spPr>
          <a:xfrm>
            <a:off x="643800" y="927290"/>
            <a:ext cx="7377390" cy="2898000"/>
          </a:xfrm>
          <a:prstGeom prst="rect">
            <a:avLst/>
          </a:prstGeom>
        </p:spPr>
        <p:txBody>
          <a:bodyPr spcFirstLastPara="1" wrap="square" lIns="91425" tIns="91425" rIns="91425" bIns="91425" anchor="t" anchorCtr="0">
            <a:noAutofit/>
          </a:bodyPr>
          <a:lstStyle/>
          <a:p>
            <a:pPr algn="just" fontAlgn="base">
              <a:lnSpc>
                <a:spcPct val="150000"/>
              </a:lnSpc>
            </a:pPr>
            <a:r>
              <a:rPr lang="en-US" b="1" i="0" dirty="0">
                <a:solidFill>
                  <a:schemeClr val="tx1"/>
                </a:solidFill>
                <a:effectLst/>
                <a:latin typeface="Nunito" pitchFamily="2" charset="0"/>
              </a:rPr>
              <a:t>Role of Protection:</a:t>
            </a:r>
            <a:r>
              <a:rPr lang="en-US" b="0" i="0" dirty="0">
                <a:solidFill>
                  <a:schemeClr val="tx1"/>
                </a:solidFill>
                <a:effectLst/>
                <a:latin typeface="Nunito" pitchFamily="2" charset="0"/>
              </a:rPr>
              <a:t> </a:t>
            </a:r>
          </a:p>
          <a:p>
            <a:pPr marL="139700" indent="0" algn="just" fontAlgn="base">
              <a:lnSpc>
                <a:spcPct val="150000"/>
              </a:lnSpc>
              <a:buNone/>
            </a:pPr>
            <a:r>
              <a:rPr lang="en-US" b="0" i="0" dirty="0">
                <a:solidFill>
                  <a:schemeClr val="tx1"/>
                </a:solidFill>
                <a:effectLst/>
                <a:latin typeface="Nunito" pitchFamily="2" charset="0"/>
              </a:rPr>
              <a:t>        The role of protection is to provide a mechanism that implement policies which defines the uses of resources in the computer system. Some policies are defined at the time of design of the system, some are designed by management of the system and some are defined by the users of the system to protect their own files and programs. Every application has different policies for use of the resources and they may change over time so protection of the system is not only concern of the designer of the operating system. Application programmer should also design the protection mechanism to protect their system against misuse. Policy is different from mechanism. Mechanisms determine how something will be done and policies determine what will be done. Policies are changed over time and place to place. Separation of mechanism and policy is important for the flexibility of the system.</a:t>
            </a:r>
          </a:p>
          <a:p>
            <a:pPr algn="just" fontAlgn="base">
              <a:lnSpc>
                <a:spcPct val="150000"/>
              </a:lnSpc>
              <a:buFont typeface="Arial" panose="020B0604020202020204" pitchFamily="34" charset="0"/>
              <a:buChar char="•"/>
            </a:pPr>
            <a:endParaRPr lang="en-US" b="0" i="0" dirty="0">
              <a:solidFill>
                <a:schemeClr val="tx1"/>
              </a:solidFill>
              <a:effectLst/>
              <a:latin typeface="Nunito" pitchFamily="2" charset="0"/>
            </a:endParaRPr>
          </a:p>
          <a:p>
            <a:pPr marL="0" lvl="0" indent="0" algn="l" rtl="0">
              <a:spcBef>
                <a:spcPts val="0"/>
              </a:spcBef>
              <a:spcAft>
                <a:spcPts val="0"/>
              </a:spcAft>
              <a:buNone/>
            </a:pPr>
            <a:endParaRPr dirty="0">
              <a:solidFill>
                <a:schemeClr val="tx1"/>
              </a:solidFill>
            </a:endParaRPr>
          </a:p>
        </p:txBody>
      </p:sp>
    </p:spTree>
    <p:extLst>
      <p:ext uri="{BB962C8B-B14F-4D97-AF65-F5344CB8AC3E}">
        <p14:creationId xmlns:p14="http://schemas.microsoft.com/office/powerpoint/2010/main" val="95152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6"/>
          <p:cNvSpPr txBox="1">
            <a:spLocks noGrp="1"/>
          </p:cNvSpPr>
          <p:nvPr>
            <p:ph type="title"/>
          </p:nvPr>
        </p:nvSpPr>
        <p:spPr>
          <a:xfrm>
            <a:off x="636180" y="5397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Protection</a:t>
            </a:r>
            <a:endParaRPr dirty="0"/>
          </a:p>
        </p:txBody>
      </p:sp>
      <p:sp>
        <p:nvSpPr>
          <p:cNvPr id="469" name="Google Shape;469;p46"/>
          <p:cNvSpPr txBox="1">
            <a:spLocks noGrp="1"/>
          </p:cNvSpPr>
          <p:nvPr>
            <p:ph type="subTitle" idx="1"/>
          </p:nvPr>
        </p:nvSpPr>
        <p:spPr>
          <a:xfrm>
            <a:off x="883305" y="1315910"/>
            <a:ext cx="7377390" cy="2898000"/>
          </a:xfrm>
          <a:prstGeom prst="rect">
            <a:avLst/>
          </a:prstGeom>
        </p:spPr>
        <p:txBody>
          <a:bodyPr spcFirstLastPara="1" wrap="square" lIns="91425" tIns="91425" rIns="91425" bIns="91425" anchor="t" anchorCtr="0">
            <a:noAutofit/>
          </a:bodyPr>
          <a:lstStyle/>
          <a:p>
            <a:pPr marL="139700" indent="0" algn="just" fontAlgn="base">
              <a:lnSpc>
                <a:spcPct val="150000"/>
              </a:lnSpc>
              <a:buNone/>
            </a:pPr>
            <a:r>
              <a:rPr lang="en-US" b="1" i="0" dirty="0">
                <a:solidFill>
                  <a:schemeClr val="tx1"/>
                </a:solidFill>
                <a:effectLst/>
                <a:latin typeface="Nunito" pitchFamily="2" charset="0"/>
              </a:rPr>
              <a:t>Advantages of system protection:</a:t>
            </a:r>
          </a:p>
          <a:p>
            <a:pPr algn="just" fontAlgn="base">
              <a:lnSpc>
                <a:spcPct val="150000"/>
              </a:lnSpc>
              <a:buFont typeface="+mj-lt"/>
              <a:buAutoNum type="arabicPeriod"/>
            </a:pPr>
            <a:r>
              <a:rPr lang="en-US" b="0" i="0" dirty="0">
                <a:solidFill>
                  <a:schemeClr val="tx1"/>
                </a:solidFill>
                <a:effectLst/>
                <a:latin typeface="Nunito" pitchFamily="2" charset="0"/>
              </a:rPr>
              <a:t>Ensures the security and integrity of the system.</a:t>
            </a:r>
          </a:p>
          <a:p>
            <a:pPr algn="just" fontAlgn="base">
              <a:lnSpc>
                <a:spcPct val="150000"/>
              </a:lnSpc>
              <a:buFont typeface="+mj-lt"/>
              <a:buAutoNum type="arabicPeriod"/>
            </a:pPr>
            <a:r>
              <a:rPr lang="en-US" b="0" i="0" dirty="0">
                <a:solidFill>
                  <a:schemeClr val="tx1"/>
                </a:solidFill>
                <a:effectLst/>
                <a:latin typeface="Nunito" pitchFamily="2" charset="0"/>
              </a:rPr>
              <a:t>Prevents unauthorized access, misuse, or modification of the operating system and its resources.</a:t>
            </a:r>
          </a:p>
          <a:p>
            <a:pPr algn="just" fontAlgn="base">
              <a:lnSpc>
                <a:spcPct val="150000"/>
              </a:lnSpc>
              <a:buFont typeface="+mj-lt"/>
              <a:buAutoNum type="arabicPeriod"/>
            </a:pPr>
            <a:r>
              <a:rPr lang="en-US" b="0" i="0" dirty="0">
                <a:solidFill>
                  <a:schemeClr val="tx1"/>
                </a:solidFill>
                <a:effectLst/>
                <a:latin typeface="Nunito" pitchFamily="2" charset="0"/>
              </a:rPr>
              <a:t>Protects sensitive data.</a:t>
            </a:r>
          </a:p>
          <a:p>
            <a:pPr algn="just" fontAlgn="base">
              <a:lnSpc>
                <a:spcPct val="150000"/>
              </a:lnSpc>
              <a:buFont typeface="+mj-lt"/>
              <a:buAutoNum type="arabicPeriod"/>
            </a:pPr>
            <a:r>
              <a:rPr lang="en-US" b="0" i="0" dirty="0">
                <a:solidFill>
                  <a:schemeClr val="tx1"/>
                </a:solidFill>
                <a:effectLst/>
                <a:latin typeface="Nunito" pitchFamily="2" charset="0"/>
              </a:rPr>
              <a:t>Provides a secure environment for users and applications.</a:t>
            </a:r>
          </a:p>
          <a:p>
            <a:pPr algn="just" fontAlgn="base">
              <a:lnSpc>
                <a:spcPct val="150000"/>
              </a:lnSpc>
              <a:buFont typeface="+mj-lt"/>
              <a:buAutoNum type="arabicPeriod"/>
            </a:pPr>
            <a:r>
              <a:rPr lang="en-US" b="0" i="0" dirty="0">
                <a:solidFill>
                  <a:schemeClr val="tx1"/>
                </a:solidFill>
                <a:effectLst/>
                <a:latin typeface="Nunito" pitchFamily="2" charset="0"/>
              </a:rPr>
              <a:t>Prevents malware and other security threats from infecting the system.</a:t>
            </a:r>
          </a:p>
          <a:p>
            <a:pPr algn="just" fontAlgn="base">
              <a:lnSpc>
                <a:spcPct val="150000"/>
              </a:lnSpc>
              <a:buFont typeface="+mj-lt"/>
              <a:buAutoNum type="arabicPeriod"/>
            </a:pPr>
            <a:r>
              <a:rPr lang="en-US" b="0" i="0" dirty="0">
                <a:solidFill>
                  <a:schemeClr val="tx1"/>
                </a:solidFill>
                <a:effectLst/>
                <a:latin typeface="Nunito" pitchFamily="2" charset="0"/>
              </a:rPr>
              <a:t>Allows for safe sharing of resources and data among users and applications.</a:t>
            </a:r>
          </a:p>
          <a:p>
            <a:pPr algn="just" fontAlgn="base">
              <a:lnSpc>
                <a:spcPct val="150000"/>
              </a:lnSpc>
              <a:buFont typeface="+mj-lt"/>
              <a:buAutoNum type="arabicPeriod"/>
            </a:pPr>
            <a:r>
              <a:rPr lang="en-US" b="0" i="0" dirty="0">
                <a:solidFill>
                  <a:schemeClr val="tx1"/>
                </a:solidFill>
                <a:effectLst/>
                <a:latin typeface="Nunito" pitchFamily="2" charset="0"/>
              </a:rPr>
              <a:t>Helps maintain compliance with security regulations and standards.</a:t>
            </a:r>
          </a:p>
          <a:p>
            <a:pPr algn="just" fontAlgn="base">
              <a:lnSpc>
                <a:spcPct val="150000"/>
              </a:lnSpc>
              <a:buFont typeface="Arial" panose="020B0604020202020204" pitchFamily="34" charset="0"/>
              <a:buChar char="•"/>
            </a:pPr>
            <a:endParaRPr lang="en-US" b="0" i="0" dirty="0">
              <a:solidFill>
                <a:schemeClr val="tx1"/>
              </a:solidFill>
              <a:effectLst/>
              <a:latin typeface="Nunito" pitchFamily="2" charset="0"/>
            </a:endParaRPr>
          </a:p>
          <a:p>
            <a:pPr marL="0" lvl="0" indent="0" algn="l" rtl="0">
              <a:spcBef>
                <a:spcPts val="0"/>
              </a:spcBef>
              <a:spcAft>
                <a:spcPts val="0"/>
              </a:spcAft>
              <a:buNone/>
            </a:pPr>
            <a:endParaRPr dirty="0">
              <a:solidFill>
                <a:schemeClr val="tx1"/>
              </a:solidFill>
            </a:endParaRPr>
          </a:p>
        </p:txBody>
      </p:sp>
    </p:spTree>
    <p:extLst>
      <p:ext uri="{BB962C8B-B14F-4D97-AF65-F5344CB8AC3E}">
        <p14:creationId xmlns:p14="http://schemas.microsoft.com/office/powerpoint/2010/main" val="318358609"/>
      </p:ext>
    </p:extLst>
  </p:cSld>
  <p:clrMapOvr>
    <a:masterClrMapping/>
  </p:clrMapOvr>
</p:sld>
</file>

<file path=ppt/theme/theme1.xml><?xml version="1.0" encoding="utf-8"?>
<a:theme xmlns:a="http://schemas.openxmlformats.org/drawingml/2006/main" name="Lock and Door Lock Theme by Slidesgo">
  <a:themeElements>
    <a:clrScheme name="Simple Light">
      <a:dk1>
        <a:srgbClr val="122033"/>
      </a:dk1>
      <a:lt1>
        <a:srgbClr val="ECEEF1"/>
      </a:lt1>
      <a:dk2>
        <a:srgbClr val="FFFFFF"/>
      </a:dk2>
      <a:lt2>
        <a:srgbClr val="275A9F"/>
      </a:lt2>
      <a:accent1>
        <a:srgbClr val="46D2FE"/>
      </a:accent1>
      <a:accent2>
        <a:srgbClr val="C8DDE7"/>
      </a:accent2>
      <a:accent3>
        <a:srgbClr val="FFFFFF"/>
      </a:accent3>
      <a:accent4>
        <a:srgbClr val="FFFFFF"/>
      </a:accent4>
      <a:accent5>
        <a:srgbClr val="FFFFFF"/>
      </a:accent5>
      <a:accent6>
        <a:srgbClr val="FFFFFF"/>
      </a:accent6>
      <a:hlink>
        <a:srgbClr val="275A9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783</Words>
  <Application>Microsoft Office PowerPoint</Application>
  <PresentationFormat>On-screen Show (16:9)</PresentationFormat>
  <Paragraphs>55</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Imprint MT Shadow</vt:lpstr>
      <vt:lpstr>Manrope</vt:lpstr>
      <vt:lpstr>Ink Free</vt:lpstr>
      <vt:lpstr>Inter</vt:lpstr>
      <vt:lpstr>Arial</vt:lpstr>
      <vt:lpstr>Nunito</vt:lpstr>
      <vt:lpstr>Bebas Neue</vt:lpstr>
      <vt:lpstr>Lock and Door Lock Theme by Slidesgo</vt:lpstr>
      <vt:lpstr>PROTECTION</vt:lpstr>
      <vt:lpstr>Table of contents</vt:lpstr>
      <vt:lpstr>Introduction</vt:lpstr>
      <vt:lpstr>Introduction</vt:lpstr>
      <vt:lpstr>Introduction</vt:lpstr>
      <vt:lpstr>Protection</vt:lpstr>
      <vt:lpstr>Protection</vt:lpstr>
      <vt:lpstr>Protection</vt:lpstr>
      <vt:lpstr>Protection</vt:lpstr>
      <vt:lpstr>Protection</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PROTECTION</dc:title>
  <dc:creator>91906</dc:creator>
  <cp:lastModifiedBy>sowmyasoma2345@gmail.com</cp:lastModifiedBy>
  <cp:revision>1</cp:revision>
  <dcterms:modified xsi:type="dcterms:W3CDTF">2024-05-05T01:33:16Z</dcterms:modified>
</cp:coreProperties>
</file>