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11"/>
  </p:notesMasterIdLst>
  <p:sldIdLst>
    <p:sldId id="256" r:id="rId2"/>
    <p:sldId id="257" r:id="rId3"/>
    <p:sldId id="341" r:id="rId4"/>
    <p:sldId id="344" r:id="rId5"/>
    <p:sldId id="259" r:id="rId6"/>
    <p:sldId id="345" r:id="rId7"/>
    <p:sldId id="346" r:id="rId8"/>
    <p:sldId id="347" r:id="rId9"/>
    <p:sldId id="342" r:id="rId10"/>
  </p:sldIdLst>
  <p:sldSz cx="9144000" cy="5143500" type="screen16x9"/>
  <p:notesSz cx="6858000" cy="9144000"/>
  <p:embeddedFontLst>
    <p:embeddedFont>
      <p:font typeface="Montserrat" panose="000005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B087ED-8D76-46F7-8F85-A947C40EE3F1}" v="8" dt="2023-10-27T17:16:10.202"/>
  </p1510:revLst>
</p1510:revInfo>
</file>

<file path=ppt/tableStyles.xml><?xml version="1.0" encoding="utf-8"?>
<a:tblStyleLst xmlns:a="http://schemas.openxmlformats.org/drawingml/2006/main" def="{E954E52F-0519-43D4-BE43-326F93BAE00C}">
  <a:tblStyle styleId="{E954E52F-0519-43D4-BE43-326F93BAE0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87664a200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87664a200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49e8d503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49e8d503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1" name="Google Shape;11;p2"/>
          <p:cNvSpPr/>
          <p:nvPr/>
        </p:nvSpPr>
        <p:spPr>
          <a:xfrm rot="-2175913">
            <a:off x="6501213" y="3908853"/>
            <a:ext cx="1705595" cy="1705595"/>
          </a:xfrm>
          <a:prstGeom prst="blockArc">
            <a:avLst>
              <a:gd name="adj1" fmla="val 13003178"/>
              <a:gd name="adj2" fmla="val 2121832"/>
              <a:gd name="adj3" fmla="val 25028"/>
            </a:avLst>
          </a:prstGeom>
          <a:solidFill>
            <a:schemeClr val="accent5"/>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a:solidFill>
                <a:srgbClr val="27316F"/>
              </a:solidFill>
              <a:latin typeface="Montserrat"/>
              <a:ea typeface="Montserrat"/>
              <a:cs typeface="Montserrat"/>
              <a:sym typeface="Montserrat"/>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a:ea typeface="Montserrat"/>
              <a:cs typeface="Montserrat"/>
              <a:sym typeface="Montserrat"/>
            </a:endParaRPr>
          </a:p>
        </p:txBody>
      </p:sp>
      <p:sp>
        <p:nvSpPr>
          <p:cNvPr id="15" name="Google Shape;15;p2"/>
          <p:cNvSpPr txBox="1">
            <a:spLocks noGrp="1"/>
          </p:cNvSpPr>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chemeClr val="accent1"/>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a:endParaRPr/>
          </a:p>
        </p:txBody>
      </p:sp>
      <p:sp>
        <p:nvSpPr>
          <p:cNvPr id="16" name="Google Shape;16;p2"/>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rot="10800000">
            <a:off x="7843922" y="-1058801"/>
            <a:ext cx="2481900" cy="24819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4458820">
            <a:off x="-1488663" y="4124021"/>
            <a:ext cx="2387832" cy="2387832"/>
          </a:xfrm>
          <a:prstGeom prst="blockArc">
            <a:avLst>
              <a:gd name="adj1" fmla="val 12582103"/>
              <a:gd name="adj2" fmla="val 16685375"/>
              <a:gd name="adj3" fmla="val 1025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p:nvPr/>
        </p:nvSpPr>
        <p:spPr>
          <a:xfrm>
            <a:off x="909825" y="1507250"/>
            <a:ext cx="7315200" cy="335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endParaRPr>
              <a:solidFill>
                <a:srgbClr val="27316F"/>
              </a:solidFill>
              <a:latin typeface="Montserrat"/>
              <a:ea typeface="Montserrat"/>
              <a:cs typeface="Montserrat"/>
              <a:sym typeface="Montserrat"/>
            </a:endParaRPr>
          </a:p>
        </p:txBody>
      </p:sp>
      <p:sp>
        <p:nvSpPr>
          <p:cNvPr id="31" name="Google Shape;31;p4"/>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32" name="Google Shape;32;p4"/>
          <p:cNvSpPr txBox="1">
            <a:spLocks noGrp="1"/>
          </p:cNvSpPr>
          <p:nvPr>
            <p:ph type="title"/>
          </p:nvPr>
        </p:nvSpPr>
        <p:spPr>
          <a:xfrm>
            <a:off x="1094125" y="434070"/>
            <a:ext cx="77382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 name="Google Shape;33;p4"/>
          <p:cNvSpPr txBox="1">
            <a:spLocks noGrp="1"/>
          </p:cNvSpPr>
          <p:nvPr>
            <p:ph type="subTitle" idx="1"/>
          </p:nvPr>
        </p:nvSpPr>
        <p:spPr>
          <a:xfrm>
            <a:off x="702925" y="1057150"/>
            <a:ext cx="7738200" cy="505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200"/>
            </a:lvl1pPr>
            <a:lvl2pPr lvl="1">
              <a:lnSpc>
                <a:spcPct val="100000"/>
              </a:lnSpc>
              <a:spcBef>
                <a:spcPts val="0"/>
              </a:spcBef>
              <a:spcAft>
                <a:spcPts val="0"/>
              </a:spcAft>
              <a:buNone/>
              <a:defRPr sz="1200"/>
            </a:lvl2pPr>
            <a:lvl3pPr lvl="2">
              <a:lnSpc>
                <a:spcPct val="100000"/>
              </a:lnSpc>
              <a:spcBef>
                <a:spcPts val="0"/>
              </a:spcBef>
              <a:spcAft>
                <a:spcPts val="0"/>
              </a:spcAft>
              <a:buNone/>
              <a:defRPr sz="1200"/>
            </a:lvl3pPr>
            <a:lvl4pPr lvl="3">
              <a:lnSpc>
                <a:spcPct val="100000"/>
              </a:lnSpc>
              <a:spcBef>
                <a:spcPts val="0"/>
              </a:spcBef>
              <a:spcAft>
                <a:spcPts val="0"/>
              </a:spcAft>
              <a:buNone/>
              <a:defRPr sz="1200"/>
            </a:lvl4pPr>
            <a:lvl5pPr lvl="4">
              <a:lnSpc>
                <a:spcPct val="100000"/>
              </a:lnSpc>
              <a:spcBef>
                <a:spcPts val="0"/>
              </a:spcBef>
              <a:spcAft>
                <a:spcPts val="0"/>
              </a:spcAft>
              <a:buNone/>
              <a:defRPr sz="1200"/>
            </a:lvl5pPr>
            <a:lvl6pPr lvl="5">
              <a:lnSpc>
                <a:spcPct val="100000"/>
              </a:lnSpc>
              <a:spcBef>
                <a:spcPts val="0"/>
              </a:spcBef>
              <a:spcAft>
                <a:spcPts val="0"/>
              </a:spcAft>
              <a:buNone/>
              <a:defRPr sz="1200"/>
            </a:lvl6pPr>
            <a:lvl7pPr lvl="6">
              <a:lnSpc>
                <a:spcPct val="100000"/>
              </a:lnSpc>
              <a:spcBef>
                <a:spcPts val="0"/>
              </a:spcBef>
              <a:spcAft>
                <a:spcPts val="0"/>
              </a:spcAft>
              <a:buNone/>
              <a:defRPr sz="1200"/>
            </a:lvl7pPr>
            <a:lvl8pPr lvl="7">
              <a:lnSpc>
                <a:spcPct val="100000"/>
              </a:lnSpc>
              <a:spcBef>
                <a:spcPts val="0"/>
              </a:spcBef>
              <a:spcAft>
                <a:spcPts val="0"/>
              </a:spcAft>
              <a:buNone/>
              <a:defRPr sz="1200"/>
            </a:lvl8pPr>
            <a:lvl9pPr lvl="8">
              <a:lnSpc>
                <a:spcPct val="100000"/>
              </a:lnSpc>
              <a:spcBef>
                <a:spcPts val="0"/>
              </a:spcBef>
              <a:spcAft>
                <a:spcPts val="0"/>
              </a:spcAft>
              <a:buNone/>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
        <p:nvSpPr>
          <p:cNvPr id="60" name="Google Shape;60;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595959"/>
                </a:solidFill>
              </a:rPr>
              <a:t>‹#›</a:t>
            </a:fld>
            <a:endParaRPr sz="1000">
              <a:solidFill>
                <a:schemeClr val="dk2"/>
              </a:solidFill>
            </a:endParaRPr>
          </a:p>
        </p:txBody>
      </p:sp>
      <p:sp>
        <p:nvSpPr>
          <p:cNvPr id="61" name="Google Shape;61;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4572000" y="-73925"/>
            <a:ext cx="4572000" cy="530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a:p>
        </p:txBody>
      </p:sp>
      <p:sp>
        <p:nvSpPr>
          <p:cNvPr id="63" name="Google Shape;63;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a:ea typeface="Montserrat"/>
              <a:cs typeface="Montserrat"/>
              <a:sym typeface="Montserrat"/>
            </a:endParaRPr>
          </a:p>
        </p:txBody>
      </p:sp>
      <p:sp>
        <p:nvSpPr>
          <p:cNvPr id="64" name="Google Shape;64;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a:ea typeface="Montserrat"/>
              <a:cs typeface="Montserrat"/>
              <a:sym typeface="Montserrat"/>
            </a:endParaRPr>
          </a:p>
        </p:txBody>
      </p:sp>
      <p:sp>
        <p:nvSpPr>
          <p:cNvPr id="65" name="Google Shape;65;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FFFFFF"/>
              </a:solidFill>
              <a:latin typeface="Montserrat"/>
              <a:ea typeface="Montserrat"/>
              <a:cs typeface="Montserrat"/>
              <a:sym typeface="Montserrat"/>
            </a:endParaRPr>
          </a:p>
        </p:txBody>
      </p:sp>
      <p:sp>
        <p:nvSpPr>
          <p:cNvPr id="66" name="Google Shape;66;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a:ea typeface="Montserrat"/>
              <a:cs typeface="Montserrat"/>
              <a:sym typeface="Montserrat"/>
            </a:endParaRPr>
          </a:p>
        </p:txBody>
      </p:sp>
      <p:sp>
        <p:nvSpPr>
          <p:cNvPr id="67" name="Google Shape;67;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68" name="Google Shape;68;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chemeClr val="accent1"/>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1">
  <p:cSld name="CUSTOM_1_2">
    <p:spTree>
      <p:nvGrpSpPr>
        <p:cNvPr id="1" name="Shape 202"/>
        <p:cNvGrpSpPr/>
        <p:nvPr/>
      </p:nvGrpSpPr>
      <p:grpSpPr>
        <a:xfrm>
          <a:off x="0" y="0"/>
          <a:ext cx="0" cy="0"/>
          <a:chOff x="0" y="0"/>
          <a:chExt cx="0" cy="0"/>
        </a:xfrm>
      </p:grpSpPr>
      <p:sp>
        <p:nvSpPr>
          <p:cNvPr id="203" name="Google Shape;203;p23"/>
          <p:cNvSpPr/>
          <p:nvPr/>
        </p:nvSpPr>
        <p:spPr>
          <a:xfrm>
            <a:off x="133325" y="-965625"/>
            <a:ext cx="1360800" cy="1360800"/>
          </a:xfrm>
          <a:prstGeom prst="donut">
            <a:avLst>
              <a:gd name="adj" fmla="val 1508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812125" y="2432975"/>
            <a:ext cx="1360800" cy="1360800"/>
          </a:xfrm>
          <a:prstGeom prst="donut">
            <a:avLst>
              <a:gd name="adj" fmla="val 150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5328125" y="4700000"/>
            <a:ext cx="1360800" cy="1360800"/>
          </a:xfrm>
          <a:prstGeom prst="donut">
            <a:avLst>
              <a:gd name="adj" fmla="val 13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a:ea typeface="Montserrat"/>
              <a:cs typeface="Montserrat"/>
              <a:sym typeface="Montserrat"/>
            </a:endParaRPr>
          </a:p>
        </p:txBody>
      </p:sp>
      <p:sp>
        <p:nvSpPr>
          <p:cNvPr id="208" name="Google Shape;208;p23"/>
          <p:cNvSpPr/>
          <p:nvPr/>
        </p:nvSpPr>
        <p:spPr>
          <a:xfrm rot="-2700000">
            <a:off x="8681313" y="4641162"/>
            <a:ext cx="1008476" cy="1008476"/>
          </a:xfrm>
          <a:prstGeom prst="blockArc">
            <a:avLst>
              <a:gd name="adj1" fmla="val 13339976"/>
              <a:gd name="adj2" fmla="val 19973339"/>
              <a:gd name="adj3" fmla="val 279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0" name="Google Shape;210;p23"/>
          <p:cNvSpPr txBox="1">
            <a:spLocks noGrp="1"/>
          </p:cNvSpPr>
          <p:nvPr>
            <p:ph type="subTitle" idx="1"/>
          </p:nvPr>
        </p:nvSpPr>
        <p:spPr>
          <a:xfrm>
            <a:off x="713400" y="3163475"/>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211" name="Google Shape;211;p23"/>
          <p:cNvSpPr txBox="1">
            <a:spLocks noGrp="1"/>
          </p:cNvSpPr>
          <p:nvPr>
            <p:ph type="subTitle" idx="2"/>
          </p:nvPr>
        </p:nvSpPr>
        <p:spPr>
          <a:xfrm>
            <a:off x="713400" y="3480875"/>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2" name="Google Shape;212;p23"/>
          <p:cNvSpPr txBox="1">
            <a:spLocks noGrp="1"/>
          </p:cNvSpPr>
          <p:nvPr>
            <p:ph type="subTitle" idx="3"/>
          </p:nvPr>
        </p:nvSpPr>
        <p:spPr>
          <a:xfrm>
            <a:off x="2705241" y="1658900"/>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3" name="Google Shape;213;p23"/>
          <p:cNvSpPr txBox="1">
            <a:spLocks noGrp="1"/>
          </p:cNvSpPr>
          <p:nvPr>
            <p:ph type="subTitle" idx="4"/>
          </p:nvPr>
        </p:nvSpPr>
        <p:spPr>
          <a:xfrm>
            <a:off x="2705241" y="1976300"/>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4" name="Google Shape;214;p23"/>
          <p:cNvSpPr txBox="1">
            <a:spLocks noGrp="1"/>
          </p:cNvSpPr>
          <p:nvPr>
            <p:ph type="subTitle" idx="5"/>
          </p:nvPr>
        </p:nvSpPr>
        <p:spPr>
          <a:xfrm>
            <a:off x="4697083" y="3163475"/>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5" name="Google Shape;215;p23"/>
          <p:cNvSpPr txBox="1">
            <a:spLocks noGrp="1"/>
          </p:cNvSpPr>
          <p:nvPr>
            <p:ph type="subTitle" idx="6"/>
          </p:nvPr>
        </p:nvSpPr>
        <p:spPr>
          <a:xfrm>
            <a:off x="4697083" y="3480875"/>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6" name="Google Shape;216;p23"/>
          <p:cNvSpPr txBox="1">
            <a:spLocks noGrp="1"/>
          </p:cNvSpPr>
          <p:nvPr>
            <p:ph type="subTitle" idx="7"/>
          </p:nvPr>
        </p:nvSpPr>
        <p:spPr>
          <a:xfrm>
            <a:off x="6688924" y="1658900"/>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7" name="Google Shape;217;p23"/>
          <p:cNvSpPr txBox="1">
            <a:spLocks noGrp="1"/>
          </p:cNvSpPr>
          <p:nvPr>
            <p:ph type="subTitle" idx="8"/>
          </p:nvPr>
        </p:nvSpPr>
        <p:spPr>
          <a:xfrm>
            <a:off x="6688924" y="1976300"/>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4_1_1_1_1_2">
    <p:bg>
      <p:bgPr>
        <a:solidFill>
          <a:schemeClr val="accent2"/>
        </a:solidFill>
        <a:effectLst/>
      </p:bgPr>
    </p:bg>
    <p:spTree>
      <p:nvGrpSpPr>
        <p:cNvPr id="1" name="Shape 4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Montserrat"/>
              <a:buNone/>
              <a:defRPr sz="3000" b="1">
                <a:solidFill>
                  <a:schemeClr val="lt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9" r:id="rId5"/>
    <p:sldLayoutId id="214748369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7"/>
          <p:cNvSpPr txBox="1">
            <a:spLocks noGrp="1"/>
          </p:cNvSpPr>
          <p:nvPr>
            <p:ph type="subTitle" idx="1"/>
          </p:nvPr>
        </p:nvSpPr>
        <p:spPr>
          <a:xfrm>
            <a:off x="4571999" y="3285893"/>
            <a:ext cx="3300762" cy="7508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NAME:G.SOWMYA</a:t>
            </a:r>
          </a:p>
          <a:p>
            <a:pPr marL="0" lvl="0" indent="0" algn="ctr" rtl="0">
              <a:spcBef>
                <a:spcPts val="0"/>
              </a:spcBef>
              <a:spcAft>
                <a:spcPts val="0"/>
              </a:spcAft>
              <a:buNone/>
            </a:pPr>
            <a:r>
              <a:rPr lang="en-IN" dirty="0"/>
              <a:t>ROLLNO:22H51A0588</a:t>
            </a:r>
            <a:endParaRPr dirty="0"/>
          </a:p>
        </p:txBody>
      </p:sp>
      <p:sp>
        <p:nvSpPr>
          <p:cNvPr id="473" name="Google Shape;473;p57"/>
          <p:cNvSpPr txBox="1">
            <a:spLocks noGrp="1"/>
          </p:cNvSpPr>
          <p:nvPr>
            <p:ph type="title"/>
          </p:nvPr>
        </p:nvSpPr>
        <p:spPr>
          <a:xfrm>
            <a:off x="914400" y="661639"/>
            <a:ext cx="6788400" cy="21560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USER REQUIREMENTS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8"/>
          <p:cNvSpPr txBox="1">
            <a:spLocks noGrp="1"/>
          </p:cNvSpPr>
          <p:nvPr>
            <p:ph type="title"/>
          </p:nvPr>
        </p:nvSpPr>
        <p:spPr>
          <a:xfrm>
            <a:off x="1836233" y="434070"/>
            <a:ext cx="699609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SOFTWARE REQUIREMENTS</a:t>
            </a:r>
            <a:endParaRPr dirty="0"/>
          </a:p>
        </p:txBody>
      </p:sp>
      <p:sp>
        <p:nvSpPr>
          <p:cNvPr id="2" name="TextBox 1">
            <a:extLst>
              <a:ext uri="{FF2B5EF4-FFF2-40B4-BE49-F238E27FC236}">
                <a16:creationId xmlns:a16="http://schemas.microsoft.com/office/drawing/2014/main" id="{20BFDBEC-58A0-B514-9A1E-E528C2584BD9}"/>
              </a:ext>
            </a:extLst>
          </p:cNvPr>
          <p:cNvSpPr txBox="1"/>
          <p:nvPr/>
        </p:nvSpPr>
        <p:spPr>
          <a:xfrm>
            <a:off x="535259" y="1350160"/>
            <a:ext cx="6996090" cy="3293209"/>
          </a:xfrm>
          <a:prstGeom prst="rect">
            <a:avLst/>
          </a:prstGeom>
          <a:noFill/>
        </p:spPr>
        <p:txBody>
          <a:bodyPr wrap="square" rtlCol="0">
            <a:spAutoFit/>
          </a:bodyPr>
          <a:lstStyle/>
          <a:p>
            <a:pPr algn="l" fontAlgn="base">
              <a:buFont typeface="Arial" panose="020B0604020202020204" pitchFamily="34" charset="0"/>
              <a:buChar char="•"/>
            </a:pPr>
            <a:r>
              <a:rPr lang="en-US" sz="1600" b="0" i="0" dirty="0">
                <a:solidFill>
                  <a:schemeClr val="tx2">
                    <a:lumMod val="10000"/>
                  </a:schemeClr>
                </a:solidFill>
                <a:effectLst/>
                <a:latin typeface="+mn-lt"/>
              </a:rPr>
              <a:t>A condition or capability needed by a user to solve a problem or achieve an objective</a:t>
            </a:r>
          </a:p>
          <a:p>
            <a:pPr algn="l" fontAlgn="base">
              <a:buFont typeface="Arial" panose="020B0604020202020204" pitchFamily="34" charset="0"/>
              <a:buChar char="•"/>
            </a:pPr>
            <a:r>
              <a:rPr lang="en-US" sz="1600" b="0" i="0" dirty="0">
                <a:solidFill>
                  <a:schemeClr val="tx2">
                    <a:lumMod val="10000"/>
                  </a:schemeClr>
                </a:solidFill>
                <a:effectLst/>
                <a:latin typeface="+mn-lt"/>
              </a:rPr>
              <a:t>A condition or capability that must be met or possessed by a system or system component to satisfy a contract, standard, specification or other formally imposed documents</a:t>
            </a:r>
          </a:p>
          <a:p>
            <a:pPr algn="l" fontAlgn="base">
              <a:buFont typeface="Arial" panose="020B0604020202020204" pitchFamily="34" charset="0"/>
              <a:buChar char="•"/>
            </a:pPr>
            <a:endParaRPr lang="en-US" sz="1600" dirty="0">
              <a:solidFill>
                <a:schemeClr val="tx2">
                  <a:lumMod val="10000"/>
                </a:schemeClr>
              </a:solidFill>
              <a:highlight>
                <a:srgbClr val="C0C0C0"/>
              </a:highlight>
              <a:latin typeface="+mn-lt"/>
            </a:endParaRPr>
          </a:p>
          <a:p>
            <a:pPr algn="l" fontAlgn="base">
              <a:buFont typeface="Arial" panose="020B0604020202020204" pitchFamily="34" charset="0"/>
              <a:buChar char="•"/>
            </a:pPr>
            <a:endParaRPr lang="en-US" sz="1600" b="0" i="0" dirty="0">
              <a:solidFill>
                <a:srgbClr val="FFFFFF"/>
              </a:solidFill>
              <a:effectLst/>
              <a:highlight>
                <a:srgbClr val="C0C0C0"/>
              </a:highlight>
              <a:latin typeface="+mn-lt"/>
            </a:endParaRPr>
          </a:p>
          <a:p>
            <a:pPr algn="l" fontAlgn="base">
              <a:buFont typeface="Arial" panose="020B0604020202020204" pitchFamily="34" charset="0"/>
              <a:buChar char="•"/>
            </a:pPr>
            <a:endParaRPr lang="en-US" sz="1600" dirty="0">
              <a:solidFill>
                <a:srgbClr val="FFFFFF"/>
              </a:solidFill>
              <a:highlight>
                <a:srgbClr val="C0C0C0"/>
              </a:highlight>
              <a:latin typeface="+mn-lt"/>
            </a:endParaRPr>
          </a:p>
          <a:p>
            <a:pPr algn="l" fontAlgn="base">
              <a:buFont typeface="Arial" panose="020B0604020202020204" pitchFamily="34" charset="0"/>
              <a:buChar char="•"/>
            </a:pPr>
            <a:endParaRPr lang="en-US" sz="1600" b="0" i="0" dirty="0">
              <a:solidFill>
                <a:srgbClr val="FFFFFF"/>
              </a:solidFill>
              <a:effectLst/>
              <a:highlight>
                <a:srgbClr val="C0C0C0"/>
              </a:highlight>
              <a:latin typeface="+mn-lt"/>
            </a:endParaRPr>
          </a:p>
          <a:p>
            <a:pPr algn="l" fontAlgn="base">
              <a:buFont typeface="Arial" panose="020B0604020202020204" pitchFamily="34" charset="0"/>
              <a:buChar char="•"/>
            </a:pPr>
            <a:r>
              <a:rPr lang="en-US" sz="1600" dirty="0">
                <a:solidFill>
                  <a:schemeClr val="tx2">
                    <a:lumMod val="10000"/>
                  </a:schemeClr>
                </a:solidFill>
                <a:latin typeface="+mn-lt"/>
              </a:rPr>
              <a:t>There are three types of software requirements:</a:t>
            </a:r>
          </a:p>
          <a:p>
            <a:pPr algn="l" fontAlgn="base">
              <a:buFont typeface="Arial" panose="020B0604020202020204" pitchFamily="34" charset="0"/>
              <a:buChar char="•"/>
            </a:pPr>
            <a:r>
              <a:rPr lang="en-US" sz="1600" b="0" i="0" dirty="0">
                <a:solidFill>
                  <a:schemeClr val="tx2">
                    <a:lumMod val="10000"/>
                  </a:schemeClr>
                </a:solidFill>
                <a:effectLst/>
                <a:latin typeface="+mn-lt"/>
              </a:rPr>
              <a:t>1.Functional requirements</a:t>
            </a:r>
          </a:p>
          <a:p>
            <a:pPr algn="l" fontAlgn="base">
              <a:buFont typeface="Arial" panose="020B0604020202020204" pitchFamily="34" charset="0"/>
              <a:buChar char="•"/>
            </a:pPr>
            <a:r>
              <a:rPr lang="en-US" sz="1600" dirty="0">
                <a:solidFill>
                  <a:schemeClr val="tx2">
                    <a:lumMod val="10000"/>
                  </a:schemeClr>
                </a:solidFill>
                <a:latin typeface="+mn-lt"/>
              </a:rPr>
              <a:t>2.Non functional requirements</a:t>
            </a:r>
          </a:p>
          <a:p>
            <a:pPr algn="l" fontAlgn="base">
              <a:buFont typeface="Arial" panose="020B0604020202020204" pitchFamily="34" charset="0"/>
              <a:buChar char="•"/>
            </a:pPr>
            <a:r>
              <a:rPr lang="en-US" sz="1600" b="0" i="0" dirty="0">
                <a:solidFill>
                  <a:schemeClr val="tx2">
                    <a:lumMod val="10000"/>
                  </a:schemeClr>
                </a:solidFill>
                <a:effectLst/>
                <a:latin typeface="+mn-lt"/>
              </a:rPr>
              <a:t>3.Domain requirements</a:t>
            </a:r>
          </a:p>
        </p:txBody>
      </p:sp>
      <p:pic>
        <p:nvPicPr>
          <p:cNvPr id="1026" name="Picture 2" descr="Software Requirement">
            <a:extLst>
              <a:ext uri="{FF2B5EF4-FFF2-40B4-BE49-F238E27FC236}">
                <a16:creationId xmlns:a16="http://schemas.microsoft.com/office/drawing/2014/main" id="{EB30AE17-11A1-715A-2C6A-CE6D077C3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725" y="2571750"/>
            <a:ext cx="2674394" cy="19993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E0EC5-8F05-CE4A-F143-8A98A61DAA80}"/>
              </a:ext>
            </a:extLst>
          </p:cNvPr>
          <p:cNvSpPr>
            <a:spLocks noGrp="1"/>
          </p:cNvSpPr>
          <p:nvPr>
            <p:ph type="title"/>
          </p:nvPr>
        </p:nvSpPr>
        <p:spPr/>
        <p:txBody>
          <a:bodyPr/>
          <a:lstStyle/>
          <a:p>
            <a:r>
              <a:rPr lang="en-IN" dirty="0"/>
              <a:t>SOFTWARE REQUIREMENTS</a:t>
            </a:r>
          </a:p>
        </p:txBody>
      </p:sp>
      <p:sp>
        <p:nvSpPr>
          <p:cNvPr id="3" name="Subtitle 2">
            <a:extLst>
              <a:ext uri="{FF2B5EF4-FFF2-40B4-BE49-F238E27FC236}">
                <a16:creationId xmlns:a16="http://schemas.microsoft.com/office/drawing/2014/main" id="{4214B81E-C7E5-E1AD-5FD8-D24D1CB1468F}"/>
              </a:ext>
            </a:extLst>
          </p:cNvPr>
          <p:cNvSpPr>
            <a:spLocks noGrp="1"/>
          </p:cNvSpPr>
          <p:nvPr>
            <p:ph type="subTitle" idx="1"/>
          </p:nvPr>
        </p:nvSpPr>
        <p:spPr>
          <a:xfrm>
            <a:off x="576544" y="1451159"/>
            <a:ext cx="7738200" cy="3789913"/>
          </a:xfrm>
        </p:spPr>
        <p:txBody>
          <a:bodyPr/>
          <a:lstStyle/>
          <a:p>
            <a:pPr>
              <a:lnSpc>
                <a:spcPct val="150000"/>
              </a:lnSpc>
            </a:pPr>
            <a:r>
              <a:rPr lang="en-IN" sz="1400" dirty="0">
                <a:latin typeface="+mn-lt"/>
                <a:cs typeface="Arial" panose="020B0604020202020204" pitchFamily="34" charset="0"/>
              </a:rPr>
              <a:t>FUNCTIONAL REQUIREMENTS: These are the functions that a system should be able to perform.</a:t>
            </a:r>
            <a:r>
              <a:rPr lang="en-US" sz="1400" dirty="0">
                <a:latin typeface="+mn-lt"/>
                <a:cs typeface="Arial" panose="020B0604020202020204" pitchFamily="34" charset="0"/>
              </a:rPr>
              <a:t>These are represented or stated in the form of input to be given to the system, the operation performed and the output expected.</a:t>
            </a:r>
          </a:p>
          <a:p>
            <a:pPr>
              <a:lnSpc>
                <a:spcPct val="150000"/>
              </a:lnSpc>
            </a:pPr>
            <a:endParaRPr lang="en-US" sz="1400" dirty="0">
              <a:latin typeface="+mn-lt"/>
              <a:cs typeface="Arial" panose="020B0604020202020204" pitchFamily="34" charset="0"/>
            </a:endParaRPr>
          </a:p>
          <a:p>
            <a:pPr>
              <a:lnSpc>
                <a:spcPct val="150000"/>
              </a:lnSpc>
            </a:pPr>
            <a:r>
              <a:rPr lang="en-US" sz="1400" dirty="0">
                <a:latin typeface="+mn-lt"/>
                <a:cs typeface="Arial" panose="020B0604020202020204" pitchFamily="34" charset="0"/>
              </a:rPr>
              <a:t>NON FUNCTIONAL REQUIREMENTS: These are basically the quality constraints that the system must satisfy according to the project contract.  Nonfunctional requirements, not related to the system functionality, rather define how the system should perform. Examples: security, portability, maintenance etc.</a:t>
            </a:r>
          </a:p>
          <a:p>
            <a:pPr>
              <a:lnSpc>
                <a:spcPct val="150000"/>
              </a:lnSpc>
            </a:pPr>
            <a:r>
              <a:rPr lang="en-US" sz="1400" dirty="0">
                <a:latin typeface="+mn-lt"/>
                <a:cs typeface="Arial" panose="020B0604020202020204" pitchFamily="34" charset="0"/>
              </a:rPr>
              <a:t>DOMAIN REQUIREMENTS : Domain requirements are expectations related to a particular type of software , according to this functional and non functional requirements</a:t>
            </a:r>
            <a:r>
              <a:rPr lang="en-US" sz="1400" dirty="0">
                <a:latin typeface="+mn-lt"/>
              </a:rPr>
              <a:t>.</a:t>
            </a:r>
          </a:p>
          <a:p>
            <a:pPr>
              <a:lnSpc>
                <a:spcPct val="150000"/>
              </a:lnSpc>
            </a:pPr>
            <a:endParaRPr lang="en-US" dirty="0"/>
          </a:p>
        </p:txBody>
      </p:sp>
    </p:spTree>
    <p:extLst>
      <p:ext uri="{BB962C8B-B14F-4D97-AF65-F5344CB8AC3E}">
        <p14:creationId xmlns:p14="http://schemas.microsoft.com/office/powerpoint/2010/main" val="227120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9ABA-5383-0885-E075-3C65E1522744}"/>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46B98FC3-B4A6-10B4-B72E-10EBF65164D6}"/>
              </a:ext>
            </a:extLst>
          </p:cNvPr>
          <p:cNvPicPr>
            <a:picLocks noChangeAspect="1"/>
          </p:cNvPicPr>
          <p:nvPr/>
        </p:nvPicPr>
        <p:blipFill>
          <a:blip r:embed="rId2"/>
          <a:stretch>
            <a:fillRect/>
          </a:stretch>
        </p:blipFill>
        <p:spPr>
          <a:xfrm>
            <a:off x="1094125" y="1255554"/>
            <a:ext cx="6096000" cy="3569093"/>
          </a:xfrm>
          <a:prstGeom prst="rect">
            <a:avLst/>
          </a:prstGeom>
        </p:spPr>
      </p:pic>
    </p:spTree>
    <p:extLst>
      <p:ext uri="{BB962C8B-B14F-4D97-AF65-F5344CB8AC3E}">
        <p14:creationId xmlns:p14="http://schemas.microsoft.com/office/powerpoint/2010/main" val="337373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0"/>
          <p:cNvSpPr txBox="1">
            <a:spLocks noGrp="1"/>
          </p:cNvSpPr>
          <p:nvPr>
            <p:ph type="title"/>
          </p:nvPr>
        </p:nvSpPr>
        <p:spPr>
          <a:xfrm>
            <a:off x="2170049" y="433475"/>
            <a:ext cx="66622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a:t>USER REQUIREMENTS</a:t>
            </a:r>
            <a:endParaRPr dirty="0"/>
          </a:p>
        </p:txBody>
      </p:sp>
      <p:grpSp>
        <p:nvGrpSpPr>
          <p:cNvPr id="530" name="Google Shape;530;p60"/>
          <p:cNvGrpSpPr/>
          <p:nvPr/>
        </p:nvGrpSpPr>
        <p:grpSpPr>
          <a:xfrm>
            <a:off x="1450440" y="2088007"/>
            <a:ext cx="402121" cy="402088"/>
            <a:chOff x="726012" y="2139257"/>
            <a:chExt cx="402121" cy="402088"/>
          </a:xfrm>
        </p:grpSpPr>
        <p:sp>
          <p:nvSpPr>
            <p:cNvPr id="531" name="Google Shape;531;p60"/>
            <p:cNvSpPr/>
            <p:nvPr/>
          </p:nvSpPr>
          <p:spPr>
            <a:xfrm>
              <a:off x="726012" y="2332595"/>
              <a:ext cx="402121" cy="208749"/>
            </a:xfrm>
            <a:custGeom>
              <a:avLst/>
              <a:gdLst/>
              <a:ahLst/>
              <a:cxnLst/>
              <a:rect l="l" t="t" r="r" b="b"/>
              <a:pathLst>
                <a:path w="12134" h="6299" extrusionOk="0">
                  <a:moveTo>
                    <a:pt x="6990" y="477"/>
                  </a:moveTo>
                  <a:lnTo>
                    <a:pt x="6990" y="953"/>
                  </a:lnTo>
                  <a:cubicBezTo>
                    <a:pt x="6990" y="1191"/>
                    <a:pt x="6787" y="1381"/>
                    <a:pt x="6549" y="1381"/>
                  </a:cubicBezTo>
                  <a:lnTo>
                    <a:pt x="5132" y="1381"/>
                  </a:lnTo>
                  <a:lnTo>
                    <a:pt x="5132" y="1120"/>
                  </a:lnTo>
                  <a:cubicBezTo>
                    <a:pt x="5132" y="762"/>
                    <a:pt x="5430" y="477"/>
                    <a:pt x="5787" y="477"/>
                  </a:cubicBezTo>
                  <a:close/>
                  <a:moveTo>
                    <a:pt x="2799" y="2012"/>
                  </a:moveTo>
                  <a:lnTo>
                    <a:pt x="2799" y="2298"/>
                  </a:lnTo>
                  <a:cubicBezTo>
                    <a:pt x="2799" y="2441"/>
                    <a:pt x="2680" y="2560"/>
                    <a:pt x="2537" y="2560"/>
                  </a:cubicBezTo>
                  <a:lnTo>
                    <a:pt x="1560" y="2560"/>
                  </a:lnTo>
                  <a:lnTo>
                    <a:pt x="1560" y="2429"/>
                  </a:lnTo>
                  <a:cubicBezTo>
                    <a:pt x="1560" y="2203"/>
                    <a:pt x="1739" y="2012"/>
                    <a:pt x="1977" y="2012"/>
                  </a:cubicBezTo>
                  <a:close/>
                  <a:moveTo>
                    <a:pt x="10562" y="2012"/>
                  </a:moveTo>
                  <a:lnTo>
                    <a:pt x="10562" y="2298"/>
                  </a:lnTo>
                  <a:cubicBezTo>
                    <a:pt x="10562" y="2441"/>
                    <a:pt x="10454" y="2560"/>
                    <a:pt x="10312" y="2560"/>
                  </a:cubicBezTo>
                  <a:lnTo>
                    <a:pt x="9335" y="2560"/>
                  </a:lnTo>
                  <a:lnTo>
                    <a:pt x="9335" y="2429"/>
                  </a:lnTo>
                  <a:cubicBezTo>
                    <a:pt x="9335" y="2203"/>
                    <a:pt x="9514" y="2012"/>
                    <a:pt x="9740" y="2012"/>
                  </a:cubicBezTo>
                  <a:close/>
                  <a:moveTo>
                    <a:pt x="6990" y="1751"/>
                  </a:moveTo>
                  <a:lnTo>
                    <a:pt x="6990" y="2167"/>
                  </a:lnTo>
                  <a:cubicBezTo>
                    <a:pt x="6990" y="2679"/>
                    <a:pt x="6573" y="3096"/>
                    <a:pt x="6061" y="3096"/>
                  </a:cubicBezTo>
                  <a:cubicBezTo>
                    <a:pt x="5549" y="3096"/>
                    <a:pt x="5132" y="2679"/>
                    <a:pt x="5132" y="2167"/>
                  </a:cubicBezTo>
                  <a:lnTo>
                    <a:pt x="5132" y="1858"/>
                  </a:lnTo>
                  <a:lnTo>
                    <a:pt x="6549" y="1858"/>
                  </a:lnTo>
                  <a:cubicBezTo>
                    <a:pt x="6716" y="1858"/>
                    <a:pt x="6859" y="1822"/>
                    <a:pt x="6990" y="1751"/>
                  </a:cubicBezTo>
                  <a:close/>
                  <a:moveTo>
                    <a:pt x="2799" y="2989"/>
                  </a:moveTo>
                  <a:lnTo>
                    <a:pt x="2799" y="3203"/>
                  </a:lnTo>
                  <a:cubicBezTo>
                    <a:pt x="2799" y="3536"/>
                    <a:pt x="2513" y="3822"/>
                    <a:pt x="2180" y="3822"/>
                  </a:cubicBezTo>
                  <a:cubicBezTo>
                    <a:pt x="1834" y="3822"/>
                    <a:pt x="1560" y="3536"/>
                    <a:pt x="1560" y="3203"/>
                  </a:cubicBezTo>
                  <a:lnTo>
                    <a:pt x="1560" y="3036"/>
                  </a:lnTo>
                  <a:lnTo>
                    <a:pt x="2537" y="3036"/>
                  </a:lnTo>
                  <a:cubicBezTo>
                    <a:pt x="2632" y="3036"/>
                    <a:pt x="2715" y="3013"/>
                    <a:pt x="2799" y="2989"/>
                  </a:cubicBezTo>
                  <a:close/>
                  <a:moveTo>
                    <a:pt x="10562" y="2989"/>
                  </a:moveTo>
                  <a:lnTo>
                    <a:pt x="10562" y="3203"/>
                  </a:lnTo>
                  <a:cubicBezTo>
                    <a:pt x="10562" y="3536"/>
                    <a:pt x="10288" y="3822"/>
                    <a:pt x="9942" y="3822"/>
                  </a:cubicBezTo>
                  <a:cubicBezTo>
                    <a:pt x="9609" y="3822"/>
                    <a:pt x="9335" y="3536"/>
                    <a:pt x="9335" y="3203"/>
                  </a:cubicBezTo>
                  <a:lnTo>
                    <a:pt x="9335" y="3036"/>
                  </a:lnTo>
                  <a:lnTo>
                    <a:pt x="10312" y="3036"/>
                  </a:lnTo>
                  <a:cubicBezTo>
                    <a:pt x="10395" y="3036"/>
                    <a:pt x="10490" y="3013"/>
                    <a:pt x="10562" y="2989"/>
                  </a:cubicBezTo>
                  <a:close/>
                  <a:moveTo>
                    <a:pt x="6478" y="3572"/>
                  </a:moveTo>
                  <a:lnTo>
                    <a:pt x="6061" y="3989"/>
                  </a:lnTo>
                  <a:lnTo>
                    <a:pt x="5644" y="3572"/>
                  </a:lnTo>
                  <a:close/>
                  <a:moveTo>
                    <a:pt x="2322" y="4287"/>
                  </a:moveTo>
                  <a:lnTo>
                    <a:pt x="2180" y="4441"/>
                  </a:lnTo>
                  <a:lnTo>
                    <a:pt x="2025" y="4287"/>
                  </a:lnTo>
                  <a:close/>
                  <a:moveTo>
                    <a:pt x="10097" y="4287"/>
                  </a:moveTo>
                  <a:lnTo>
                    <a:pt x="9942" y="4441"/>
                  </a:lnTo>
                  <a:lnTo>
                    <a:pt x="9800" y="4287"/>
                  </a:lnTo>
                  <a:close/>
                  <a:moveTo>
                    <a:pt x="2989" y="4310"/>
                  </a:moveTo>
                  <a:cubicBezTo>
                    <a:pt x="3096" y="4322"/>
                    <a:pt x="3204" y="4358"/>
                    <a:pt x="3311" y="4418"/>
                  </a:cubicBezTo>
                  <a:cubicBezTo>
                    <a:pt x="3227" y="4632"/>
                    <a:pt x="3180" y="4870"/>
                    <a:pt x="3180" y="5108"/>
                  </a:cubicBezTo>
                  <a:lnTo>
                    <a:pt x="3180" y="5834"/>
                  </a:lnTo>
                  <a:lnTo>
                    <a:pt x="465" y="5834"/>
                  </a:lnTo>
                  <a:lnTo>
                    <a:pt x="465" y="5358"/>
                  </a:lnTo>
                  <a:cubicBezTo>
                    <a:pt x="465" y="4834"/>
                    <a:pt x="858" y="4394"/>
                    <a:pt x="1370" y="4310"/>
                  </a:cubicBezTo>
                  <a:lnTo>
                    <a:pt x="2013" y="4953"/>
                  </a:lnTo>
                  <a:cubicBezTo>
                    <a:pt x="2049" y="4989"/>
                    <a:pt x="2108" y="5013"/>
                    <a:pt x="2180" y="5013"/>
                  </a:cubicBezTo>
                  <a:cubicBezTo>
                    <a:pt x="2239" y="5013"/>
                    <a:pt x="2299" y="4989"/>
                    <a:pt x="2346" y="4953"/>
                  </a:cubicBezTo>
                  <a:lnTo>
                    <a:pt x="2989" y="4310"/>
                  </a:lnTo>
                  <a:close/>
                  <a:moveTo>
                    <a:pt x="7133" y="3584"/>
                  </a:moveTo>
                  <a:cubicBezTo>
                    <a:pt x="7883" y="3691"/>
                    <a:pt x="8466" y="4334"/>
                    <a:pt x="8466" y="5108"/>
                  </a:cubicBezTo>
                  <a:lnTo>
                    <a:pt x="8466" y="5834"/>
                  </a:lnTo>
                  <a:lnTo>
                    <a:pt x="3656" y="5834"/>
                  </a:lnTo>
                  <a:lnTo>
                    <a:pt x="3656" y="5358"/>
                  </a:lnTo>
                  <a:lnTo>
                    <a:pt x="5204" y="5358"/>
                  </a:lnTo>
                  <a:cubicBezTo>
                    <a:pt x="5335" y="5358"/>
                    <a:pt x="5442" y="5251"/>
                    <a:pt x="5442" y="5120"/>
                  </a:cubicBezTo>
                  <a:cubicBezTo>
                    <a:pt x="5442" y="4989"/>
                    <a:pt x="5335" y="4882"/>
                    <a:pt x="5204" y="4882"/>
                  </a:cubicBezTo>
                  <a:lnTo>
                    <a:pt x="3680" y="4882"/>
                  </a:lnTo>
                  <a:cubicBezTo>
                    <a:pt x="3775" y="4203"/>
                    <a:pt x="4311" y="3679"/>
                    <a:pt x="4989" y="3584"/>
                  </a:cubicBezTo>
                  <a:lnTo>
                    <a:pt x="5894" y="4489"/>
                  </a:lnTo>
                  <a:cubicBezTo>
                    <a:pt x="5942" y="4537"/>
                    <a:pt x="6002" y="4560"/>
                    <a:pt x="6061" y="4560"/>
                  </a:cubicBezTo>
                  <a:cubicBezTo>
                    <a:pt x="6121" y="4560"/>
                    <a:pt x="6180" y="4537"/>
                    <a:pt x="6228" y="4489"/>
                  </a:cubicBezTo>
                  <a:lnTo>
                    <a:pt x="7133" y="3584"/>
                  </a:lnTo>
                  <a:close/>
                  <a:moveTo>
                    <a:pt x="10752" y="4310"/>
                  </a:moveTo>
                  <a:cubicBezTo>
                    <a:pt x="11264" y="4394"/>
                    <a:pt x="11657" y="4834"/>
                    <a:pt x="11657" y="5358"/>
                  </a:cubicBezTo>
                  <a:lnTo>
                    <a:pt x="11657" y="5834"/>
                  </a:lnTo>
                  <a:lnTo>
                    <a:pt x="8942" y="5834"/>
                  </a:lnTo>
                  <a:lnTo>
                    <a:pt x="8942" y="5108"/>
                  </a:lnTo>
                  <a:cubicBezTo>
                    <a:pt x="8942" y="4870"/>
                    <a:pt x="8895" y="4632"/>
                    <a:pt x="8811" y="4418"/>
                  </a:cubicBezTo>
                  <a:cubicBezTo>
                    <a:pt x="8919" y="4358"/>
                    <a:pt x="9026" y="4322"/>
                    <a:pt x="9145" y="4310"/>
                  </a:cubicBezTo>
                  <a:lnTo>
                    <a:pt x="9776" y="4953"/>
                  </a:lnTo>
                  <a:cubicBezTo>
                    <a:pt x="9823" y="4989"/>
                    <a:pt x="9883" y="5013"/>
                    <a:pt x="9942" y="5013"/>
                  </a:cubicBezTo>
                  <a:cubicBezTo>
                    <a:pt x="10014" y="5013"/>
                    <a:pt x="10073" y="4989"/>
                    <a:pt x="10121" y="4953"/>
                  </a:cubicBezTo>
                  <a:lnTo>
                    <a:pt x="10752" y="4310"/>
                  </a:lnTo>
                  <a:close/>
                  <a:moveTo>
                    <a:pt x="5787" y="0"/>
                  </a:moveTo>
                  <a:cubicBezTo>
                    <a:pt x="5168" y="0"/>
                    <a:pt x="4668" y="500"/>
                    <a:pt x="4668" y="1120"/>
                  </a:cubicBezTo>
                  <a:lnTo>
                    <a:pt x="4668" y="2167"/>
                  </a:lnTo>
                  <a:cubicBezTo>
                    <a:pt x="4668" y="2524"/>
                    <a:pt x="4799" y="2858"/>
                    <a:pt x="5025" y="3108"/>
                  </a:cubicBezTo>
                  <a:lnTo>
                    <a:pt x="5013" y="3108"/>
                  </a:lnTo>
                  <a:cubicBezTo>
                    <a:pt x="4394" y="3167"/>
                    <a:pt x="3858" y="3501"/>
                    <a:pt x="3525" y="3989"/>
                  </a:cubicBezTo>
                  <a:cubicBezTo>
                    <a:pt x="3382" y="3917"/>
                    <a:pt x="3227" y="3870"/>
                    <a:pt x="3061" y="3834"/>
                  </a:cubicBezTo>
                  <a:cubicBezTo>
                    <a:pt x="3192" y="3656"/>
                    <a:pt x="3263" y="3441"/>
                    <a:pt x="3263" y="3203"/>
                  </a:cubicBezTo>
                  <a:lnTo>
                    <a:pt x="3263" y="1774"/>
                  </a:lnTo>
                  <a:cubicBezTo>
                    <a:pt x="3263" y="1643"/>
                    <a:pt x="3156" y="1536"/>
                    <a:pt x="3025" y="1536"/>
                  </a:cubicBezTo>
                  <a:lnTo>
                    <a:pt x="1977" y="1536"/>
                  </a:lnTo>
                  <a:cubicBezTo>
                    <a:pt x="1477" y="1536"/>
                    <a:pt x="1084" y="1941"/>
                    <a:pt x="1084" y="2429"/>
                  </a:cubicBezTo>
                  <a:lnTo>
                    <a:pt x="1084" y="3203"/>
                  </a:lnTo>
                  <a:cubicBezTo>
                    <a:pt x="1084" y="3441"/>
                    <a:pt x="1156" y="3656"/>
                    <a:pt x="1287" y="3834"/>
                  </a:cubicBezTo>
                  <a:cubicBezTo>
                    <a:pt x="560" y="3953"/>
                    <a:pt x="1" y="4596"/>
                    <a:pt x="1" y="5358"/>
                  </a:cubicBezTo>
                  <a:lnTo>
                    <a:pt x="1" y="6061"/>
                  </a:lnTo>
                  <a:cubicBezTo>
                    <a:pt x="1" y="6192"/>
                    <a:pt x="96" y="6299"/>
                    <a:pt x="227" y="6299"/>
                  </a:cubicBezTo>
                  <a:lnTo>
                    <a:pt x="11895" y="6299"/>
                  </a:lnTo>
                  <a:cubicBezTo>
                    <a:pt x="12026" y="6299"/>
                    <a:pt x="12133" y="6192"/>
                    <a:pt x="12133" y="6061"/>
                  </a:cubicBezTo>
                  <a:lnTo>
                    <a:pt x="12133" y="5358"/>
                  </a:lnTo>
                  <a:cubicBezTo>
                    <a:pt x="12133" y="4596"/>
                    <a:pt x="11562" y="3953"/>
                    <a:pt x="10835" y="3834"/>
                  </a:cubicBezTo>
                  <a:cubicBezTo>
                    <a:pt x="10966" y="3656"/>
                    <a:pt x="11038" y="3441"/>
                    <a:pt x="11038" y="3203"/>
                  </a:cubicBezTo>
                  <a:lnTo>
                    <a:pt x="11038" y="1774"/>
                  </a:lnTo>
                  <a:cubicBezTo>
                    <a:pt x="11038" y="1643"/>
                    <a:pt x="10931" y="1536"/>
                    <a:pt x="10800" y="1536"/>
                  </a:cubicBezTo>
                  <a:lnTo>
                    <a:pt x="9740" y="1536"/>
                  </a:lnTo>
                  <a:cubicBezTo>
                    <a:pt x="9252" y="1536"/>
                    <a:pt x="8859" y="1941"/>
                    <a:pt x="8859" y="2429"/>
                  </a:cubicBezTo>
                  <a:lnTo>
                    <a:pt x="8859" y="3203"/>
                  </a:lnTo>
                  <a:cubicBezTo>
                    <a:pt x="8859" y="3441"/>
                    <a:pt x="8930" y="3656"/>
                    <a:pt x="9061" y="3834"/>
                  </a:cubicBezTo>
                  <a:cubicBezTo>
                    <a:pt x="8907" y="3870"/>
                    <a:pt x="8740" y="3917"/>
                    <a:pt x="8597" y="3989"/>
                  </a:cubicBezTo>
                  <a:cubicBezTo>
                    <a:pt x="8276" y="3501"/>
                    <a:pt x="7728" y="3167"/>
                    <a:pt x="7109" y="3108"/>
                  </a:cubicBezTo>
                  <a:cubicBezTo>
                    <a:pt x="7323" y="2858"/>
                    <a:pt x="7466" y="2524"/>
                    <a:pt x="7466" y="2167"/>
                  </a:cubicBezTo>
                  <a:lnTo>
                    <a:pt x="7466" y="238"/>
                  </a:lnTo>
                  <a:cubicBezTo>
                    <a:pt x="7466" y="107"/>
                    <a:pt x="7359" y="0"/>
                    <a:pt x="72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0"/>
            <p:cNvSpPr/>
            <p:nvPr/>
          </p:nvSpPr>
          <p:spPr>
            <a:xfrm>
              <a:off x="885018" y="2188470"/>
              <a:ext cx="83712" cy="59718"/>
            </a:xfrm>
            <a:custGeom>
              <a:avLst/>
              <a:gdLst/>
              <a:ahLst/>
              <a:cxnLst/>
              <a:rect l="l" t="t" r="r" b="b"/>
              <a:pathLst>
                <a:path w="2526" h="1802" extrusionOk="0">
                  <a:moveTo>
                    <a:pt x="2263" y="1"/>
                  </a:moveTo>
                  <a:cubicBezTo>
                    <a:pt x="2204" y="1"/>
                    <a:pt x="2144" y="21"/>
                    <a:pt x="2096" y="63"/>
                  </a:cubicBezTo>
                  <a:lnTo>
                    <a:pt x="930" y="1230"/>
                  </a:lnTo>
                  <a:lnTo>
                    <a:pt x="430" y="730"/>
                  </a:lnTo>
                  <a:cubicBezTo>
                    <a:pt x="382" y="682"/>
                    <a:pt x="322" y="658"/>
                    <a:pt x="263" y="658"/>
                  </a:cubicBezTo>
                  <a:cubicBezTo>
                    <a:pt x="203" y="658"/>
                    <a:pt x="144" y="682"/>
                    <a:pt x="96" y="730"/>
                  </a:cubicBezTo>
                  <a:cubicBezTo>
                    <a:pt x="1" y="825"/>
                    <a:pt x="1" y="968"/>
                    <a:pt x="96" y="1063"/>
                  </a:cubicBezTo>
                  <a:lnTo>
                    <a:pt x="763" y="1730"/>
                  </a:lnTo>
                  <a:cubicBezTo>
                    <a:pt x="811" y="1778"/>
                    <a:pt x="870" y="1801"/>
                    <a:pt x="930" y="1801"/>
                  </a:cubicBezTo>
                  <a:cubicBezTo>
                    <a:pt x="1001" y="1801"/>
                    <a:pt x="1061" y="1778"/>
                    <a:pt x="1096" y="1730"/>
                  </a:cubicBezTo>
                  <a:lnTo>
                    <a:pt x="2430" y="396"/>
                  </a:lnTo>
                  <a:cubicBezTo>
                    <a:pt x="2525" y="313"/>
                    <a:pt x="2525" y="158"/>
                    <a:pt x="2430" y="63"/>
                  </a:cubicBezTo>
                  <a:cubicBezTo>
                    <a:pt x="2382" y="21"/>
                    <a:pt x="2323" y="1"/>
                    <a:pt x="2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0"/>
            <p:cNvSpPr/>
            <p:nvPr/>
          </p:nvSpPr>
          <p:spPr>
            <a:xfrm>
              <a:off x="847934" y="2145586"/>
              <a:ext cx="157879" cy="151516"/>
            </a:xfrm>
            <a:custGeom>
              <a:avLst/>
              <a:gdLst/>
              <a:ahLst/>
              <a:cxnLst/>
              <a:rect l="l" t="t" r="r" b="b"/>
              <a:pathLst>
                <a:path w="4764" h="4572" extrusionOk="0">
                  <a:moveTo>
                    <a:pt x="1504" y="0"/>
                  </a:moveTo>
                  <a:cubicBezTo>
                    <a:pt x="1471" y="0"/>
                    <a:pt x="1438" y="8"/>
                    <a:pt x="1406" y="24"/>
                  </a:cubicBezTo>
                  <a:cubicBezTo>
                    <a:pt x="548" y="405"/>
                    <a:pt x="1" y="1262"/>
                    <a:pt x="1" y="2191"/>
                  </a:cubicBezTo>
                  <a:cubicBezTo>
                    <a:pt x="1" y="3512"/>
                    <a:pt x="1072" y="4572"/>
                    <a:pt x="2382" y="4572"/>
                  </a:cubicBezTo>
                  <a:cubicBezTo>
                    <a:pt x="3692" y="4572"/>
                    <a:pt x="4763" y="3512"/>
                    <a:pt x="4763" y="2191"/>
                  </a:cubicBezTo>
                  <a:cubicBezTo>
                    <a:pt x="4763" y="1250"/>
                    <a:pt x="4216" y="405"/>
                    <a:pt x="3346" y="24"/>
                  </a:cubicBezTo>
                  <a:cubicBezTo>
                    <a:pt x="3315" y="8"/>
                    <a:pt x="3282" y="0"/>
                    <a:pt x="3250" y="0"/>
                  </a:cubicBezTo>
                  <a:cubicBezTo>
                    <a:pt x="3162" y="0"/>
                    <a:pt x="3080" y="55"/>
                    <a:pt x="3037" y="143"/>
                  </a:cubicBezTo>
                  <a:cubicBezTo>
                    <a:pt x="2989" y="262"/>
                    <a:pt x="3037" y="393"/>
                    <a:pt x="3156" y="452"/>
                  </a:cubicBezTo>
                  <a:cubicBezTo>
                    <a:pt x="3847" y="762"/>
                    <a:pt x="4287" y="1440"/>
                    <a:pt x="4287" y="2191"/>
                  </a:cubicBezTo>
                  <a:cubicBezTo>
                    <a:pt x="4287" y="3250"/>
                    <a:pt x="3430" y="4096"/>
                    <a:pt x="2382" y="4096"/>
                  </a:cubicBezTo>
                  <a:cubicBezTo>
                    <a:pt x="1334" y="4096"/>
                    <a:pt x="477" y="3250"/>
                    <a:pt x="477" y="2191"/>
                  </a:cubicBezTo>
                  <a:cubicBezTo>
                    <a:pt x="477" y="1440"/>
                    <a:pt x="918" y="762"/>
                    <a:pt x="1596" y="452"/>
                  </a:cubicBezTo>
                  <a:cubicBezTo>
                    <a:pt x="1715" y="405"/>
                    <a:pt x="1775" y="262"/>
                    <a:pt x="1715" y="143"/>
                  </a:cubicBezTo>
                  <a:cubicBezTo>
                    <a:pt x="1680" y="55"/>
                    <a:pt x="1595" y="0"/>
                    <a:pt x="1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0"/>
            <p:cNvSpPr/>
            <p:nvPr/>
          </p:nvSpPr>
          <p:spPr>
            <a:xfrm>
              <a:off x="918953" y="2139257"/>
              <a:ext cx="16239" cy="15808"/>
            </a:xfrm>
            <a:custGeom>
              <a:avLst/>
              <a:gdLst/>
              <a:ahLst/>
              <a:cxnLst/>
              <a:rect l="l" t="t" r="r" b="b"/>
              <a:pathLst>
                <a:path w="490" h="477" extrusionOk="0">
                  <a:moveTo>
                    <a:pt x="239" y="0"/>
                  </a:moveTo>
                  <a:cubicBezTo>
                    <a:pt x="108" y="0"/>
                    <a:pt x="1" y="107"/>
                    <a:pt x="1" y="238"/>
                  </a:cubicBezTo>
                  <a:cubicBezTo>
                    <a:pt x="1" y="369"/>
                    <a:pt x="108" y="477"/>
                    <a:pt x="239" y="477"/>
                  </a:cubicBezTo>
                  <a:lnTo>
                    <a:pt x="251" y="477"/>
                  </a:lnTo>
                  <a:cubicBezTo>
                    <a:pt x="382" y="477"/>
                    <a:pt x="489" y="369"/>
                    <a:pt x="489" y="238"/>
                  </a:cubicBezTo>
                  <a:cubicBezTo>
                    <a:pt x="489" y="107"/>
                    <a:pt x="382" y="0"/>
                    <a:pt x="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0"/>
            <p:cNvSpPr/>
            <p:nvPr/>
          </p:nvSpPr>
          <p:spPr>
            <a:xfrm>
              <a:off x="918953" y="2494352"/>
              <a:ext cx="15841" cy="15841"/>
            </a:xfrm>
            <a:custGeom>
              <a:avLst/>
              <a:gdLst/>
              <a:ahLst/>
              <a:cxnLst/>
              <a:rect l="l" t="t" r="r" b="b"/>
              <a:pathLst>
                <a:path w="478" h="478" extrusionOk="0">
                  <a:moveTo>
                    <a:pt x="239" y="1"/>
                  </a:moveTo>
                  <a:cubicBezTo>
                    <a:pt x="180" y="1"/>
                    <a:pt x="120" y="25"/>
                    <a:pt x="72" y="72"/>
                  </a:cubicBezTo>
                  <a:cubicBezTo>
                    <a:pt x="25" y="108"/>
                    <a:pt x="1" y="179"/>
                    <a:pt x="1" y="239"/>
                  </a:cubicBezTo>
                  <a:cubicBezTo>
                    <a:pt x="1" y="299"/>
                    <a:pt x="25" y="358"/>
                    <a:pt x="72" y="406"/>
                  </a:cubicBezTo>
                  <a:cubicBezTo>
                    <a:pt x="120" y="453"/>
                    <a:pt x="180" y="477"/>
                    <a:pt x="239" y="477"/>
                  </a:cubicBezTo>
                  <a:cubicBezTo>
                    <a:pt x="299" y="477"/>
                    <a:pt x="358" y="453"/>
                    <a:pt x="406" y="406"/>
                  </a:cubicBezTo>
                  <a:cubicBezTo>
                    <a:pt x="453" y="358"/>
                    <a:pt x="477" y="299"/>
                    <a:pt x="477" y="239"/>
                  </a:cubicBezTo>
                  <a:cubicBezTo>
                    <a:pt x="477" y="179"/>
                    <a:pt x="453" y="108"/>
                    <a:pt x="406" y="72"/>
                  </a:cubicBezTo>
                  <a:cubicBezTo>
                    <a:pt x="358" y="25"/>
                    <a:pt x="299"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60"/>
          <p:cNvGrpSpPr/>
          <p:nvPr/>
        </p:nvGrpSpPr>
        <p:grpSpPr>
          <a:xfrm>
            <a:off x="7393296" y="3516365"/>
            <a:ext cx="333057" cy="402121"/>
            <a:chOff x="7414426" y="1488188"/>
            <a:chExt cx="333057" cy="402121"/>
          </a:xfrm>
        </p:grpSpPr>
        <p:sp>
          <p:nvSpPr>
            <p:cNvPr id="537" name="Google Shape;537;p60"/>
            <p:cNvSpPr/>
            <p:nvPr/>
          </p:nvSpPr>
          <p:spPr>
            <a:xfrm>
              <a:off x="7414426" y="1488188"/>
              <a:ext cx="333057" cy="402121"/>
            </a:xfrm>
            <a:custGeom>
              <a:avLst/>
              <a:gdLst/>
              <a:ahLst/>
              <a:cxnLst/>
              <a:rect l="l" t="t" r="r" b="b"/>
              <a:pathLst>
                <a:path w="10050" h="12134" extrusionOk="0">
                  <a:moveTo>
                    <a:pt x="9335" y="465"/>
                  </a:moveTo>
                  <a:cubicBezTo>
                    <a:pt x="9466" y="465"/>
                    <a:pt x="9573" y="572"/>
                    <a:pt x="9573" y="703"/>
                  </a:cubicBezTo>
                  <a:lnTo>
                    <a:pt x="9573" y="1846"/>
                  </a:lnTo>
                  <a:lnTo>
                    <a:pt x="8192" y="465"/>
                  </a:lnTo>
                  <a:close/>
                  <a:moveTo>
                    <a:pt x="7894" y="834"/>
                  </a:moveTo>
                  <a:lnTo>
                    <a:pt x="9216" y="2156"/>
                  </a:lnTo>
                  <a:lnTo>
                    <a:pt x="8133" y="2156"/>
                  </a:lnTo>
                  <a:cubicBezTo>
                    <a:pt x="8002" y="2156"/>
                    <a:pt x="7894" y="2049"/>
                    <a:pt x="7894" y="1918"/>
                  </a:cubicBezTo>
                  <a:lnTo>
                    <a:pt x="7894" y="834"/>
                  </a:lnTo>
                  <a:close/>
                  <a:moveTo>
                    <a:pt x="7418" y="465"/>
                  </a:moveTo>
                  <a:lnTo>
                    <a:pt x="7418" y="1918"/>
                  </a:lnTo>
                  <a:cubicBezTo>
                    <a:pt x="7418" y="2311"/>
                    <a:pt x="7740" y="2632"/>
                    <a:pt x="8133" y="2632"/>
                  </a:cubicBezTo>
                  <a:lnTo>
                    <a:pt x="9573" y="2632"/>
                  </a:lnTo>
                  <a:lnTo>
                    <a:pt x="9573" y="11419"/>
                  </a:lnTo>
                  <a:cubicBezTo>
                    <a:pt x="9573" y="11550"/>
                    <a:pt x="9466" y="11657"/>
                    <a:pt x="9335" y="11657"/>
                  </a:cubicBezTo>
                  <a:lnTo>
                    <a:pt x="715" y="11657"/>
                  </a:lnTo>
                  <a:cubicBezTo>
                    <a:pt x="584" y="11657"/>
                    <a:pt x="477" y="11550"/>
                    <a:pt x="477" y="11419"/>
                  </a:cubicBezTo>
                  <a:lnTo>
                    <a:pt x="477" y="703"/>
                  </a:lnTo>
                  <a:cubicBezTo>
                    <a:pt x="477" y="572"/>
                    <a:pt x="584" y="465"/>
                    <a:pt x="715" y="465"/>
                  </a:cubicBezTo>
                  <a:close/>
                  <a:moveTo>
                    <a:pt x="715" y="1"/>
                  </a:moveTo>
                  <a:cubicBezTo>
                    <a:pt x="322" y="1"/>
                    <a:pt x="1" y="311"/>
                    <a:pt x="1" y="703"/>
                  </a:cubicBezTo>
                  <a:lnTo>
                    <a:pt x="1" y="11419"/>
                  </a:lnTo>
                  <a:cubicBezTo>
                    <a:pt x="1" y="11812"/>
                    <a:pt x="322" y="12133"/>
                    <a:pt x="715" y="12133"/>
                  </a:cubicBezTo>
                  <a:lnTo>
                    <a:pt x="9335" y="12133"/>
                  </a:lnTo>
                  <a:cubicBezTo>
                    <a:pt x="9728" y="12133"/>
                    <a:pt x="10049" y="11812"/>
                    <a:pt x="10049" y="11419"/>
                  </a:cubicBezTo>
                  <a:lnTo>
                    <a:pt x="10049" y="703"/>
                  </a:lnTo>
                  <a:cubicBezTo>
                    <a:pt x="10049" y="311"/>
                    <a:pt x="9728" y="1"/>
                    <a:pt x="9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0"/>
            <p:cNvSpPr/>
            <p:nvPr/>
          </p:nvSpPr>
          <p:spPr>
            <a:xfrm>
              <a:off x="7604617" y="1635761"/>
              <a:ext cx="103397" cy="15841"/>
            </a:xfrm>
            <a:custGeom>
              <a:avLst/>
              <a:gdLst/>
              <a:ahLst/>
              <a:cxnLst/>
              <a:rect l="l" t="t" r="r" b="b"/>
              <a:pathLst>
                <a:path w="3120" h="478" extrusionOk="0">
                  <a:moveTo>
                    <a:pt x="239" y="1"/>
                  </a:moveTo>
                  <a:cubicBezTo>
                    <a:pt x="108" y="1"/>
                    <a:pt x="0" y="108"/>
                    <a:pt x="0" y="239"/>
                  </a:cubicBezTo>
                  <a:cubicBezTo>
                    <a:pt x="0" y="370"/>
                    <a:pt x="108" y="477"/>
                    <a:pt x="239" y="477"/>
                  </a:cubicBezTo>
                  <a:lnTo>
                    <a:pt x="2882" y="477"/>
                  </a:lnTo>
                  <a:cubicBezTo>
                    <a:pt x="3013" y="477"/>
                    <a:pt x="3120" y="370"/>
                    <a:pt x="3120" y="239"/>
                  </a:cubicBezTo>
                  <a:cubicBezTo>
                    <a:pt x="3120" y="108"/>
                    <a:pt x="3013" y="1"/>
                    <a:pt x="2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0"/>
            <p:cNvSpPr/>
            <p:nvPr/>
          </p:nvSpPr>
          <p:spPr>
            <a:xfrm>
              <a:off x="7604617" y="1597882"/>
              <a:ext cx="15808" cy="15841"/>
            </a:xfrm>
            <a:custGeom>
              <a:avLst/>
              <a:gdLst/>
              <a:ahLst/>
              <a:cxnLst/>
              <a:rect l="l" t="t" r="r" b="b"/>
              <a:pathLst>
                <a:path w="477" h="478" extrusionOk="0">
                  <a:moveTo>
                    <a:pt x="239" y="1"/>
                  </a:moveTo>
                  <a:cubicBezTo>
                    <a:pt x="179" y="1"/>
                    <a:pt x="119" y="25"/>
                    <a:pt x="72" y="72"/>
                  </a:cubicBezTo>
                  <a:cubicBezTo>
                    <a:pt x="24" y="120"/>
                    <a:pt x="0" y="180"/>
                    <a:pt x="0" y="239"/>
                  </a:cubicBezTo>
                  <a:cubicBezTo>
                    <a:pt x="0" y="299"/>
                    <a:pt x="24" y="370"/>
                    <a:pt x="72" y="406"/>
                  </a:cubicBezTo>
                  <a:cubicBezTo>
                    <a:pt x="119" y="453"/>
                    <a:pt x="179" y="477"/>
                    <a:pt x="239" y="477"/>
                  </a:cubicBezTo>
                  <a:cubicBezTo>
                    <a:pt x="298" y="477"/>
                    <a:pt x="370" y="453"/>
                    <a:pt x="405" y="406"/>
                  </a:cubicBezTo>
                  <a:cubicBezTo>
                    <a:pt x="453" y="370"/>
                    <a:pt x="477" y="299"/>
                    <a:pt x="477" y="239"/>
                  </a:cubicBezTo>
                  <a:cubicBezTo>
                    <a:pt x="477" y="180"/>
                    <a:pt x="453" y="120"/>
                    <a:pt x="405" y="72"/>
                  </a:cubicBezTo>
                  <a:cubicBezTo>
                    <a:pt x="370" y="25"/>
                    <a:pt x="298"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0"/>
            <p:cNvSpPr/>
            <p:nvPr/>
          </p:nvSpPr>
          <p:spPr>
            <a:xfrm>
              <a:off x="7636166" y="1597882"/>
              <a:ext cx="71848" cy="15841"/>
            </a:xfrm>
            <a:custGeom>
              <a:avLst/>
              <a:gdLst/>
              <a:ahLst/>
              <a:cxnLst/>
              <a:rect l="l" t="t" r="r" b="b"/>
              <a:pathLst>
                <a:path w="2168" h="478" extrusionOk="0">
                  <a:moveTo>
                    <a:pt x="239" y="1"/>
                  </a:moveTo>
                  <a:cubicBezTo>
                    <a:pt x="108" y="1"/>
                    <a:pt x="1" y="108"/>
                    <a:pt x="1" y="239"/>
                  </a:cubicBezTo>
                  <a:cubicBezTo>
                    <a:pt x="1" y="370"/>
                    <a:pt x="108" y="477"/>
                    <a:pt x="239" y="477"/>
                  </a:cubicBezTo>
                  <a:lnTo>
                    <a:pt x="1930" y="477"/>
                  </a:lnTo>
                  <a:cubicBezTo>
                    <a:pt x="2061" y="477"/>
                    <a:pt x="2168" y="370"/>
                    <a:pt x="2168" y="239"/>
                  </a:cubicBezTo>
                  <a:cubicBezTo>
                    <a:pt x="2168" y="108"/>
                    <a:pt x="2061" y="1"/>
                    <a:pt x="1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0"/>
            <p:cNvSpPr/>
            <p:nvPr/>
          </p:nvSpPr>
          <p:spPr>
            <a:xfrm>
              <a:off x="7606970" y="1673275"/>
              <a:ext cx="101044" cy="15808"/>
            </a:xfrm>
            <a:custGeom>
              <a:avLst/>
              <a:gdLst/>
              <a:ahLst/>
              <a:cxnLst/>
              <a:rect l="l" t="t" r="r" b="b"/>
              <a:pathLst>
                <a:path w="3049" h="477" extrusionOk="0">
                  <a:moveTo>
                    <a:pt x="239" y="0"/>
                  </a:moveTo>
                  <a:cubicBezTo>
                    <a:pt x="108" y="0"/>
                    <a:pt x="1" y="107"/>
                    <a:pt x="1" y="238"/>
                  </a:cubicBezTo>
                  <a:cubicBezTo>
                    <a:pt x="1" y="369"/>
                    <a:pt x="108" y="476"/>
                    <a:pt x="239" y="476"/>
                  </a:cubicBezTo>
                  <a:lnTo>
                    <a:pt x="2811" y="476"/>
                  </a:lnTo>
                  <a:cubicBezTo>
                    <a:pt x="2942" y="476"/>
                    <a:pt x="3049" y="369"/>
                    <a:pt x="3049" y="238"/>
                  </a:cubicBezTo>
                  <a:cubicBezTo>
                    <a:pt x="3049" y="107"/>
                    <a:pt x="2942" y="0"/>
                    <a:pt x="2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0"/>
            <p:cNvSpPr/>
            <p:nvPr/>
          </p:nvSpPr>
          <p:spPr>
            <a:xfrm>
              <a:off x="7453896" y="1711154"/>
              <a:ext cx="256106" cy="15808"/>
            </a:xfrm>
            <a:custGeom>
              <a:avLst/>
              <a:gdLst/>
              <a:ahLst/>
              <a:cxnLst/>
              <a:rect l="l" t="t" r="r" b="b"/>
              <a:pathLst>
                <a:path w="7728" h="477" extrusionOk="0">
                  <a:moveTo>
                    <a:pt x="238" y="0"/>
                  </a:moveTo>
                  <a:cubicBezTo>
                    <a:pt x="107" y="0"/>
                    <a:pt x="0" y="107"/>
                    <a:pt x="0" y="238"/>
                  </a:cubicBezTo>
                  <a:cubicBezTo>
                    <a:pt x="0" y="369"/>
                    <a:pt x="107" y="476"/>
                    <a:pt x="238" y="476"/>
                  </a:cubicBezTo>
                  <a:lnTo>
                    <a:pt x="7489" y="476"/>
                  </a:lnTo>
                  <a:cubicBezTo>
                    <a:pt x="7620" y="476"/>
                    <a:pt x="7727" y="369"/>
                    <a:pt x="7727" y="238"/>
                  </a:cubicBezTo>
                  <a:cubicBezTo>
                    <a:pt x="7727" y="107"/>
                    <a:pt x="7620" y="0"/>
                    <a:pt x="7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0"/>
            <p:cNvSpPr/>
            <p:nvPr/>
          </p:nvSpPr>
          <p:spPr>
            <a:xfrm>
              <a:off x="7453896" y="1748635"/>
              <a:ext cx="254118" cy="15808"/>
            </a:xfrm>
            <a:custGeom>
              <a:avLst/>
              <a:gdLst/>
              <a:ahLst/>
              <a:cxnLst/>
              <a:rect l="l" t="t" r="r" b="b"/>
              <a:pathLst>
                <a:path w="7668" h="477" extrusionOk="0">
                  <a:moveTo>
                    <a:pt x="238" y="0"/>
                  </a:moveTo>
                  <a:cubicBezTo>
                    <a:pt x="107" y="0"/>
                    <a:pt x="0" y="107"/>
                    <a:pt x="0" y="238"/>
                  </a:cubicBezTo>
                  <a:cubicBezTo>
                    <a:pt x="0" y="369"/>
                    <a:pt x="107" y="476"/>
                    <a:pt x="238" y="476"/>
                  </a:cubicBezTo>
                  <a:lnTo>
                    <a:pt x="7430" y="476"/>
                  </a:lnTo>
                  <a:cubicBezTo>
                    <a:pt x="7561" y="476"/>
                    <a:pt x="7668" y="369"/>
                    <a:pt x="7668" y="238"/>
                  </a:cubicBezTo>
                  <a:cubicBezTo>
                    <a:pt x="7668" y="107"/>
                    <a:pt x="7561" y="0"/>
                    <a:pt x="7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0"/>
            <p:cNvSpPr/>
            <p:nvPr/>
          </p:nvSpPr>
          <p:spPr>
            <a:xfrm>
              <a:off x="7453896" y="1786514"/>
              <a:ext cx="256106" cy="15808"/>
            </a:xfrm>
            <a:custGeom>
              <a:avLst/>
              <a:gdLst/>
              <a:ahLst/>
              <a:cxnLst/>
              <a:rect l="l" t="t" r="r" b="b"/>
              <a:pathLst>
                <a:path w="7728" h="477" extrusionOk="0">
                  <a:moveTo>
                    <a:pt x="238" y="0"/>
                  </a:moveTo>
                  <a:cubicBezTo>
                    <a:pt x="107" y="0"/>
                    <a:pt x="0" y="107"/>
                    <a:pt x="0" y="238"/>
                  </a:cubicBezTo>
                  <a:cubicBezTo>
                    <a:pt x="0" y="369"/>
                    <a:pt x="107" y="476"/>
                    <a:pt x="238" y="476"/>
                  </a:cubicBezTo>
                  <a:lnTo>
                    <a:pt x="7489" y="476"/>
                  </a:lnTo>
                  <a:cubicBezTo>
                    <a:pt x="7620" y="476"/>
                    <a:pt x="7727" y="369"/>
                    <a:pt x="7727" y="238"/>
                  </a:cubicBezTo>
                  <a:cubicBezTo>
                    <a:pt x="7727" y="107"/>
                    <a:pt x="7620" y="0"/>
                    <a:pt x="7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0"/>
            <p:cNvSpPr/>
            <p:nvPr/>
          </p:nvSpPr>
          <p:spPr>
            <a:xfrm>
              <a:off x="7694194" y="1823996"/>
              <a:ext cx="15808" cy="15808"/>
            </a:xfrm>
            <a:custGeom>
              <a:avLst/>
              <a:gdLst/>
              <a:ahLst/>
              <a:cxnLst/>
              <a:rect l="l" t="t" r="r" b="b"/>
              <a:pathLst>
                <a:path w="477" h="477" extrusionOk="0">
                  <a:moveTo>
                    <a:pt x="238" y="0"/>
                  </a:moveTo>
                  <a:cubicBezTo>
                    <a:pt x="179" y="0"/>
                    <a:pt x="119" y="36"/>
                    <a:pt x="72" y="72"/>
                  </a:cubicBezTo>
                  <a:cubicBezTo>
                    <a:pt x="24" y="119"/>
                    <a:pt x="0" y="179"/>
                    <a:pt x="0" y="238"/>
                  </a:cubicBezTo>
                  <a:cubicBezTo>
                    <a:pt x="0" y="310"/>
                    <a:pt x="24" y="369"/>
                    <a:pt x="72" y="405"/>
                  </a:cubicBezTo>
                  <a:cubicBezTo>
                    <a:pt x="119" y="453"/>
                    <a:pt x="179" y="476"/>
                    <a:pt x="238" y="476"/>
                  </a:cubicBezTo>
                  <a:cubicBezTo>
                    <a:pt x="298" y="476"/>
                    <a:pt x="357" y="453"/>
                    <a:pt x="405" y="405"/>
                  </a:cubicBezTo>
                  <a:cubicBezTo>
                    <a:pt x="453" y="369"/>
                    <a:pt x="476" y="310"/>
                    <a:pt x="476" y="238"/>
                  </a:cubicBezTo>
                  <a:cubicBezTo>
                    <a:pt x="476" y="179"/>
                    <a:pt x="453" y="119"/>
                    <a:pt x="405" y="72"/>
                  </a:cubicBezTo>
                  <a:cubicBezTo>
                    <a:pt x="357" y="36"/>
                    <a:pt x="298"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0"/>
            <p:cNvSpPr/>
            <p:nvPr/>
          </p:nvSpPr>
          <p:spPr>
            <a:xfrm>
              <a:off x="7453896" y="1823996"/>
              <a:ext cx="224524" cy="15808"/>
            </a:xfrm>
            <a:custGeom>
              <a:avLst/>
              <a:gdLst/>
              <a:ahLst/>
              <a:cxnLst/>
              <a:rect l="l" t="t" r="r" b="b"/>
              <a:pathLst>
                <a:path w="6775" h="477" extrusionOk="0">
                  <a:moveTo>
                    <a:pt x="238" y="0"/>
                  </a:moveTo>
                  <a:cubicBezTo>
                    <a:pt x="107" y="0"/>
                    <a:pt x="0" y="107"/>
                    <a:pt x="0" y="238"/>
                  </a:cubicBezTo>
                  <a:cubicBezTo>
                    <a:pt x="0" y="369"/>
                    <a:pt x="107" y="476"/>
                    <a:pt x="238" y="476"/>
                  </a:cubicBezTo>
                  <a:lnTo>
                    <a:pt x="6537" y="476"/>
                  </a:lnTo>
                  <a:cubicBezTo>
                    <a:pt x="6668" y="476"/>
                    <a:pt x="6775" y="369"/>
                    <a:pt x="6775" y="238"/>
                  </a:cubicBezTo>
                  <a:cubicBezTo>
                    <a:pt x="6775" y="107"/>
                    <a:pt x="6668"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0"/>
            <p:cNvSpPr/>
            <p:nvPr/>
          </p:nvSpPr>
          <p:spPr>
            <a:xfrm>
              <a:off x="7451908" y="1538329"/>
              <a:ext cx="130638" cy="150754"/>
            </a:xfrm>
            <a:custGeom>
              <a:avLst/>
              <a:gdLst/>
              <a:ahLst/>
              <a:cxnLst/>
              <a:rect l="l" t="t" r="r" b="b"/>
              <a:pathLst>
                <a:path w="3942" h="4549" extrusionOk="0">
                  <a:moveTo>
                    <a:pt x="1977" y="1453"/>
                  </a:moveTo>
                  <a:cubicBezTo>
                    <a:pt x="2180" y="1453"/>
                    <a:pt x="2346" y="1631"/>
                    <a:pt x="2346" y="1834"/>
                  </a:cubicBezTo>
                  <a:lnTo>
                    <a:pt x="2346" y="1988"/>
                  </a:lnTo>
                  <a:cubicBezTo>
                    <a:pt x="2346" y="2203"/>
                    <a:pt x="2180" y="2369"/>
                    <a:pt x="1977" y="2369"/>
                  </a:cubicBezTo>
                  <a:cubicBezTo>
                    <a:pt x="1763" y="2369"/>
                    <a:pt x="1596" y="2203"/>
                    <a:pt x="1596" y="1988"/>
                  </a:cubicBezTo>
                  <a:lnTo>
                    <a:pt x="1596" y="1834"/>
                  </a:lnTo>
                  <a:cubicBezTo>
                    <a:pt x="1596" y="1631"/>
                    <a:pt x="1763" y="1453"/>
                    <a:pt x="1977" y="1453"/>
                  </a:cubicBezTo>
                  <a:close/>
                  <a:moveTo>
                    <a:pt x="3477" y="476"/>
                  </a:moveTo>
                  <a:lnTo>
                    <a:pt x="3477" y="2762"/>
                  </a:lnTo>
                  <a:cubicBezTo>
                    <a:pt x="3263" y="2572"/>
                    <a:pt x="3013" y="2441"/>
                    <a:pt x="2727" y="2393"/>
                  </a:cubicBezTo>
                  <a:cubicBezTo>
                    <a:pt x="2787" y="2274"/>
                    <a:pt x="2822" y="2131"/>
                    <a:pt x="2822" y="1988"/>
                  </a:cubicBezTo>
                  <a:lnTo>
                    <a:pt x="2822" y="1834"/>
                  </a:lnTo>
                  <a:cubicBezTo>
                    <a:pt x="2822" y="1369"/>
                    <a:pt x="2441" y="988"/>
                    <a:pt x="1977" y="988"/>
                  </a:cubicBezTo>
                  <a:cubicBezTo>
                    <a:pt x="1501" y="988"/>
                    <a:pt x="1120" y="1369"/>
                    <a:pt x="1120" y="1834"/>
                  </a:cubicBezTo>
                  <a:lnTo>
                    <a:pt x="1120" y="1988"/>
                  </a:lnTo>
                  <a:cubicBezTo>
                    <a:pt x="1120" y="2131"/>
                    <a:pt x="1156" y="2274"/>
                    <a:pt x="1215" y="2393"/>
                  </a:cubicBezTo>
                  <a:cubicBezTo>
                    <a:pt x="941" y="2441"/>
                    <a:pt x="679" y="2572"/>
                    <a:pt x="477" y="2762"/>
                  </a:cubicBezTo>
                  <a:lnTo>
                    <a:pt x="477" y="476"/>
                  </a:lnTo>
                  <a:close/>
                  <a:moveTo>
                    <a:pt x="2465" y="2846"/>
                  </a:moveTo>
                  <a:cubicBezTo>
                    <a:pt x="3025" y="2846"/>
                    <a:pt x="3477" y="3298"/>
                    <a:pt x="3477" y="3846"/>
                  </a:cubicBezTo>
                  <a:lnTo>
                    <a:pt x="3477" y="4072"/>
                  </a:lnTo>
                  <a:lnTo>
                    <a:pt x="477" y="4072"/>
                  </a:lnTo>
                  <a:lnTo>
                    <a:pt x="477" y="3774"/>
                  </a:lnTo>
                  <a:cubicBezTo>
                    <a:pt x="513" y="3250"/>
                    <a:pt x="953" y="2846"/>
                    <a:pt x="1477" y="2846"/>
                  </a:cubicBezTo>
                  <a:close/>
                  <a:moveTo>
                    <a:pt x="239" y="0"/>
                  </a:moveTo>
                  <a:cubicBezTo>
                    <a:pt x="108" y="0"/>
                    <a:pt x="1" y="107"/>
                    <a:pt x="1" y="238"/>
                  </a:cubicBezTo>
                  <a:lnTo>
                    <a:pt x="1" y="4310"/>
                  </a:lnTo>
                  <a:cubicBezTo>
                    <a:pt x="1" y="4441"/>
                    <a:pt x="108" y="4548"/>
                    <a:pt x="239" y="4548"/>
                  </a:cubicBezTo>
                  <a:lnTo>
                    <a:pt x="3704" y="4548"/>
                  </a:lnTo>
                  <a:cubicBezTo>
                    <a:pt x="3835" y="4548"/>
                    <a:pt x="3942" y="4441"/>
                    <a:pt x="3942" y="4310"/>
                  </a:cubicBezTo>
                  <a:lnTo>
                    <a:pt x="3942" y="238"/>
                  </a:lnTo>
                  <a:cubicBezTo>
                    <a:pt x="3942" y="107"/>
                    <a:pt x="3835" y="0"/>
                    <a:pt x="3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60"/>
          <p:cNvGrpSpPr/>
          <p:nvPr/>
        </p:nvGrpSpPr>
        <p:grpSpPr>
          <a:xfrm>
            <a:off x="5376599" y="2087990"/>
            <a:ext cx="382767" cy="402121"/>
            <a:chOff x="6681701" y="1488188"/>
            <a:chExt cx="382767" cy="402121"/>
          </a:xfrm>
        </p:grpSpPr>
        <p:sp>
          <p:nvSpPr>
            <p:cNvPr id="549" name="Google Shape;549;p60"/>
            <p:cNvSpPr/>
            <p:nvPr/>
          </p:nvSpPr>
          <p:spPr>
            <a:xfrm>
              <a:off x="6681701" y="1602223"/>
              <a:ext cx="235592" cy="288086"/>
            </a:xfrm>
            <a:custGeom>
              <a:avLst/>
              <a:gdLst/>
              <a:ahLst/>
              <a:cxnLst/>
              <a:rect l="l" t="t" r="r" b="b"/>
              <a:pathLst>
                <a:path w="7109" h="8693" extrusionOk="0">
                  <a:moveTo>
                    <a:pt x="5001" y="477"/>
                  </a:moveTo>
                  <a:lnTo>
                    <a:pt x="5001" y="1203"/>
                  </a:lnTo>
                  <a:cubicBezTo>
                    <a:pt x="5001" y="1573"/>
                    <a:pt x="4704" y="1882"/>
                    <a:pt x="4335" y="1882"/>
                  </a:cubicBezTo>
                  <a:lnTo>
                    <a:pt x="2322" y="1882"/>
                  </a:lnTo>
                  <a:lnTo>
                    <a:pt x="2322" y="1430"/>
                  </a:lnTo>
                  <a:cubicBezTo>
                    <a:pt x="2322" y="906"/>
                    <a:pt x="2763" y="477"/>
                    <a:pt x="3287" y="477"/>
                  </a:cubicBezTo>
                  <a:close/>
                  <a:moveTo>
                    <a:pt x="4775" y="2263"/>
                  </a:moveTo>
                  <a:lnTo>
                    <a:pt x="4775" y="2823"/>
                  </a:lnTo>
                  <a:cubicBezTo>
                    <a:pt x="4775" y="3501"/>
                    <a:pt x="4227" y="4049"/>
                    <a:pt x="3549" y="4049"/>
                  </a:cubicBezTo>
                  <a:cubicBezTo>
                    <a:pt x="2870" y="4049"/>
                    <a:pt x="2322" y="3501"/>
                    <a:pt x="2322" y="2823"/>
                  </a:cubicBezTo>
                  <a:lnTo>
                    <a:pt x="2322" y="2346"/>
                  </a:lnTo>
                  <a:lnTo>
                    <a:pt x="4335" y="2346"/>
                  </a:lnTo>
                  <a:cubicBezTo>
                    <a:pt x="4489" y="2346"/>
                    <a:pt x="4632" y="2323"/>
                    <a:pt x="4775" y="2263"/>
                  </a:cubicBezTo>
                  <a:close/>
                  <a:moveTo>
                    <a:pt x="4513" y="4525"/>
                  </a:moveTo>
                  <a:lnTo>
                    <a:pt x="3584" y="6085"/>
                  </a:lnTo>
                  <a:lnTo>
                    <a:pt x="2656" y="4525"/>
                  </a:lnTo>
                  <a:close/>
                  <a:moveTo>
                    <a:pt x="2120" y="4549"/>
                  </a:moveTo>
                  <a:lnTo>
                    <a:pt x="3382" y="6680"/>
                  </a:lnTo>
                  <a:cubicBezTo>
                    <a:pt x="3418" y="6752"/>
                    <a:pt x="3501" y="6799"/>
                    <a:pt x="3584" y="6799"/>
                  </a:cubicBezTo>
                  <a:cubicBezTo>
                    <a:pt x="3668" y="6799"/>
                    <a:pt x="3751" y="6752"/>
                    <a:pt x="3787" y="6680"/>
                  </a:cubicBezTo>
                  <a:lnTo>
                    <a:pt x="5037" y="4561"/>
                  </a:lnTo>
                  <a:cubicBezTo>
                    <a:pt x="5942" y="4751"/>
                    <a:pt x="6632" y="5549"/>
                    <a:pt x="6632" y="6514"/>
                  </a:cubicBezTo>
                  <a:lnTo>
                    <a:pt x="6632" y="8216"/>
                  </a:lnTo>
                  <a:lnTo>
                    <a:pt x="6097" y="8216"/>
                  </a:lnTo>
                  <a:lnTo>
                    <a:pt x="6097" y="6561"/>
                  </a:lnTo>
                  <a:cubicBezTo>
                    <a:pt x="6097" y="6430"/>
                    <a:pt x="5990" y="6323"/>
                    <a:pt x="5859" y="6323"/>
                  </a:cubicBezTo>
                  <a:cubicBezTo>
                    <a:pt x="5728" y="6323"/>
                    <a:pt x="5620" y="6430"/>
                    <a:pt x="5620" y="6561"/>
                  </a:cubicBezTo>
                  <a:lnTo>
                    <a:pt x="5620" y="8216"/>
                  </a:lnTo>
                  <a:lnTo>
                    <a:pt x="1549" y="8216"/>
                  </a:lnTo>
                  <a:lnTo>
                    <a:pt x="1549" y="6561"/>
                  </a:lnTo>
                  <a:cubicBezTo>
                    <a:pt x="1549" y="6430"/>
                    <a:pt x="1441" y="6323"/>
                    <a:pt x="1310" y="6323"/>
                  </a:cubicBezTo>
                  <a:cubicBezTo>
                    <a:pt x="1179" y="6323"/>
                    <a:pt x="1072" y="6430"/>
                    <a:pt x="1072" y="6561"/>
                  </a:cubicBezTo>
                  <a:lnTo>
                    <a:pt x="1072" y="8216"/>
                  </a:lnTo>
                  <a:lnTo>
                    <a:pt x="465" y="8216"/>
                  </a:lnTo>
                  <a:lnTo>
                    <a:pt x="465" y="6514"/>
                  </a:lnTo>
                  <a:cubicBezTo>
                    <a:pt x="465" y="5537"/>
                    <a:pt x="1191" y="4716"/>
                    <a:pt x="2120" y="4549"/>
                  </a:cubicBezTo>
                  <a:close/>
                  <a:moveTo>
                    <a:pt x="3287" y="1"/>
                  </a:moveTo>
                  <a:cubicBezTo>
                    <a:pt x="2501" y="1"/>
                    <a:pt x="1858" y="644"/>
                    <a:pt x="1858" y="1430"/>
                  </a:cubicBezTo>
                  <a:lnTo>
                    <a:pt x="1858" y="2823"/>
                  </a:lnTo>
                  <a:cubicBezTo>
                    <a:pt x="1858" y="3299"/>
                    <a:pt x="2049" y="3739"/>
                    <a:pt x="2382" y="4049"/>
                  </a:cubicBezTo>
                  <a:cubicBezTo>
                    <a:pt x="1060" y="4097"/>
                    <a:pt x="1" y="5180"/>
                    <a:pt x="1" y="6514"/>
                  </a:cubicBezTo>
                  <a:lnTo>
                    <a:pt x="1" y="8454"/>
                  </a:lnTo>
                  <a:cubicBezTo>
                    <a:pt x="1" y="8585"/>
                    <a:pt x="96" y="8692"/>
                    <a:pt x="227" y="8692"/>
                  </a:cubicBezTo>
                  <a:lnTo>
                    <a:pt x="6871" y="8692"/>
                  </a:lnTo>
                  <a:cubicBezTo>
                    <a:pt x="7002" y="8692"/>
                    <a:pt x="7109" y="8585"/>
                    <a:pt x="7109" y="8454"/>
                  </a:cubicBezTo>
                  <a:lnTo>
                    <a:pt x="7109" y="6514"/>
                  </a:lnTo>
                  <a:cubicBezTo>
                    <a:pt x="7109" y="5180"/>
                    <a:pt x="6049" y="4097"/>
                    <a:pt x="4727" y="4049"/>
                  </a:cubicBezTo>
                  <a:cubicBezTo>
                    <a:pt x="5049" y="3739"/>
                    <a:pt x="5251" y="3299"/>
                    <a:pt x="5251" y="2823"/>
                  </a:cubicBezTo>
                  <a:lnTo>
                    <a:pt x="5251" y="1894"/>
                  </a:lnTo>
                  <a:cubicBezTo>
                    <a:pt x="5394" y="1703"/>
                    <a:pt x="5478" y="1465"/>
                    <a:pt x="5478" y="1203"/>
                  </a:cubicBezTo>
                  <a:lnTo>
                    <a:pt x="5478" y="239"/>
                  </a:lnTo>
                  <a:cubicBezTo>
                    <a:pt x="5478" y="108"/>
                    <a:pt x="5370" y="1"/>
                    <a:pt x="5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0"/>
            <p:cNvSpPr/>
            <p:nvPr/>
          </p:nvSpPr>
          <p:spPr>
            <a:xfrm>
              <a:off x="6871096" y="1488188"/>
              <a:ext cx="193372" cy="234035"/>
            </a:xfrm>
            <a:custGeom>
              <a:avLst/>
              <a:gdLst/>
              <a:ahLst/>
              <a:cxnLst/>
              <a:rect l="l" t="t" r="r" b="b"/>
              <a:pathLst>
                <a:path w="5835" h="7062" extrusionOk="0">
                  <a:moveTo>
                    <a:pt x="3311" y="1"/>
                  </a:moveTo>
                  <a:cubicBezTo>
                    <a:pt x="3180" y="1"/>
                    <a:pt x="3073" y="96"/>
                    <a:pt x="3073" y="227"/>
                  </a:cubicBezTo>
                  <a:cubicBezTo>
                    <a:pt x="3073" y="358"/>
                    <a:pt x="3180" y="465"/>
                    <a:pt x="3311" y="465"/>
                  </a:cubicBezTo>
                  <a:lnTo>
                    <a:pt x="4656" y="465"/>
                  </a:lnTo>
                  <a:cubicBezTo>
                    <a:pt x="5037" y="465"/>
                    <a:pt x="5359" y="787"/>
                    <a:pt x="5359" y="1180"/>
                  </a:cubicBezTo>
                  <a:lnTo>
                    <a:pt x="5359" y="4359"/>
                  </a:lnTo>
                  <a:cubicBezTo>
                    <a:pt x="5359" y="4752"/>
                    <a:pt x="5037" y="5061"/>
                    <a:pt x="4656" y="5061"/>
                  </a:cubicBezTo>
                  <a:lnTo>
                    <a:pt x="3787" y="5061"/>
                  </a:lnTo>
                  <a:cubicBezTo>
                    <a:pt x="3727" y="5061"/>
                    <a:pt x="3668" y="5097"/>
                    <a:pt x="3620" y="5133"/>
                  </a:cubicBezTo>
                  <a:lnTo>
                    <a:pt x="2501" y="6252"/>
                  </a:lnTo>
                  <a:lnTo>
                    <a:pt x="2501" y="5299"/>
                  </a:lnTo>
                  <a:cubicBezTo>
                    <a:pt x="2501" y="5168"/>
                    <a:pt x="2394" y="5061"/>
                    <a:pt x="2263" y="5061"/>
                  </a:cubicBezTo>
                  <a:lnTo>
                    <a:pt x="239" y="5061"/>
                  </a:lnTo>
                  <a:cubicBezTo>
                    <a:pt x="108" y="5061"/>
                    <a:pt x="1" y="5168"/>
                    <a:pt x="1" y="5299"/>
                  </a:cubicBezTo>
                  <a:cubicBezTo>
                    <a:pt x="1" y="5430"/>
                    <a:pt x="108" y="5537"/>
                    <a:pt x="239" y="5537"/>
                  </a:cubicBezTo>
                  <a:lnTo>
                    <a:pt x="2025" y="5537"/>
                  </a:lnTo>
                  <a:lnTo>
                    <a:pt x="2025" y="6823"/>
                  </a:lnTo>
                  <a:cubicBezTo>
                    <a:pt x="2025" y="6919"/>
                    <a:pt x="2084" y="7014"/>
                    <a:pt x="2168" y="7049"/>
                  </a:cubicBezTo>
                  <a:cubicBezTo>
                    <a:pt x="2203" y="7061"/>
                    <a:pt x="2227" y="7061"/>
                    <a:pt x="2263" y="7061"/>
                  </a:cubicBezTo>
                  <a:cubicBezTo>
                    <a:pt x="2322" y="7061"/>
                    <a:pt x="2382" y="7038"/>
                    <a:pt x="2430" y="6990"/>
                  </a:cubicBezTo>
                  <a:lnTo>
                    <a:pt x="3882" y="5537"/>
                  </a:lnTo>
                  <a:lnTo>
                    <a:pt x="4656" y="5537"/>
                  </a:lnTo>
                  <a:cubicBezTo>
                    <a:pt x="5299" y="5537"/>
                    <a:pt x="5835" y="5014"/>
                    <a:pt x="5835" y="4359"/>
                  </a:cubicBezTo>
                  <a:lnTo>
                    <a:pt x="5835" y="1180"/>
                  </a:lnTo>
                  <a:cubicBezTo>
                    <a:pt x="5835" y="525"/>
                    <a:pt x="5299" y="1"/>
                    <a:pt x="46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0"/>
            <p:cNvSpPr/>
            <p:nvPr/>
          </p:nvSpPr>
          <p:spPr>
            <a:xfrm>
              <a:off x="6944103" y="1488188"/>
              <a:ext cx="15808" cy="15443"/>
            </a:xfrm>
            <a:custGeom>
              <a:avLst/>
              <a:gdLst/>
              <a:ahLst/>
              <a:cxnLst/>
              <a:rect l="l" t="t" r="r" b="b"/>
              <a:pathLst>
                <a:path w="477" h="466" extrusionOk="0">
                  <a:moveTo>
                    <a:pt x="238" y="1"/>
                  </a:moveTo>
                  <a:cubicBezTo>
                    <a:pt x="179" y="1"/>
                    <a:pt x="119" y="25"/>
                    <a:pt x="72" y="61"/>
                  </a:cubicBezTo>
                  <a:cubicBezTo>
                    <a:pt x="36" y="108"/>
                    <a:pt x="0" y="168"/>
                    <a:pt x="0" y="227"/>
                  </a:cubicBezTo>
                  <a:cubicBezTo>
                    <a:pt x="0" y="299"/>
                    <a:pt x="36" y="358"/>
                    <a:pt x="72" y="406"/>
                  </a:cubicBezTo>
                  <a:cubicBezTo>
                    <a:pt x="119" y="442"/>
                    <a:pt x="179" y="465"/>
                    <a:pt x="238" y="465"/>
                  </a:cubicBezTo>
                  <a:cubicBezTo>
                    <a:pt x="310" y="465"/>
                    <a:pt x="369" y="442"/>
                    <a:pt x="405" y="406"/>
                  </a:cubicBezTo>
                  <a:cubicBezTo>
                    <a:pt x="453" y="358"/>
                    <a:pt x="477" y="299"/>
                    <a:pt x="477" y="227"/>
                  </a:cubicBezTo>
                  <a:cubicBezTo>
                    <a:pt x="477" y="168"/>
                    <a:pt x="453" y="108"/>
                    <a:pt x="405" y="61"/>
                  </a:cubicBezTo>
                  <a:cubicBezTo>
                    <a:pt x="369" y="25"/>
                    <a:pt x="310"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0"/>
            <p:cNvSpPr/>
            <p:nvPr/>
          </p:nvSpPr>
          <p:spPr>
            <a:xfrm>
              <a:off x="6839944" y="1488188"/>
              <a:ext cx="91566" cy="90406"/>
            </a:xfrm>
            <a:custGeom>
              <a:avLst/>
              <a:gdLst/>
              <a:ahLst/>
              <a:cxnLst/>
              <a:rect l="l" t="t" r="r" b="b"/>
              <a:pathLst>
                <a:path w="2763" h="2728" extrusionOk="0">
                  <a:moveTo>
                    <a:pt x="1179" y="1"/>
                  </a:moveTo>
                  <a:cubicBezTo>
                    <a:pt x="524" y="1"/>
                    <a:pt x="0" y="525"/>
                    <a:pt x="0" y="1180"/>
                  </a:cubicBezTo>
                  <a:lnTo>
                    <a:pt x="0" y="2501"/>
                  </a:lnTo>
                  <a:cubicBezTo>
                    <a:pt x="0" y="2632"/>
                    <a:pt x="107" y="2728"/>
                    <a:pt x="238" y="2728"/>
                  </a:cubicBezTo>
                  <a:cubicBezTo>
                    <a:pt x="369" y="2728"/>
                    <a:pt x="476" y="2632"/>
                    <a:pt x="476" y="2501"/>
                  </a:cubicBezTo>
                  <a:lnTo>
                    <a:pt x="476" y="1180"/>
                  </a:lnTo>
                  <a:cubicBezTo>
                    <a:pt x="476" y="787"/>
                    <a:pt x="786" y="465"/>
                    <a:pt x="1179" y="465"/>
                  </a:cubicBezTo>
                  <a:lnTo>
                    <a:pt x="2524" y="465"/>
                  </a:lnTo>
                  <a:cubicBezTo>
                    <a:pt x="2655" y="465"/>
                    <a:pt x="2762" y="358"/>
                    <a:pt x="2762" y="227"/>
                  </a:cubicBezTo>
                  <a:cubicBezTo>
                    <a:pt x="2762" y="96"/>
                    <a:pt x="2655" y="1"/>
                    <a:pt x="2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0"/>
            <p:cNvSpPr/>
            <p:nvPr/>
          </p:nvSpPr>
          <p:spPr>
            <a:xfrm>
              <a:off x="6830864" y="1823598"/>
              <a:ext cx="26446" cy="15410"/>
            </a:xfrm>
            <a:custGeom>
              <a:avLst/>
              <a:gdLst/>
              <a:ahLst/>
              <a:cxnLst/>
              <a:rect l="l" t="t" r="r" b="b"/>
              <a:pathLst>
                <a:path w="798" h="465" extrusionOk="0">
                  <a:moveTo>
                    <a:pt x="238" y="0"/>
                  </a:moveTo>
                  <a:cubicBezTo>
                    <a:pt x="107" y="0"/>
                    <a:pt x="0" y="107"/>
                    <a:pt x="0" y="238"/>
                  </a:cubicBezTo>
                  <a:cubicBezTo>
                    <a:pt x="0" y="369"/>
                    <a:pt x="107" y="465"/>
                    <a:pt x="238" y="465"/>
                  </a:cubicBezTo>
                  <a:lnTo>
                    <a:pt x="560" y="465"/>
                  </a:lnTo>
                  <a:cubicBezTo>
                    <a:pt x="691" y="465"/>
                    <a:pt x="798" y="369"/>
                    <a:pt x="798" y="238"/>
                  </a:cubicBezTo>
                  <a:cubicBezTo>
                    <a:pt x="798" y="107"/>
                    <a:pt x="691" y="0"/>
                    <a:pt x="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0"/>
            <p:cNvSpPr/>
            <p:nvPr/>
          </p:nvSpPr>
          <p:spPr>
            <a:xfrm>
              <a:off x="6772869" y="1691005"/>
              <a:ext cx="15808" cy="15841"/>
            </a:xfrm>
            <a:custGeom>
              <a:avLst/>
              <a:gdLst/>
              <a:ahLst/>
              <a:cxnLst/>
              <a:rect l="l" t="t" r="r" b="b"/>
              <a:pathLst>
                <a:path w="477" h="478" extrusionOk="0">
                  <a:moveTo>
                    <a:pt x="238" y="1"/>
                  </a:moveTo>
                  <a:cubicBezTo>
                    <a:pt x="179" y="1"/>
                    <a:pt x="119" y="37"/>
                    <a:pt x="71" y="72"/>
                  </a:cubicBezTo>
                  <a:cubicBezTo>
                    <a:pt x="24" y="120"/>
                    <a:pt x="0" y="179"/>
                    <a:pt x="0" y="239"/>
                  </a:cubicBezTo>
                  <a:cubicBezTo>
                    <a:pt x="0" y="310"/>
                    <a:pt x="24" y="370"/>
                    <a:pt x="71" y="406"/>
                  </a:cubicBezTo>
                  <a:cubicBezTo>
                    <a:pt x="119" y="453"/>
                    <a:pt x="179" y="477"/>
                    <a:pt x="238" y="477"/>
                  </a:cubicBezTo>
                  <a:cubicBezTo>
                    <a:pt x="298" y="477"/>
                    <a:pt x="357" y="453"/>
                    <a:pt x="405" y="406"/>
                  </a:cubicBezTo>
                  <a:cubicBezTo>
                    <a:pt x="452" y="370"/>
                    <a:pt x="476" y="310"/>
                    <a:pt x="476" y="239"/>
                  </a:cubicBezTo>
                  <a:cubicBezTo>
                    <a:pt x="476" y="179"/>
                    <a:pt x="452" y="120"/>
                    <a:pt x="405" y="72"/>
                  </a:cubicBezTo>
                  <a:cubicBezTo>
                    <a:pt x="357" y="37"/>
                    <a:pt x="298"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0"/>
            <p:cNvSpPr/>
            <p:nvPr/>
          </p:nvSpPr>
          <p:spPr>
            <a:xfrm>
              <a:off x="6809953" y="1691005"/>
              <a:ext cx="15808" cy="15841"/>
            </a:xfrm>
            <a:custGeom>
              <a:avLst/>
              <a:gdLst/>
              <a:ahLst/>
              <a:cxnLst/>
              <a:rect l="l" t="t" r="r" b="b"/>
              <a:pathLst>
                <a:path w="477" h="478" extrusionOk="0">
                  <a:moveTo>
                    <a:pt x="238" y="1"/>
                  </a:moveTo>
                  <a:cubicBezTo>
                    <a:pt x="179" y="1"/>
                    <a:pt x="119" y="37"/>
                    <a:pt x="72" y="72"/>
                  </a:cubicBezTo>
                  <a:cubicBezTo>
                    <a:pt x="24" y="120"/>
                    <a:pt x="0" y="179"/>
                    <a:pt x="0" y="239"/>
                  </a:cubicBezTo>
                  <a:cubicBezTo>
                    <a:pt x="0" y="310"/>
                    <a:pt x="24" y="370"/>
                    <a:pt x="72" y="406"/>
                  </a:cubicBezTo>
                  <a:cubicBezTo>
                    <a:pt x="119" y="453"/>
                    <a:pt x="179" y="477"/>
                    <a:pt x="238" y="477"/>
                  </a:cubicBezTo>
                  <a:cubicBezTo>
                    <a:pt x="298" y="477"/>
                    <a:pt x="369" y="453"/>
                    <a:pt x="405" y="406"/>
                  </a:cubicBezTo>
                  <a:cubicBezTo>
                    <a:pt x="453" y="370"/>
                    <a:pt x="476" y="310"/>
                    <a:pt x="476" y="239"/>
                  </a:cubicBezTo>
                  <a:cubicBezTo>
                    <a:pt x="476" y="179"/>
                    <a:pt x="453" y="120"/>
                    <a:pt x="405" y="72"/>
                  </a:cubicBezTo>
                  <a:cubicBezTo>
                    <a:pt x="369" y="37"/>
                    <a:pt x="298"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0"/>
            <p:cNvSpPr/>
            <p:nvPr/>
          </p:nvSpPr>
          <p:spPr>
            <a:xfrm>
              <a:off x="6923192" y="1531171"/>
              <a:ext cx="58824" cy="79370"/>
            </a:xfrm>
            <a:custGeom>
              <a:avLst/>
              <a:gdLst/>
              <a:ahLst/>
              <a:cxnLst/>
              <a:rect l="l" t="t" r="r" b="b"/>
              <a:pathLst>
                <a:path w="1775" h="2395" extrusionOk="0">
                  <a:moveTo>
                    <a:pt x="894" y="1"/>
                  </a:moveTo>
                  <a:cubicBezTo>
                    <a:pt x="661" y="1"/>
                    <a:pt x="442" y="84"/>
                    <a:pt x="274" y="240"/>
                  </a:cubicBezTo>
                  <a:cubicBezTo>
                    <a:pt x="96" y="407"/>
                    <a:pt x="0" y="645"/>
                    <a:pt x="0" y="883"/>
                  </a:cubicBezTo>
                  <a:cubicBezTo>
                    <a:pt x="0" y="1014"/>
                    <a:pt x="107" y="1121"/>
                    <a:pt x="238" y="1121"/>
                  </a:cubicBezTo>
                  <a:cubicBezTo>
                    <a:pt x="369" y="1121"/>
                    <a:pt x="477" y="1014"/>
                    <a:pt x="477" y="883"/>
                  </a:cubicBezTo>
                  <a:cubicBezTo>
                    <a:pt x="477" y="764"/>
                    <a:pt x="512" y="669"/>
                    <a:pt x="596" y="585"/>
                  </a:cubicBezTo>
                  <a:cubicBezTo>
                    <a:pt x="670" y="521"/>
                    <a:pt x="764" y="476"/>
                    <a:pt x="869" y="476"/>
                  </a:cubicBezTo>
                  <a:cubicBezTo>
                    <a:pt x="881" y="476"/>
                    <a:pt x="893" y="477"/>
                    <a:pt x="905" y="478"/>
                  </a:cubicBezTo>
                  <a:cubicBezTo>
                    <a:pt x="1108" y="490"/>
                    <a:pt x="1262" y="657"/>
                    <a:pt x="1274" y="847"/>
                  </a:cubicBezTo>
                  <a:cubicBezTo>
                    <a:pt x="1286" y="1050"/>
                    <a:pt x="1155" y="1228"/>
                    <a:pt x="965" y="1276"/>
                  </a:cubicBezTo>
                  <a:cubicBezTo>
                    <a:pt x="774" y="1323"/>
                    <a:pt x="631" y="1490"/>
                    <a:pt x="631" y="1681"/>
                  </a:cubicBezTo>
                  <a:lnTo>
                    <a:pt x="631" y="2157"/>
                  </a:lnTo>
                  <a:cubicBezTo>
                    <a:pt x="631" y="2288"/>
                    <a:pt x="739" y="2395"/>
                    <a:pt x="869" y="2395"/>
                  </a:cubicBezTo>
                  <a:cubicBezTo>
                    <a:pt x="1000" y="2395"/>
                    <a:pt x="1108" y="2288"/>
                    <a:pt x="1108" y="2157"/>
                  </a:cubicBezTo>
                  <a:lnTo>
                    <a:pt x="1108" y="1728"/>
                  </a:lnTo>
                  <a:cubicBezTo>
                    <a:pt x="1512" y="1609"/>
                    <a:pt x="1774" y="1240"/>
                    <a:pt x="1751" y="823"/>
                  </a:cubicBezTo>
                  <a:cubicBezTo>
                    <a:pt x="1715" y="383"/>
                    <a:pt x="1370" y="37"/>
                    <a:pt x="941" y="2"/>
                  </a:cubicBezTo>
                  <a:cubicBezTo>
                    <a:pt x="925" y="1"/>
                    <a:pt x="910"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0"/>
            <p:cNvSpPr/>
            <p:nvPr/>
          </p:nvSpPr>
          <p:spPr>
            <a:xfrm>
              <a:off x="6944103" y="1620781"/>
              <a:ext cx="15808" cy="15808"/>
            </a:xfrm>
            <a:custGeom>
              <a:avLst/>
              <a:gdLst/>
              <a:ahLst/>
              <a:cxnLst/>
              <a:rect l="l" t="t" r="r" b="b"/>
              <a:pathLst>
                <a:path w="477" h="477" extrusionOk="0">
                  <a:moveTo>
                    <a:pt x="238" y="0"/>
                  </a:moveTo>
                  <a:cubicBezTo>
                    <a:pt x="179" y="0"/>
                    <a:pt x="119" y="24"/>
                    <a:pt x="72" y="72"/>
                  </a:cubicBezTo>
                  <a:cubicBezTo>
                    <a:pt x="36" y="108"/>
                    <a:pt x="0" y="167"/>
                    <a:pt x="0" y="239"/>
                  </a:cubicBezTo>
                  <a:cubicBezTo>
                    <a:pt x="0" y="298"/>
                    <a:pt x="36" y="358"/>
                    <a:pt x="72" y="405"/>
                  </a:cubicBezTo>
                  <a:cubicBezTo>
                    <a:pt x="119" y="441"/>
                    <a:pt x="179" y="477"/>
                    <a:pt x="238" y="477"/>
                  </a:cubicBezTo>
                  <a:cubicBezTo>
                    <a:pt x="310" y="477"/>
                    <a:pt x="369" y="441"/>
                    <a:pt x="405" y="405"/>
                  </a:cubicBezTo>
                  <a:cubicBezTo>
                    <a:pt x="453" y="358"/>
                    <a:pt x="477" y="298"/>
                    <a:pt x="477" y="239"/>
                  </a:cubicBezTo>
                  <a:cubicBezTo>
                    <a:pt x="477" y="167"/>
                    <a:pt x="453" y="108"/>
                    <a:pt x="405" y="72"/>
                  </a:cubicBezTo>
                  <a:cubicBezTo>
                    <a:pt x="369" y="24"/>
                    <a:pt x="310"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558;p60"/>
          <p:cNvGrpSpPr/>
          <p:nvPr/>
        </p:nvGrpSpPr>
        <p:grpSpPr>
          <a:xfrm>
            <a:off x="3375098" y="3454140"/>
            <a:ext cx="402088" cy="402121"/>
            <a:chOff x="5929257" y="1488188"/>
            <a:chExt cx="402088" cy="402121"/>
          </a:xfrm>
        </p:grpSpPr>
        <p:sp>
          <p:nvSpPr>
            <p:cNvPr id="559" name="Google Shape;559;p60"/>
            <p:cNvSpPr/>
            <p:nvPr/>
          </p:nvSpPr>
          <p:spPr>
            <a:xfrm>
              <a:off x="5929257" y="1488188"/>
              <a:ext cx="317282" cy="402121"/>
            </a:xfrm>
            <a:custGeom>
              <a:avLst/>
              <a:gdLst/>
              <a:ahLst/>
              <a:cxnLst/>
              <a:rect l="l" t="t" r="r" b="b"/>
              <a:pathLst>
                <a:path w="9574" h="12134" extrusionOk="0">
                  <a:moveTo>
                    <a:pt x="7228" y="465"/>
                  </a:moveTo>
                  <a:cubicBezTo>
                    <a:pt x="8263" y="465"/>
                    <a:pt x="9097" y="1311"/>
                    <a:pt x="9097" y="2347"/>
                  </a:cubicBezTo>
                  <a:cubicBezTo>
                    <a:pt x="9097" y="3370"/>
                    <a:pt x="8263" y="4216"/>
                    <a:pt x="7228" y="4216"/>
                  </a:cubicBezTo>
                  <a:cubicBezTo>
                    <a:pt x="6192" y="4216"/>
                    <a:pt x="5358" y="3370"/>
                    <a:pt x="5358" y="2347"/>
                  </a:cubicBezTo>
                  <a:cubicBezTo>
                    <a:pt x="5358" y="1311"/>
                    <a:pt x="6192" y="465"/>
                    <a:pt x="7228" y="465"/>
                  </a:cubicBezTo>
                  <a:close/>
                  <a:moveTo>
                    <a:pt x="8918" y="4692"/>
                  </a:moveTo>
                  <a:cubicBezTo>
                    <a:pt x="9014" y="4692"/>
                    <a:pt x="9097" y="4775"/>
                    <a:pt x="9097" y="4871"/>
                  </a:cubicBezTo>
                  <a:lnTo>
                    <a:pt x="9097" y="6418"/>
                  </a:lnTo>
                  <a:cubicBezTo>
                    <a:pt x="9097" y="6526"/>
                    <a:pt x="9014" y="6609"/>
                    <a:pt x="8918" y="6609"/>
                  </a:cubicBezTo>
                  <a:lnTo>
                    <a:pt x="5537" y="6609"/>
                  </a:lnTo>
                  <a:cubicBezTo>
                    <a:pt x="5442" y="6609"/>
                    <a:pt x="5358" y="6526"/>
                    <a:pt x="5358" y="6418"/>
                  </a:cubicBezTo>
                  <a:lnTo>
                    <a:pt x="5358" y="4871"/>
                  </a:lnTo>
                  <a:cubicBezTo>
                    <a:pt x="5358" y="4775"/>
                    <a:pt x="5442" y="4692"/>
                    <a:pt x="5537" y="4692"/>
                  </a:cubicBezTo>
                  <a:close/>
                  <a:moveTo>
                    <a:pt x="7573" y="7085"/>
                  </a:moveTo>
                  <a:cubicBezTo>
                    <a:pt x="7513" y="7133"/>
                    <a:pt x="7466" y="7192"/>
                    <a:pt x="7430" y="7252"/>
                  </a:cubicBezTo>
                  <a:lnTo>
                    <a:pt x="7287" y="7085"/>
                  </a:lnTo>
                  <a:close/>
                  <a:moveTo>
                    <a:pt x="8418" y="7383"/>
                  </a:moveTo>
                  <a:cubicBezTo>
                    <a:pt x="8549" y="7383"/>
                    <a:pt x="8656" y="7490"/>
                    <a:pt x="8656" y="7621"/>
                  </a:cubicBezTo>
                  <a:cubicBezTo>
                    <a:pt x="8656" y="7752"/>
                    <a:pt x="8549" y="7859"/>
                    <a:pt x="8418" y="7859"/>
                  </a:cubicBezTo>
                  <a:lnTo>
                    <a:pt x="8037" y="7859"/>
                  </a:lnTo>
                  <a:cubicBezTo>
                    <a:pt x="7906" y="7859"/>
                    <a:pt x="7799" y="7752"/>
                    <a:pt x="7799" y="7621"/>
                  </a:cubicBezTo>
                  <a:cubicBezTo>
                    <a:pt x="7799" y="7490"/>
                    <a:pt x="7906" y="7383"/>
                    <a:pt x="8037" y="7383"/>
                  </a:cubicBezTo>
                  <a:close/>
                  <a:moveTo>
                    <a:pt x="8418" y="8335"/>
                  </a:moveTo>
                  <a:cubicBezTo>
                    <a:pt x="8549" y="8335"/>
                    <a:pt x="8656" y="8443"/>
                    <a:pt x="8656" y="8573"/>
                  </a:cubicBezTo>
                  <a:cubicBezTo>
                    <a:pt x="8656" y="8704"/>
                    <a:pt x="8549" y="8812"/>
                    <a:pt x="8418" y="8812"/>
                  </a:cubicBezTo>
                  <a:lnTo>
                    <a:pt x="8037" y="8812"/>
                  </a:lnTo>
                  <a:cubicBezTo>
                    <a:pt x="7906" y="8812"/>
                    <a:pt x="7799" y="8704"/>
                    <a:pt x="7799" y="8573"/>
                  </a:cubicBezTo>
                  <a:cubicBezTo>
                    <a:pt x="7799" y="8443"/>
                    <a:pt x="7906" y="8335"/>
                    <a:pt x="8037" y="8335"/>
                  </a:cubicBezTo>
                  <a:close/>
                  <a:moveTo>
                    <a:pt x="8418" y="9288"/>
                  </a:moveTo>
                  <a:cubicBezTo>
                    <a:pt x="8549" y="9288"/>
                    <a:pt x="8656" y="9395"/>
                    <a:pt x="8656" y="9526"/>
                  </a:cubicBezTo>
                  <a:cubicBezTo>
                    <a:pt x="8656" y="9657"/>
                    <a:pt x="8549" y="9764"/>
                    <a:pt x="8418" y="9764"/>
                  </a:cubicBezTo>
                  <a:lnTo>
                    <a:pt x="8037" y="9764"/>
                  </a:lnTo>
                  <a:cubicBezTo>
                    <a:pt x="7906" y="9764"/>
                    <a:pt x="7799" y="9657"/>
                    <a:pt x="7799" y="9526"/>
                  </a:cubicBezTo>
                  <a:cubicBezTo>
                    <a:pt x="7799" y="9395"/>
                    <a:pt x="7906" y="9288"/>
                    <a:pt x="8037" y="9288"/>
                  </a:cubicBezTo>
                  <a:close/>
                  <a:moveTo>
                    <a:pt x="8418" y="10228"/>
                  </a:moveTo>
                  <a:cubicBezTo>
                    <a:pt x="8549" y="10228"/>
                    <a:pt x="8656" y="10336"/>
                    <a:pt x="8656" y="10467"/>
                  </a:cubicBezTo>
                  <a:cubicBezTo>
                    <a:pt x="8656" y="10598"/>
                    <a:pt x="8549" y="10705"/>
                    <a:pt x="8418" y="10705"/>
                  </a:cubicBezTo>
                  <a:lnTo>
                    <a:pt x="8037" y="10705"/>
                  </a:lnTo>
                  <a:cubicBezTo>
                    <a:pt x="7906" y="10705"/>
                    <a:pt x="7799" y="10598"/>
                    <a:pt x="7799" y="10467"/>
                  </a:cubicBezTo>
                  <a:cubicBezTo>
                    <a:pt x="7799" y="10336"/>
                    <a:pt x="7906" y="10228"/>
                    <a:pt x="8037" y="10228"/>
                  </a:cubicBezTo>
                  <a:close/>
                  <a:moveTo>
                    <a:pt x="3144" y="7288"/>
                  </a:moveTo>
                  <a:cubicBezTo>
                    <a:pt x="3275" y="7288"/>
                    <a:pt x="3382" y="7395"/>
                    <a:pt x="3382" y="7526"/>
                  </a:cubicBezTo>
                  <a:lnTo>
                    <a:pt x="3382" y="10562"/>
                  </a:lnTo>
                  <a:cubicBezTo>
                    <a:pt x="3382" y="10693"/>
                    <a:pt x="3275" y="10800"/>
                    <a:pt x="3144" y="10800"/>
                  </a:cubicBezTo>
                  <a:lnTo>
                    <a:pt x="477" y="10800"/>
                  </a:lnTo>
                  <a:lnTo>
                    <a:pt x="477" y="7288"/>
                  </a:lnTo>
                  <a:close/>
                  <a:moveTo>
                    <a:pt x="6358" y="7085"/>
                  </a:moveTo>
                  <a:cubicBezTo>
                    <a:pt x="6561" y="7085"/>
                    <a:pt x="6739" y="7169"/>
                    <a:pt x="6870" y="7323"/>
                  </a:cubicBezTo>
                  <a:lnTo>
                    <a:pt x="7347" y="7919"/>
                  </a:lnTo>
                  <a:cubicBezTo>
                    <a:pt x="7430" y="8002"/>
                    <a:pt x="7418" y="8145"/>
                    <a:pt x="7335" y="8228"/>
                  </a:cubicBezTo>
                  <a:cubicBezTo>
                    <a:pt x="7289" y="8268"/>
                    <a:pt x="7232" y="8289"/>
                    <a:pt x="7175" y="8289"/>
                  </a:cubicBezTo>
                  <a:cubicBezTo>
                    <a:pt x="7115" y="8289"/>
                    <a:pt x="7056" y="8266"/>
                    <a:pt x="7013" y="8216"/>
                  </a:cubicBezTo>
                  <a:lnTo>
                    <a:pt x="6668" y="7871"/>
                  </a:lnTo>
                  <a:cubicBezTo>
                    <a:pt x="6513" y="7728"/>
                    <a:pt x="6311" y="7633"/>
                    <a:pt x="6108" y="7633"/>
                  </a:cubicBezTo>
                  <a:lnTo>
                    <a:pt x="5811" y="7633"/>
                  </a:lnTo>
                  <a:cubicBezTo>
                    <a:pt x="5680" y="7633"/>
                    <a:pt x="5573" y="7740"/>
                    <a:pt x="5573" y="7871"/>
                  </a:cubicBezTo>
                  <a:cubicBezTo>
                    <a:pt x="5573" y="8002"/>
                    <a:pt x="5680" y="8109"/>
                    <a:pt x="5811" y="8109"/>
                  </a:cubicBezTo>
                  <a:lnTo>
                    <a:pt x="6108" y="8109"/>
                  </a:lnTo>
                  <a:cubicBezTo>
                    <a:pt x="6192" y="8109"/>
                    <a:pt x="6275" y="8145"/>
                    <a:pt x="6335" y="8204"/>
                  </a:cubicBezTo>
                  <a:lnTo>
                    <a:pt x="6680" y="8550"/>
                  </a:lnTo>
                  <a:cubicBezTo>
                    <a:pt x="6811" y="8693"/>
                    <a:pt x="6989" y="8764"/>
                    <a:pt x="7168" y="8764"/>
                  </a:cubicBezTo>
                  <a:cubicBezTo>
                    <a:pt x="7228" y="8764"/>
                    <a:pt x="7287" y="8752"/>
                    <a:pt x="7347" y="8740"/>
                  </a:cubicBezTo>
                  <a:cubicBezTo>
                    <a:pt x="7370" y="8859"/>
                    <a:pt x="7430" y="8966"/>
                    <a:pt x="7501" y="9050"/>
                  </a:cubicBezTo>
                  <a:cubicBezTo>
                    <a:pt x="7394" y="9169"/>
                    <a:pt x="7323" y="9335"/>
                    <a:pt x="7323" y="9526"/>
                  </a:cubicBezTo>
                  <a:cubicBezTo>
                    <a:pt x="7323" y="9705"/>
                    <a:pt x="7394" y="9871"/>
                    <a:pt x="7501" y="9990"/>
                  </a:cubicBezTo>
                  <a:cubicBezTo>
                    <a:pt x="7394" y="10121"/>
                    <a:pt x="7323" y="10288"/>
                    <a:pt x="7323" y="10467"/>
                  </a:cubicBezTo>
                  <a:cubicBezTo>
                    <a:pt x="7323" y="10836"/>
                    <a:pt x="7609" y="11145"/>
                    <a:pt x="7966" y="11181"/>
                  </a:cubicBezTo>
                  <a:lnTo>
                    <a:pt x="7942" y="11562"/>
                  </a:lnTo>
                  <a:cubicBezTo>
                    <a:pt x="7942" y="11610"/>
                    <a:pt x="7894" y="11657"/>
                    <a:pt x="7847" y="11657"/>
                  </a:cubicBezTo>
                  <a:lnTo>
                    <a:pt x="6608" y="11657"/>
                  </a:lnTo>
                  <a:cubicBezTo>
                    <a:pt x="6561" y="11657"/>
                    <a:pt x="6513" y="11610"/>
                    <a:pt x="6513" y="11562"/>
                  </a:cubicBezTo>
                  <a:lnTo>
                    <a:pt x="6358" y="8776"/>
                  </a:lnTo>
                  <a:cubicBezTo>
                    <a:pt x="6347" y="8645"/>
                    <a:pt x="6239" y="8550"/>
                    <a:pt x="6108" y="8550"/>
                  </a:cubicBezTo>
                  <a:cubicBezTo>
                    <a:pt x="5977" y="8562"/>
                    <a:pt x="5870" y="8669"/>
                    <a:pt x="5882" y="8800"/>
                  </a:cubicBezTo>
                  <a:lnTo>
                    <a:pt x="5989" y="10705"/>
                  </a:lnTo>
                  <a:lnTo>
                    <a:pt x="5489" y="10705"/>
                  </a:lnTo>
                  <a:cubicBezTo>
                    <a:pt x="5370" y="10705"/>
                    <a:pt x="5251" y="10657"/>
                    <a:pt x="5168" y="10574"/>
                  </a:cubicBezTo>
                  <a:lnTo>
                    <a:pt x="4846" y="10252"/>
                  </a:lnTo>
                  <a:cubicBezTo>
                    <a:pt x="4799" y="10217"/>
                    <a:pt x="4739" y="10181"/>
                    <a:pt x="4680" y="10181"/>
                  </a:cubicBezTo>
                  <a:lnTo>
                    <a:pt x="3846" y="10181"/>
                  </a:lnTo>
                  <a:lnTo>
                    <a:pt x="3846" y="7764"/>
                  </a:lnTo>
                  <a:lnTo>
                    <a:pt x="4584" y="7764"/>
                  </a:lnTo>
                  <a:cubicBezTo>
                    <a:pt x="4656" y="7764"/>
                    <a:pt x="4715" y="7740"/>
                    <a:pt x="4763" y="7692"/>
                  </a:cubicBezTo>
                  <a:lnTo>
                    <a:pt x="5132" y="7311"/>
                  </a:lnTo>
                  <a:cubicBezTo>
                    <a:pt x="5275" y="7169"/>
                    <a:pt x="5477" y="7085"/>
                    <a:pt x="5692" y="7085"/>
                  </a:cubicBezTo>
                  <a:close/>
                  <a:moveTo>
                    <a:pt x="7228" y="1"/>
                  </a:moveTo>
                  <a:cubicBezTo>
                    <a:pt x="5930" y="1"/>
                    <a:pt x="4882" y="1049"/>
                    <a:pt x="4882" y="2347"/>
                  </a:cubicBezTo>
                  <a:cubicBezTo>
                    <a:pt x="4882" y="3109"/>
                    <a:pt x="5251" y="3787"/>
                    <a:pt x="5811" y="4216"/>
                  </a:cubicBezTo>
                  <a:lnTo>
                    <a:pt x="5537" y="4216"/>
                  </a:lnTo>
                  <a:cubicBezTo>
                    <a:pt x="5180" y="4216"/>
                    <a:pt x="4882" y="4513"/>
                    <a:pt x="4882" y="4871"/>
                  </a:cubicBezTo>
                  <a:lnTo>
                    <a:pt x="4882" y="6418"/>
                  </a:lnTo>
                  <a:cubicBezTo>
                    <a:pt x="4882" y="6573"/>
                    <a:pt x="4930" y="6704"/>
                    <a:pt x="5001" y="6811"/>
                  </a:cubicBezTo>
                  <a:cubicBezTo>
                    <a:pt x="4930" y="6859"/>
                    <a:pt x="4858" y="6919"/>
                    <a:pt x="4799" y="6990"/>
                  </a:cubicBezTo>
                  <a:lnTo>
                    <a:pt x="4489" y="7300"/>
                  </a:lnTo>
                  <a:lnTo>
                    <a:pt x="3810" y="7300"/>
                  </a:lnTo>
                  <a:cubicBezTo>
                    <a:pt x="3715" y="7014"/>
                    <a:pt x="3453" y="6823"/>
                    <a:pt x="3144" y="6823"/>
                  </a:cubicBezTo>
                  <a:lnTo>
                    <a:pt x="239" y="6823"/>
                  </a:lnTo>
                  <a:cubicBezTo>
                    <a:pt x="108" y="6823"/>
                    <a:pt x="0" y="6930"/>
                    <a:pt x="0" y="7061"/>
                  </a:cubicBezTo>
                  <a:lnTo>
                    <a:pt x="0" y="11038"/>
                  </a:lnTo>
                  <a:cubicBezTo>
                    <a:pt x="0" y="11169"/>
                    <a:pt x="108" y="11276"/>
                    <a:pt x="239" y="11276"/>
                  </a:cubicBezTo>
                  <a:lnTo>
                    <a:pt x="3144" y="11276"/>
                  </a:lnTo>
                  <a:cubicBezTo>
                    <a:pt x="3501" y="11276"/>
                    <a:pt x="3799" y="11002"/>
                    <a:pt x="3846" y="10657"/>
                  </a:cubicBezTo>
                  <a:lnTo>
                    <a:pt x="4584" y="10657"/>
                  </a:lnTo>
                  <a:lnTo>
                    <a:pt x="4834" y="10919"/>
                  </a:lnTo>
                  <a:cubicBezTo>
                    <a:pt x="5013" y="11086"/>
                    <a:pt x="5239" y="11181"/>
                    <a:pt x="5489" y="11181"/>
                  </a:cubicBezTo>
                  <a:lnTo>
                    <a:pt x="6013" y="11181"/>
                  </a:lnTo>
                  <a:lnTo>
                    <a:pt x="6037" y="11586"/>
                  </a:lnTo>
                  <a:cubicBezTo>
                    <a:pt x="6049" y="11895"/>
                    <a:pt x="6299" y="12133"/>
                    <a:pt x="6608" y="12133"/>
                  </a:cubicBezTo>
                  <a:lnTo>
                    <a:pt x="7847" y="12133"/>
                  </a:lnTo>
                  <a:cubicBezTo>
                    <a:pt x="8144" y="12133"/>
                    <a:pt x="8394" y="11895"/>
                    <a:pt x="8418" y="11586"/>
                  </a:cubicBezTo>
                  <a:lnTo>
                    <a:pt x="8442" y="11181"/>
                  </a:lnTo>
                  <a:cubicBezTo>
                    <a:pt x="8823" y="11169"/>
                    <a:pt x="9121" y="10848"/>
                    <a:pt x="9121" y="10467"/>
                  </a:cubicBezTo>
                  <a:cubicBezTo>
                    <a:pt x="9121" y="10288"/>
                    <a:pt x="9061" y="10121"/>
                    <a:pt x="8942" y="9990"/>
                  </a:cubicBezTo>
                  <a:cubicBezTo>
                    <a:pt x="9061" y="9871"/>
                    <a:pt x="9121" y="9705"/>
                    <a:pt x="9121" y="9526"/>
                  </a:cubicBezTo>
                  <a:cubicBezTo>
                    <a:pt x="9121" y="9335"/>
                    <a:pt x="9061" y="9169"/>
                    <a:pt x="8942" y="9050"/>
                  </a:cubicBezTo>
                  <a:cubicBezTo>
                    <a:pt x="9061" y="8919"/>
                    <a:pt x="9121" y="8752"/>
                    <a:pt x="9121" y="8573"/>
                  </a:cubicBezTo>
                  <a:cubicBezTo>
                    <a:pt x="9121" y="8395"/>
                    <a:pt x="9061" y="8228"/>
                    <a:pt x="8942" y="8097"/>
                  </a:cubicBezTo>
                  <a:cubicBezTo>
                    <a:pt x="9061" y="7978"/>
                    <a:pt x="9121" y="7811"/>
                    <a:pt x="9121" y="7621"/>
                  </a:cubicBezTo>
                  <a:cubicBezTo>
                    <a:pt x="9121" y="7407"/>
                    <a:pt x="9025" y="7216"/>
                    <a:pt x="8871" y="7085"/>
                  </a:cubicBezTo>
                  <a:lnTo>
                    <a:pt x="8918" y="7085"/>
                  </a:lnTo>
                  <a:cubicBezTo>
                    <a:pt x="9275" y="7085"/>
                    <a:pt x="9573" y="6788"/>
                    <a:pt x="9573" y="6418"/>
                  </a:cubicBezTo>
                  <a:lnTo>
                    <a:pt x="9573" y="4871"/>
                  </a:lnTo>
                  <a:cubicBezTo>
                    <a:pt x="9573" y="4513"/>
                    <a:pt x="9275" y="4216"/>
                    <a:pt x="8918" y="4216"/>
                  </a:cubicBezTo>
                  <a:lnTo>
                    <a:pt x="8633" y="4216"/>
                  </a:lnTo>
                  <a:cubicBezTo>
                    <a:pt x="9204" y="3787"/>
                    <a:pt x="9573" y="3109"/>
                    <a:pt x="9573" y="2347"/>
                  </a:cubicBezTo>
                  <a:cubicBezTo>
                    <a:pt x="9573" y="1049"/>
                    <a:pt x="8525" y="1"/>
                    <a:pt x="7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0"/>
            <p:cNvSpPr/>
            <p:nvPr/>
          </p:nvSpPr>
          <p:spPr>
            <a:xfrm>
              <a:off x="6160873" y="1517418"/>
              <a:ext cx="15808" cy="15808"/>
            </a:xfrm>
            <a:custGeom>
              <a:avLst/>
              <a:gdLst/>
              <a:ahLst/>
              <a:cxnLst/>
              <a:rect l="l" t="t" r="r" b="b"/>
              <a:pathLst>
                <a:path w="477" h="477" extrusionOk="0">
                  <a:moveTo>
                    <a:pt x="239" y="0"/>
                  </a:moveTo>
                  <a:cubicBezTo>
                    <a:pt x="108" y="0"/>
                    <a:pt x="0" y="107"/>
                    <a:pt x="0" y="238"/>
                  </a:cubicBezTo>
                  <a:cubicBezTo>
                    <a:pt x="0" y="369"/>
                    <a:pt x="108" y="476"/>
                    <a:pt x="239" y="476"/>
                  </a:cubicBezTo>
                  <a:cubicBezTo>
                    <a:pt x="370" y="476"/>
                    <a:pt x="477" y="369"/>
                    <a:pt x="477" y="238"/>
                  </a:cubicBezTo>
                  <a:cubicBezTo>
                    <a:pt x="477" y="107"/>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0"/>
            <p:cNvSpPr/>
            <p:nvPr/>
          </p:nvSpPr>
          <p:spPr>
            <a:xfrm>
              <a:off x="6186125" y="1527028"/>
              <a:ext cx="30820" cy="46827"/>
            </a:xfrm>
            <a:custGeom>
              <a:avLst/>
              <a:gdLst/>
              <a:ahLst/>
              <a:cxnLst/>
              <a:rect l="l" t="t" r="r" b="b"/>
              <a:pathLst>
                <a:path w="930" h="1413" extrusionOk="0">
                  <a:moveTo>
                    <a:pt x="264" y="1"/>
                  </a:moveTo>
                  <a:cubicBezTo>
                    <a:pt x="196" y="1"/>
                    <a:pt x="131" y="31"/>
                    <a:pt x="84" y="91"/>
                  </a:cubicBezTo>
                  <a:cubicBezTo>
                    <a:pt x="0" y="186"/>
                    <a:pt x="12" y="341"/>
                    <a:pt x="108" y="424"/>
                  </a:cubicBezTo>
                  <a:cubicBezTo>
                    <a:pt x="334" y="603"/>
                    <a:pt x="453" y="877"/>
                    <a:pt x="453" y="1175"/>
                  </a:cubicBezTo>
                  <a:cubicBezTo>
                    <a:pt x="453" y="1305"/>
                    <a:pt x="560" y="1413"/>
                    <a:pt x="691" y="1413"/>
                  </a:cubicBezTo>
                  <a:cubicBezTo>
                    <a:pt x="822" y="1413"/>
                    <a:pt x="929" y="1305"/>
                    <a:pt x="929" y="1175"/>
                  </a:cubicBezTo>
                  <a:cubicBezTo>
                    <a:pt x="929" y="746"/>
                    <a:pt x="739" y="341"/>
                    <a:pt x="417" y="55"/>
                  </a:cubicBezTo>
                  <a:cubicBezTo>
                    <a:pt x="370" y="19"/>
                    <a:pt x="317"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0"/>
            <p:cNvSpPr/>
            <p:nvPr/>
          </p:nvSpPr>
          <p:spPr>
            <a:xfrm>
              <a:off x="6026722" y="1605802"/>
              <a:ext cx="15808" cy="24093"/>
            </a:xfrm>
            <a:custGeom>
              <a:avLst/>
              <a:gdLst/>
              <a:ahLst/>
              <a:cxnLst/>
              <a:rect l="l" t="t" r="r" b="b"/>
              <a:pathLst>
                <a:path w="477" h="727" extrusionOk="0">
                  <a:moveTo>
                    <a:pt x="238" y="0"/>
                  </a:moveTo>
                  <a:cubicBezTo>
                    <a:pt x="107" y="0"/>
                    <a:pt x="0" y="107"/>
                    <a:pt x="0" y="238"/>
                  </a:cubicBezTo>
                  <a:lnTo>
                    <a:pt x="0" y="488"/>
                  </a:lnTo>
                  <a:cubicBezTo>
                    <a:pt x="0" y="619"/>
                    <a:pt x="107" y="726"/>
                    <a:pt x="238" y="726"/>
                  </a:cubicBezTo>
                  <a:cubicBezTo>
                    <a:pt x="369" y="726"/>
                    <a:pt x="477" y="619"/>
                    <a:pt x="477" y="488"/>
                  </a:cubicBezTo>
                  <a:lnTo>
                    <a:pt x="477" y="238"/>
                  </a:lnTo>
                  <a:cubicBezTo>
                    <a:pt x="477" y="107"/>
                    <a:pt x="369"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0"/>
            <p:cNvSpPr/>
            <p:nvPr/>
          </p:nvSpPr>
          <p:spPr>
            <a:xfrm>
              <a:off x="6026722" y="1644046"/>
              <a:ext cx="15808" cy="24126"/>
            </a:xfrm>
            <a:custGeom>
              <a:avLst/>
              <a:gdLst/>
              <a:ahLst/>
              <a:cxnLst/>
              <a:rect l="l" t="t" r="r" b="b"/>
              <a:pathLst>
                <a:path w="477" h="728" extrusionOk="0">
                  <a:moveTo>
                    <a:pt x="238" y="1"/>
                  </a:moveTo>
                  <a:cubicBezTo>
                    <a:pt x="107" y="1"/>
                    <a:pt x="0" y="96"/>
                    <a:pt x="0" y="227"/>
                  </a:cubicBezTo>
                  <a:lnTo>
                    <a:pt x="0" y="489"/>
                  </a:lnTo>
                  <a:cubicBezTo>
                    <a:pt x="0" y="620"/>
                    <a:pt x="107" y="727"/>
                    <a:pt x="238" y="727"/>
                  </a:cubicBezTo>
                  <a:cubicBezTo>
                    <a:pt x="369" y="727"/>
                    <a:pt x="477" y="620"/>
                    <a:pt x="477" y="489"/>
                  </a:cubicBezTo>
                  <a:lnTo>
                    <a:pt x="477" y="227"/>
                  </a:lnTo>
                  <a:cubicBezTo>
                    <a:pt x="477" y="96"/>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0"/>
            <p:cNvSpPr/>
            <p:nvPr/>
          </p:nvSpPr>
          <p:spPr>
            <a:xfrm>
              <a:off x="6041701" y="1629066"/>
              <a:ext cx="24126" cy="15808"/>
            </a:xfrm>
            <a:custGeom>
              <a:avLst/>
              <a:gdLst/>
              <a:ahLst/>
              <a:cxnLst/>
              <a:rect l="l" t="t" r="r" b="b"/>
              <a:pathLst>
                <a:path w="728" h="477" extrusionOk="0">
                  <a:moveTo>
                    <a:pt x="239" y="1"/>
                  </a:moveTo>
                  <a:cubicBezTo>
                    <a:pt x="108" y="1"/>
                    <a:pt x="1" y="108"/>
                    <a:pt x="1" y="239"/>
                  </a:cubicBezTo>
                  <a:cubicBezTo>
                    <a:pt x="1" y="370"/>
                    <a:pt x="108" y="477"/>
                    <a:pt x="239" y="477"/>
                  </a:cubicBezTo>
                  <a:lnTo>
                    <a:pt x="489" y="477"/>
                  </a:lnTo>
                  <a:cubicBezTo>
                    <a:pt x="620" y="477"/>
                    <a:pt x="727" y="370"/>
                    <a:pt x="727" y="239"/>
                  </a:cubicBezTo>
                  <a:cubicBezTo>
                    <a:pt x="727" y="108"/>
                    <a:pt x="620"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0"/>
            <p:cNvSpPr/>
            <p:nvPr/>
          </p:nvSpPr>
          <p:spPr>
            <a:xfrm>
              <a:off x="6003425" y="1629066"/>
              <a:ext cx="24126" cy="15808"/>
            </a:xfrm>
            <a:custGeom>
              <a:avLst/>
              <a:gdLst/>
              <a:ahLst/>
              <a:cxnLst/>
              <a:rect l="l" t="t" r="r" b="b"/>
              <a:pathLst>
                <a:path w="728" h="477" extrusionOk="0">
                  <a:moveTo>
                    <a:pt x="239" y="1"/>
                  </a:moveTo>
                  <a:cubicBezTo>
                    <a:pt x="108" y="1"/>
                    <a:pt x="1" y="108"/>
                    <a:pt x="1" y="239"/>
                  </a:cubicBezTo>
                  <a:cubicBezTo>
                    <a:pt x="1" y="370"/>
                    <a:pt x="108" y="477"/>
                    <a:pt x="239" y="477"/>
                  </a:cubicBezTo>
                  <a:lnTo>
                    <a:pt x="501" y="477"/>
                  </a:lnTo>
                  <a:cubicBezTo>
                    <a:pt x="632" y="477"/>
                    <a:pt x="727" y="370"/>
                    <a:pt x="727" y="239"/>
                  </a:cubicBezTo>
                  <a:cubicBezTo>
                    <a:pt x="727" y="108"/>
                    <a:pt x="63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0"/>
            <p:cNvSpPr/>
            <p:nvPr/>
          </p:nvSpPr>
          <p:spPr>
            <a:xfrm>
              <a:off x="6292671" y="1488188"/>
              <a:ext cx="15808" cy="24126"/>
            </a:xfrm>
            <a:custGeom>
              <a:avLst/>
              <a:gdLst/>
              <a:ahLst/>
              <a:cxnLst/>
              <a:rect l="l" t="t" r="r" b="b"/>
              <a:pathLst>
                <a:path w="477" h="728" extrusionOk="0">
                  <a:moveTo>
                    <a:pt x="238" y="1"/>
                  </a:moveTo>
                  <a:cubicBezTo>
                    <a:pt x="107" y="1"/>
                    <a:pt x="0" y="96"/>
                    <a:pt x="0" y="227"/>
                  </a:cubicBezTo>
                  <a:lnTo>
                    <a:pt x="0" y="489"/>
                  </a:lnTo>
                  <a:cubicBezTo>
                    <a:pt x="0" y="620"/>
                    <a:pt x="107" y="727"/>
                    <a:pt x="238" y="727"/>
                  </a:cubicBezTo>
                  <a:cubicBezTo>
                    <a:pt x="369" y="727"/>
                    <a:pt x="476" y="620"/>
                    <a:pt x="476" y="489"/>
                  </a:cubicBezTo>
                  <a:lnTo>
                    <a:pt x="476" y="227"/>
                  </a:lnTo>
                  <a:cubicBezTo>
                    <a:pt x="476" y="96"/>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0"/>
            <p:cNvSpPr/>
            <p:nvPr/>
          </p:nvSpPr>
          <p:spPr>
            <a:xfrm>
              <a:off x="6292671" y="1526067"/>
              <a:ext cx="15808" cy="24126"/>
            </a:xfrm>
            <a:custGeom>
              <a:avLst/>
              <a:gdLst/>
              <a:ahLst/>
              <a:cxnLst/>
              <a:rect l="l" t="t" r="r" b="b"/>
              <a:pathLst>
                <a:path w="477" h="728" extrusionOk="0">
                  <a:moveTo>
                    <a:pt x="238" y="1"/>
                  </a:moveTo>
                  <a:cubicBezTo>
                    <a:pt x="107" y="1"/>
                    <a:pt x="0" y="108"/>
                    <a:pt x="0" y="239"/>
                  </a:cubicBezTo>
                  <a:lnTo>
                    <a:pt x="0" y="489"/>
                  </a:lnTo>
                  <a:cubicBezTo>
                    <a:pt x="0" y="620"/>
                    <a:pt x="107" y="727"/>
                    <a:pt x="238" y="727"/>
                  </a:cubicBezTo>
                  <a:cubicBezTo>
                    <a:pt x="369" y="727"/>
                    <a:pt x="476" y="620"/>
                    <a:pt x="476" y="489"/>
                  </a:cubicBezTo>
                  <a:lnTo>
                    <a:pt x="476" y="239"/>
                  </a:lnTo>
                  <a:cubicBezTo>
                    <a:pt x="476" y="108"/>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0"/>
            <p:cNvSpPr/>
            <p:nvPr/>
          </p:nvSpPr>
          <p:spPr>
            <a:xfrm>
              <a:off x="6307252" y="1511088"/>
              <a:ext cx="24093" cy="15808"/>
            </a:xfrm>
            <a:custGeom>
              <a:avLst/>
              <a:gdLst/>
              <a:ahLst/>
              <a:cxnLst/>
              <a:rect l="l" t="t" r="r" b="b"/>
              <a:pathLst>
                <a:path w="727" h="477" extrusionOk="0">
                  <a:moveTo>
                    <a:pt x="239" y="1"/>
                  </a:moveTo>
                  <a:cubicBezTo>
                    <a:pt x="108" y="1"/>
                    <a:pt x="1" y="108"/>
                    <a:pt x="1" y="239"/>
                  </a:cubicBezTo>
                  <a:cubicBezTo>
                    <a:pt x="1" y="370"/>
                    <a:pt x="108" y="477"/>
                    <a:pt x="239" y="477"/>
                  </a:cubicBezTo>
                  <a:lnTo>
                    <a:pt x="501" y="477"/>
                  </a:lnTo>
                  <a:cubicBezTo>
                    <a:pt x="632" y="477"/>
                    <a:pt x="727" y="370"/>
                    <a:pt x="727" y="239"/>
                  </a:cubicBezTo>
                  <a:cubicBezTo>
                    <a:pt x="727" y="108"/>
                    <a:pt x="63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0"/>
            <p:cNvSpPr/>
            <p:nvPr/>
          </p:nvSpPr>
          <p:spPr>
            <a:xfrm>
              <a:off x="6269373" y="1511088"/>
              <a:ext cx="24093" cy="15808"/>
            </a:xfrm>
            <a:custGeom>
              <a:avLst/>
              <a:gdLst/>
              <a:ahLst/>
              <a:cxnLst/>
              <a:rect l="l" t="t" r="r" b="b"/>
              <a:pathLst>
                <a:path w="727" h="477" extrusionOk="0">
                  <a:moveTo>
                    <a:pt x="239" y="1"/>
                  </a:moveTo>
                  <a:cubicBezTo>
                    <a:pt x="108" y="1"/>
                    <a:pt x="1" y="108"/>
                    <a:pt x="1" y="239"/>
                  </a:cubicBezTo>
                  <a:cubicBezTo>
                    <a:pt x="1" y="370"/>
                    <a:pt x="108" y="477"/>
                    <a:pt x="239" y="477"/>
                  </a:cubicBezTo>
                  <a:lnTo>
                    <a:pt x="489" y="477"/>
                  </a:lnTo>
                  <a:cubicBezTo>
                    <a:pt x="620" y="477"/>
                    <a:pt x="727" y="370"/>
                    <a:pt x="727" y="239"/>
                  </a:cubicBezTo>
                  <a:cubicBezTo>
                    <a:pt x="727" y="108"/>
                    <a:pt x="620"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0"/>
            <p:cNvSpPr/>
            <p:nvPr/>
          </p:nvSpPr>
          <p:spPr>
            <a:xfrm>
              <a:off x="6003027" y="1752579"/>
              <a:ext cx="15841" cy="50141"/>
            </a:xfrm>
            <a:custGeom>
              <a:avLst/>
              <a:gdLst/>
              <a:ahLst/>
              <a:cxnLst/>
              <a:rect l="l" t="t" r="r" b="b"/>
              <a:pathLst>
                <a:path w="478" h="1513" extrusionOk="0">
                  <a:moveTo>
                    <a:pt x="239" y="0"/>
                  </a:moveTo>
                  <a:cubicBezTo>
                    <a:pt x="108" y="0"/>
                    <a:pt x="1" y="95"/>
                    <a:pt x="1" y="226"/>
                  </a:cubicBezTo>
                  <a:lnTo>
                    <a:pt x="1" y="1274"/>
                  </a:lnTo>
                  <a:cubicBezTo>
                    <a:pt x="1" y="1405"/>
                    <a:pt x="108" y="1512"/>
                    <a:pt x="239" y="1512"/>
                  </a:cubicBezTo>
                  <a:cubicBezTo>
                    <a:pt x="370" y="1512"/>
                    <a:pt x="477" y="1405"/>
                    <a:pt x="477" y="1274"/>
                  </a:cubicBezTo>
                  <a:lnTo>
                    <a:pt x="477" y="226"/>
                  </a:lnTo>
                  <a:cubicBezTo>
                    <a:pt x="477" y="95"/>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0"/>
            <p:cNvSpPr/>
            <p:nvPr/>
          </p:nvSpPr>
          <p:spPr>
            <a:xfrm>
              <a:off x="6003027" y="1814120"/>
              <a:ext cx="15841" cy="15808"/>
            </a:xfrm>
            <a:custGeom>
              <a:avLst/>
              <a:gdLst/>
              <a:ahLst/>
              <a:cxnLst/>
              <a:rect l="l" t="t" r="r" b="b"/>
              <a:pathLst>
                <a:path w="478" h="477" extrusionOk="0">
                  <a:moveTo>
                    <a:pt x="239" y="1"/>
                  </a:moveTo>
                  <a:cubicBezTo>
                    <a:pt x="180" y="1"/>
                    <a:pt x="120" y="24"/>
                    <a:pt x="72" y="72"/>
                  </a:cubicBezTo>
                  <a:cubicBezTo>
                    <a:pt x="37" y="120"/>
                    <a:pt x="1" y="179"/>
                    <a:pt x="1" y="239"/>
                  </a:cubicBezTo>
                  <a:cubicBezTo>
                    <a:pt x="1" y="298"/>
                    <a:pt x="37" y="358"/>
                    <a:pt x="72" y="405"/>
                  </a:cubicBezTo>
                  <a:cubicBezTo>
                    <a:pt x="120" y="453"/>
                    <a:pt x="180" y="477"/>
                    <a:pt x="239" y="477"/>
                  </a:cubicBezTo>
                  <a:cubicBezTo>
                    <a:pt x="311" y="477"/>
                    <a:pt x="370" y="453"/>
                    <a:pt x="406" y="405"/>
                  </a:cubicBezTo>
                  <a:cubicBezTo>
                    <a:pt x="453" y="358"/>
                    <a:pt x="477" y="298"/>
                    <a:pt x="477" y="239"/>
                  </a:cubicBezTo>
                  <a:cubicBezTo>
                    <a:pt x="477" y="179"/>
                    <a:pt x="453" y="120"/>
                    <a:pt x="406" y="72"/>
                  </a:cubicBezTo>
                  <a:cubicBezTo>
                    <a:pt x="370" y="24"/>
                    <a:pt x="311"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50A18768-2D7C-1D55-C72A-12D1BA29AABC}"/>
              </a:ext>
            </a:extLst>
          </p:cNvPr>
          <p:cNvSpPr txBox="1"/>
          <p:nvPr/>
        </p:nvSpPr>
        <p:spPr>
          <a:xfrm flipH="1">
            <a:off x="952343" y="1218504"/>
            <a:ext cx="7581084" cy="33706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0" i="0" dirty="0">
                <a:solidFill>
                  <a:schemeClr val="tx2">
                    <a:lumMod val="10000"/>
                  </a:schemeClr>
                </a:solidFill>
                <a:effectLst/>
                <a:latin typeface="Arial" panose="020B0604020202020204" pitchFamily="34" charset="0"/>
                <a:cs typeface="Arial" panose="020B0604020202020204" pitchFamily="34" charset="0"/>
              </a:rPr>
              <a:t>These requirements describe what the end-user wants from the software system. User requirements are usually expressed in natural language and are typically gathered through interviews, surveys, or user feedback.</a:t>
            </a:r>
          </a:p>
          <a:p>
            <a:pPr marL="285750" indent="-285750" algn="just">
              <a:lnSpc>
                <a:spcPct val="150000"/>
              </a:lnSpc>
              <a:buFont typeface="Arial" panose="020B0604020202020204" pitchFamily="34" charset="0"/>
              <a:buChar char="•"/>
            </a:pPr>
            <a:endParaRPr lang="en-IN" sz="1600" dirty="0"/>
          </a:p>
          <a:p>
            <a:pPr marL="285750" indent="-285750" algn="just">
              <a:lnSpc>
                <a:spcPct val="150000"/>
              </a:lnSpc>
              <a:buFont typeface="Arial" panose="020B0604020202020204" pitchFamily="34" charset="0"/>
              <a:buChar char="•"/>
            </a:pPr>
            <a:r>
              <a:rPr lang="en-IN" sz="1600" dirty="0"/>
              <a:t>Basically user is  a who uses the final software product , so user gives a brief outline ,how the product must perform , etc.</a:t>
            </a:r>
          </a:p>
          <a:p>
            <a:pPr marL="285750" indent="-285750" algn="just">
              <a:lnSpc>
                <a:spcPct val="150000"/>
              </a:lnSpc>
              <a:buFont typeface="Arial" panose="020B0604020202020204" pitchFamily="34" charset="0"/>
              <a:buChar char="•"/>
            </a:pPr>
            <a:endParaRPr lang="en-IN" sz="1600" dirty="0"/>
          </a:p>
          <a:p>
            <a:pPr marL="285750" indent="-285750" algn="just">
              <a:lnSpc>
                <a:spcPct val="150000"/>
              </a:lnSpc>
              <a:buFont typeface="Arial" panose="020B0604020202020204" pitchFamily="34" charset="0"/>
              <a:buChar char="•"/>
            </a:pPr>
            <a:r>
              <a:rPr lang="en-IN" sz="1600" dirty="0"/>
              <a:t>To </a:t>
            </a:r>
            <a:r>
              <a:rPr lang="en-IN" sz="1600" dirty="0" err="1"/>
              <a:t>notedown</a:t>
            </a:r>
            <a:r>
              <a:rPr lang="en-IN" sz="1600" dirty="0"/>
              <a:t> all these user requirements companies and stakeholders or clients use a requirement document which is a legal 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fade">
                                      <p:cBhvr>
                                        <p:cTn id="7" dur="1000"/>
                                        <p:tgtEl>
                                          <p:spTgt spid="530"/>
                                        </p:tgtEl>
                                      </p:cBhvr>
                                    </p:animEffect>
                                  </p:childTnLst>
                                </p:cTn>
                              </p:par>
                              <p:par>
                                <p:cTn id="8" presetID="10" presetClass="entr" presetSubtype="0" fill="hold" nodeType="withEffect">
                                  <p:stCondLst>
                                    <p:cond delay="0"/>
                                  </p:stCondLst>
                                  <p:childTnLst>
                                    <p:set>
                                      <p:cBhvr>
                                        <p:cTn id="9" dur="1" fill="hold">
                                          <p:stCondLst>
                                            <p:cond delay="0"/>
                                          </p:stCondLst>
                                        </p:cTn>
                                        <p:tgtEl>
                                          <p:spTgt spid="558"/>
                                        </p:tgtEl>
                                        <p:attrNameLst>
                                          <p:attrName>style.visibility</p:attrName>
                                        </p:attrNameLst>
                                      </p:cBhvr>
                                      <p:to>
                                        <p:strVal val="visible"/>
                                      </p:to>
                                    </p:set>
                                    <p:animEffect transition="in" filter="fade">
                                      <p:cBhvr>
                                        <p:cTn id="10" dur="1000"/>
                                        <p:tgtEl>
                                          <p:spTgt spid="558"/>
                                        </p:tgtEl>
                                      </p:cBhvr>
                                    </p:animEffect>
                                  </p:childTnLst>
                                </p:cTn>
                              </p:par>
                              <p:par>
                                <p:cTn id="11" presetID="10" presetClass="entr" presetSubtype="0" fill="hold" nodeType="withEffect">
                                  <p:stCondLst>
                                    <p:cond delay="0"/>
                                  </p:stCondLst>
                                  <p:childTnLst>
                                    <p:set>
                                      <p:cBhvr>
                                        <p:cTn id="12" dur="1" fill="hold">
                                          <p:stCondLst>
                                            <p:cond delay="0"/>
                                          </p:stCondLst>
                                        </p:cTn>
                                        <p:tgtEl>
                                          <p:spTgt spid="548"/>
                                        </p:tgtEl>
                                        <p:attrNameLst>
                                          <p:attrName>style.visibility</p:attrName>
                                        </p:attrNameLst>
                                      </p:cBhvr>
                                      <p:to>
                                        <p:strVal val="visible"/>
                                      </p:to>
                                    </p:set>
                                    <p:animEffect transition="in" filter="fade">
                                      <p:cBhvr>
                                        <p:cTn id="13" dur="1000"/>
                                        <p:tgtEl>
                                          <p:spTgt spid="548"/>
                                        </p:tgtEl>
                                      </p:cBhvr>
                                    </p:animEffect>
                                  </p:childTnLst>
                                </p:cTn>
                              </p:par>
                              <p:par>
                                <p:cTn id="14" presetID="10" presetClass="entr" presetSubtype="0" fill="hold" nodeType="withEffect">
                                  <p:stCondLst>
                                    <p:cond delay="0"/>
                                  </p:stCondLst>
                                  <p:childTnLst>
                                    <p:set>
                                      <p:cBhvr>
                                        <p:cTn id="15" dur="1" fill="hold">
                                          <p:stCondLst>
                                            <p:cond delay="0"/>
                                          </p:stCondLst>
                                        </p:cTn>
                                        <p:tgtEl>
                                          <p:spTgt spid="536"/>
                                        </p:tgtEl>
                                        <p:attrNameLst>
                                          <p:attrName>style.visibility</p:attrName>
                                        </p:attrNameLst>
                                      </p:cBhvr>
                                      <p:to>
                                        <p:strVal val="visible"/>
                                      </p:to>
                                    </p:set>
                                    <p:animEffect transition="in" filter="fade">
                                      <p:cBhvr>
                                        <p:cTn id="16" dur="1000"/>
                                        <p:tgtEl>
                                          <p:spTgt spid="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1254-EA70-E08A-762F-463155D5A07A}"/>
              </a:ext>
            </a:extLst>
          </p:cNvPr>
          <p:cNvSpPr>
            <a:spLocks noGrp="1"/>
          </p:cNvSpPr>
          <p:nvPr>
            <p:ph type="title"/>
          </p:nvPr>
        </p:nvSpPr>
        <p:spPr>
          <a:xfrm>
            <a:off x="936702" y="434070"/>
            <a:ext cx="7895623" cy="572700"/>
          </a:xfrm>
        </p:spPr>
        <p:txBody>
          <a:bodyPr/>
          <a:lstStyle/>
          <a:p>
            <a:r>
              <a:rPr lang="en-IN" dirty="0"/>
              <a:t>Importance of user requirements</a:t>
            </a:r>
          </a:p>
        </p:txBody>
      </p:sp>
      <p:sp>
        <p:nvSpPr>
          <p:cNvPr id="3" name="Subtitle 2">
            <a:extLst>
              <a:ext uri="{FF2B5EF4-FFF2-40B4-BE49-F238E27FC236}">
                <a16:creationId xmlns:a16="http://schemas.microsoft.com/office/drawing/2014/main" id="{B2B0AC88-44B8-0115-B503-97F56F33BD8F}"/>
              </a:ext>
            </a:extLst>
          </p:cNvPr>
          <p:cNvSpPr>
            <a:spLocks noGrp="1"/>
          </p:cNvSpPr>
          <p:nvPr>
            <p:ph type="subTitle" idx="1"/>
          </p:nvPr>
        </p:nvSpPr>
        <p:spPr/>
        <p:txBody>
          <a:bodyPr/>
          <a:lstStyle/>
          <a:p>
            <a:pPr algn="just">
              <a:lnSpc>
                <a:spcPct val="150000"/>
              </a:lnSpc>
              <a:buFont typeface="Arial" panose="020B0604020202020204" pitchFamily="34" charset="0"/>
              <a:buChar char="•"/>
            </a:pPr>
            <a:r>
              <a:rPr lang="en-US" sz="1600" b="0" i="0" dirty="0">
                <a:solidFill>
                  <a:schemeClr val="bg2">
                    <a:lumMod val="50000"/>
                  </a:schemeClr>
                </a:solidFill>
                <a:effectLst/>
                <a:latin typeface="+mn-lt"/>
              </a:rPr>
              <a:t>Properly defined requirements serve as a boundary that helps the project stay on track</a:t>
            </a:r>
            <a:r>
              <a:rPr lang="en-US" sz="1600" dirty="0">
                <a:solidFill>
                  <a:schemeClr val="tx2">
                    <a:lumMod val="10000"/>
                  </a:schemeClr>
                </a:solidFill>
                <a:latin typeface="+mn-lt"/>
              </a:rPr>
              <a:t>.</a:t>
            </a:r>
          </a:p>
          <a:p>
            <a:pPr algn="just">
              <a:lnSpc>
                <a:spcPct val="150000"/>
              </a:lnSpc>
              <a:buFont typeface="Arial" panose="020B0604020202020204" pitchFamily="34" charset="0"/>
              <a:buChar char="•"/>
            </a:pPr>
            <a:r>
              <a:rPr lang="en-US" sz="1600" b="0" i="0" dirty="0">
                <a:solidFill>
                  <a:schemeClr val="tx2">
                    <a:lumMod val="10000"/>
                  </a:schemeClr>
                </a:solidFill>
                <a:effectLst/>
                <a:latin typeface="+mn-lt"/>
              </a:rPr>
              <a:t>User requirements are the foundation for building software that meets the needs and expectations of its intended user.</a:t>
            </a:r>
          </a:p>
          <a:p>
            <a:pPr algn="just">
              <a:lnSpc>
                <a:spcPct val="150000"/>
              </a:lnSpc>
              <a:buFont typeface="Arial" panose="020B0604020202020204" pitchFamily="34" charset="0"/>
              <a:buChar char="•"/>
            </a:pPr>
            <a:r>
              <a:rPr lang="en-US" sz="1600" b="0" i="0" dirty="0">
                <a:solidFill>
                  <a:schemeClr val="tx2">
                    <a:lumMod val="10000"/>
                  </a:schemeClr>
                </a:solidFill>
                <a:effectLst/>
                <a:latin typeface="+mn-lt"/>
              </a:rPr>
              <a:t>Gathering requirements up front can minimize the need for costly corrections later in the development process.</a:t>
            </a:r>
          </a:p>
          <a:p>
            <a:pPr algn="just">
              <a:lnSpc>
                <a:spcPct val="150000"/>
              </a:lnSpc>
              <a:buFont typeface="Arial" panose="020B0604020202020204" pitchFamily="34" charset="0"/>
              <a:buChar char="•"/>
            </a:pPr>
            <a:r>
              <a:rPr lang="en-US" sz="1600" b="0" i="0" dirty="0">
                <a:solidFill>
                  <a:schemeClr val="tx2">
                    <a:lumMod val="10000"/>
                  </a:schemeClr>
                </a:solidFill>
                <a:effectLst/>
                <a:latin typeface="+mn-lt"/>
              </a:rPr>
              <a:t>Meeting user requirements leads to higher stakeholder satisfaction.</a:t>
            </a:r>
          </a:p>
          <a:p>
            <a:pPr algn="just">
              <a:lnSpc>
                <a:spcPct val="150000"/>
              </a:lnSpc>
              <a:buFont typeface="Arial" panose="020B0604020202020204" pitchFamily="34" charset="0"/>
              <a:buChar char="•"/>
            </a:pPr>
            <a:r>
              <a:rPr lang="en-US" sz="1600" b="0" i="0" dirty="0">
                <a:solidFill>
                  <a:schemeClr val="tx2">
                    <a:lumMod val="10000"/>
                  </a:schemeClr>
                </a:solidFill>
                <a:effectLst/>
                <a:latin typeface="+mn-lt"/>
              </a:rPr>
              <a:t>When user requirements are not properly gathered and documented, there is a higher likelihood of misunderstandings and errors in the final product.</a:t>
            </a:r>
          </a:p>
          <a:p>
            <a:pPr>
              <a:buFont typeface="Arial" panose="020B0604020202020204" pitchFamily="34" charset="0"/>
              <a:buChar char="•"/>
            </a:pPr>
            <a:endParaRPr lang="en-IN" dirty="0">
              <a:solidFill>
                <a:schemeClr val="tx2">
                  <a:lumMod val="10000"/>
                </a:schemeClr>
              </a:solidFill>
            </a:endParaRPr>
          </a:p>
        </p:txBody>
      </p:sp>
    </p:spTree>
    <p:extLst>
      <p:ext uri="{BB962C8B-B14F-4D97-AF65-F5344CB8AC3E}">
        <p14:creationId xmlns:p14="http://schemas.microsoft.com/office/powerpoint/2010/main" val="2242745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61BD-804C-F0F4-181D-E88A2B20CF98}"/>
              </a:ext>
            </a:extLst>
          </p:cNvPr>
          <p:cNvSpPr>
            <a:spLocks noGrp="1"/>
          </p:cNvSpPr>
          <p:nvPr>
            <p:ph type="title"/>
          </p:nvPr>
        </p:nvSpPr>
        <p:spPr/>
        <p:txBody>
          <a:bodyPr/>
          <a:lstStyle/>
          <a:p>
            <a:r>
              <a:rPr lang="en-IN" dirty="0"/>
              <a:t>STEPS INVOLVED</a:t>
            </a:r>
          </a:p>
        </p:txBody>
      </p:sp>
      <p:sp>
        <p:nvSpPr>
          <p:cNvPr id="3" name="Subtitle 2">
            <a:extLst>
              <a:ext uri="{FF2B5EF4-FFF2-40B4-BE49-F238E27FC236}">
                <a16:creationId xmlns:a16="http://schemas.microsoft.com/office/drawing/2014/main" id="{32E435C4-01EE-9736-B6CB-E4ACDF46BC77}"/>
              </a:ext>
            </a:extLst>
          </p:cNvPr>
          <p:cNvSpPr>
            <a:spLocks noGrp="1"/>
          </p:cNvSpPr>
          <p:nvPr>
            <p:ph type="subTitle" idx="1"/>
          </p:nvPr>
        </p:nvSpPr>
        <p:spPr>
          <a:xfrm>
            <a:off x="702925" y="1057150"/>
            <a:ext cx="7738200" cy="3425640"/>
          </a:xfrm>
        </p:spPr>
        <p:txBody>
          <a:bodyPr/>
          <a:lstStyle/>
          <a:p>
            <a:pPr algn="just">
              <a:lnSpc>
                <a:spcPct val="150000"/>
              </a:lnSpc>
              <a:buFont typeface="+mj-lt"/>
              <a:buAutoNum type="arabicPeriod"/>
            </a:pPr>
            <a:r>
              <a:rPr lang="en-IN" sz="1600" b="1" i="0" dirty="0">
                <a:effectLst/>
                <a:latin typeface="+mn-lt"/>
              </a:rPr>
              <a:t>Identify Stakeholders</a:t>
            </a:r>
          </a:p>
          <a:p>
            <a:pPr algn="just">
              <a:lnSpc>
                <a:spcPct val="150000"/>
              </a:lnSpc>
              <a:buFont typeface="+mj-lt"/>
              <a:buAutoNum type="arabicPeriod"/>
            </a:pPr>
            <a:r>
              <a:rPr lang="en-IN" sz="1600" b="1" i="0" dirty="0">
                <a:effectLst/>
                <a:latin typeface="+mn-lt"/>
              </a:rPr>
              <a:t>Conducting Interviews and Surveys</a:t>
            </a:r>
            <a:endParaRPr lang="en-IN" sz="1600" b="1" dirty="0">
              <a:latin typeface="+mn-lt"/>
            </a:endParaRPr>
          </a:p>
          <a:p>
            <a:pPr algn="just">
              <a:lnSpc>
                <a:spcPct val="150000"/>
              </a:lnSpc>
              <a:buFont typeface="+mj-lt"/>
              <a:buAutoNum type="arabicPeriod"/>
            </a:pPr>
            <a:r>
              <a:rPr lang="en-IN" sz="1600" b="1" i="0" dirty="0">
                <a:effectLst/>
                <a:latin typeface="+mn-lt"/>
              </a:rPr>
              <a:t>Prioritize and Document Requirements</a:t>
            </a:r>
          </a:p>
          <a:p>
            <a:pPr algn="just">
              <a:lnSpc>
                <a:spcPct val="150000"/>
              </a:lnSpc>
              <a:buFont typeface="+mj-lt"/>
              <a:buAutoNum type="arabicPeriod"/>
            </a:pPr>
            <a:r>
              <a:rPr lang="en-IN" sz="1600" b="1" i="0" dirty="0">
                <a:effectLst/>
                <a:latin typeface="+mn-lt"/>
              </a:rPr>
              <a:t>Involving the Development Team</a:t>
            </a:r>
            <a:endParaRPr lang="en-IN" sz="1600" b="1" dirty="0">
              <a:latin typeface="+mn-lt"/>
            </a:endParaRPr>
          </a:p>
          <a:p>
            <a:pPr algn="just">
              <a:lnSpc>
                <a:spcPct val="150000"/>
              </a:lnSpc>
              <a:buFont typeface="+mj-lt"/>
              <a:buAutoNum type="arabicPeriod"/>
            </a:pPr>
            <a:r>
              <a:rPr lang="en-IN" sz="1600" b="1" i="0" dirty="0">
                <a:effectLst/>
                <a:latin typeface="+mn-lt"/>
              </a:rPr>
              <a:t>Reviewing and Validating Requirements</a:t>
            </a:r>
          </a:p>
          <a:p>
            <a:pPr>
              <a:buFont typeface="+mj-lt"/>
              <a:buAutoNum type="arabicPeriod"/>
            </a:pPr>
            <a:endParaRPr lang="en-IN" dirty="0"/>
          </a:p>
        </p:txBody>
      </p:sp>
      <p:pic>
        <p:nvPicPr>
          <p:cNvPr id="4" name="Picture 3">
            <a:extLst>
              <a:ext uri="{FF2B5EF4-FFF2-40B4-BE49-F238E27FC236}">
                <a16:creationId xmlns:a16="http://schemas.microsoft.com/office/drawing/2014/main" id="{245DE49F-EC7E-06D9-B85F-7F8C3A049BA3}"/>
              </a:ext>
            </a:extLst>
          </p:cNvPr>
          <p:cNvPicPr>
            <a:picLocks noChangeAspect="1"/>
          </p:cNvPicPr>
          <p:nvPr/>
        </p:nvPicPr>
        <p:blipFill>
          <a:blip r:embed="rId2"/>
          <a:stretch>
            <a:fillRect/>
          </a:stretch>
        </p:blipFill>
        <p:spPr>
          <a:xfrm>
            <a:off x="5166732" y="1494263"/>
            <a:ext cx="3746810" cy="3337932"/>
          </a:xfrm>
          <a:prstGeom prst="rect">
            <a:avLst/>
          </a:prstGeom>
        </p:spPr>
      </p:pic>
    </p:spTree>
    <p:extLst>
      <p:ext uri="{BB962C8B-B14F-4D97-AF65-F5344CB8AC3E}">
        <p14:creationId xmlns:p14="http://schemas.microsoft.com/office/powerpoint/2010/main" val="419524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E76D-EDC5-F639-AFCA-610EC637F68F}"/>
              </a:ext>
            </a:extLst>
          </p:cNvPr>
          <p:cNvSpPr>
            <a:spLocks noGrp="1"/>
          </p:cNvSpPr>
          <p:nvPr>
            <p:ph type="title"/>
          </p:nvPr>
        </p:nvSpPr>
        <p:spPr/>
        <p:txBody>
          <a:bodyPr/>
          <a:lstStyle/>
          <a:p>
            <a:r>
              <a:rPr lang="en-IN" dirty="0"/>
              <a:t>Conclusion </a:t>
            </a:r>
          </a:p>
        </p:txBody>
      </p:sp>
      <p:sp>
        <p:nvSpPr>
          <p:cNvPr id="3" name="Subtitle 2">
            <a:extLst>
              <a:ext uri="{FF2B5EF4-FFF2-40B4-BE49-F238E27FC236}">
                <a16:creationId xmlns:a16="http://schemas.microsoft.com/office/drawing/2014/main" id="{AFC12F9E-28F6-00D8-4F28-CFDDF7D01EA5}"/>
              </a:ext>
            </a:extLst>
          </p:cNvPr>
          <p:cNvSpPr>
            <a:spLocks noGrp="1"/>
          </p:cNvSpPr>
          <p:nvPr>
            <p:ph type="subTitle" idx="1"/>
          </p:nvPr>
        </p:nvSpPr>
        <p:spPr>
          <a:xfrm>
            <a:off x="524505" y="1243003"/>
            <a:ext cx="7738200" cy="2005718"/>
          </a:xfrm>
        </p:spPr>
        <p:txBody>
          <a:bodyPr/>
          <a:lstStyle/>
          <a:p>
            <a:pPr algn="just">
              <a:lnSpc>
                <a:spcPct val="150000"/>
              </a:lnSpc>
              <a:buFont typeface="Arial" panose="020B0604020202020204" pitchFamily="34" charset="0"/>
              <a:buChar char="•"/>
            </a:pPr>
            <a:r>
              <a:rPr lang="en-US" sz="1600" dirty="0">
                <a:latin typeface="+mn-lt"/>
              </a:rPr>
              <a:t>User requirements are the bedrock of successful software development.</a:t>
            </a:r>
          </a:p>
          <a:p>
            <a:pPr algn="just">
              <a:lnSpc>
                <a:spcPct val="150000"/>
              </a:lnSpc>
              <a:buFont typeface="Arial" panose="020B0604020202020204" pitchFamily="34" charset="0"/>
              <a:buChar char="•"/>
            </a:pPr>
            <a:r>
              <a:rPr lang="en-US" sz="1600" dirty="0">
                <a:latin typeface="+mn-lt"/>
              </a:rPr>
              <a:t>It increases stakeholder satisfaction.</a:t>
            </a:r>
          </a:p>
          <a:p>
            <a:pPr algn="just">
              <a:lnSpc>
                <a:spcPct val="150000"/>
              </a:lnSpc>
              <a:buFont typeface="Arial" panose="020B0604020202020204" pitchFamily="34" charset="0"/>
              <a:buChar char="•"/>
            </a:pPr>
            <a:r>
              <a:rPr lang="en-US" sz="1600" dirty="0">
                <a:latin typeface="+mn-lt"/>
              </a:rPr>
              <a:t>It increases success rate of companies.</a:t>
            </a:r>
          </a:p>
          <a:p>
            <a:pPr algn="just">
              <a:lnSpc>
                <a:spcPct val="150000"/>
              </a:lnSpc>
              <a:buFont typeface="Arial" panose="020B0604020202020204" pitchFamily="34" charset="0"/>
              <a:buChar char="•"/>
            </a:pPr>
            <a:r>
              <a:rPr lang="en-US" sz="1600" dirty="0">
                <a:latin typeface="+mn-lt"/>
              </a:rPr>
              <a:t>Improves predicting completion of project in given time</a:t>
            </a:r>
            <a:r>
              <a:rPr lang="en-IN" sz="1600" dirty="0">
                <a:latin typeface="+mn-lt"/>
              </a:rPr>
              <a:t>.</a:t>
            </a:r>
          </a:p>
          <a:p>
            <a:pPr algn="just">
              <a:lnSpc>
                <a:spcPct val="150000"/>
              </a:lnSpc>
              <a:buFont typeface="Arial" panose="020B0604020202020204" pitchFamily="34" charset="0"/>
              <a:buChar char="•"/>
            </a:pPr>
            <a:r>
              <a:rPr lang="en-IN" sz="1600" dirty="0">
                <a:latin typeface="+mn-lt"/>
              </a:rPr>
              <a:t>Documenting clears miscommunication between companies and stakeholder.</a:t>
            </a:r>
            <a:endParaRPr lang="en-US" sz="1600" dirty="0">
              <a:latin typeface="+mn-lt"/>
            </a:endParaRPr>
          </a:p>
        </p:txBody>
      </p:sp>
    </p:spTree>
    <p:extLst>
      <p:ext uri="{BB962C8B-B14F-4D97-AF65-F5344CB8AC3E}">
        <p14:creationId xmlns:p14="http://schemas.microsoft.com/office/powerpoint/2010/main" val="35674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F204-30B0-4636-6CE0-C5370666F72B}"/>
              </a:ext>
            </a:extLst>
          </p:cNvPr>
          <p:cNvSpPr>
            <a:spLocks noGrp="1"/>
          </p:cNvSpPr>
          <p:nvPr>
            <p:ph type="title"/>
          </p:nvPr>
        </p:nvSpPr>
        <p:spPr>
          <a:xfrm>
            <a:off x="1552712" y="1790199"/>
            <a:ext cx="6261600" cy="1362000"/>
          </a:xfrm>
        </p:spPr>
        <p:txBody>
          <a:bodyPr/>
          <a:lstStyle/>
          <a:p>
            <a:r>
              <a:rPr lang="en-IN" dirty="0"/>
              <a:t>THANK YOU</a:t>
            </a:r>
          </a:p>
        </p:txBody>
      </p:sp>
    </p:spTree>
    <p:extLst>
      <p:ext uri="{BB962C8B-B14F-4D97-AF65-F5344CB8AC3E}">
        <p14:creationId xmlns:p14="http://schemas.microsoft.com/office/powerpoint/2010/main" val="3002759279"/>
      </p:ext>
    </p:extLst>
  </p:cSld>
  <p:clrMapOvr>
    <a:masterClrMapping/>
  </p:clrMapOvr>
</p:sld>
</file>

<file path=ppt/theme/theme1.xml><?xml version="1.0" encoding="utf-8"?>
<a:theme xmlns:a="http://schemas.openxmlformats.org/drawingml/2006/main" name="Livine Meeting XL by Slidesgo">
  <a:themeElements>
    <a:clrScheme name="Simple Light">
      <a:dk1>
        <a:srgbClr val="FFFFFF"/>
      </a:dk1>
      <a:lt1>
        <a:srgbClr val="FFFFFF"/>
      </a:lt1>
      <a:dk2>
        <a:srgbClr val="595959"/>
      </a:dk2>
      <a:lt2>
        <a:srgbClr val="EEEEEE"/>
      </a:lt2>
      <a:accent1>
        <a:srgbClr val="27316F"/>
      </a:accent1>
      <a:accent2>
        <a:srgbClr val="75C4C0"/>
      </a:accent2>
      <a:accent3>
        <a:srgbClr val="FFC800"/>
      </a:accent3>
      <a:accent4>
        <a:srgbClr val="FFFFFF"/>
      </a:accent4>
      <a:accent5>
        <a:srgbClr val="C2C2C2"/>
      </a:accent5>
      <a:accent6>
        <a:srgbClr val="F2F2F2"/>
      </a:accent6>
      <a:hlink>
        <a:srgbClr val="27316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425</Words>
  <Application>Microsoft Office PowerPoint</Application>
  <PresentationFormat>On-screen Show (16:9)</PresentationFormat>
  <Paragraphs>44</Paragraphs>
  <Slides>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Montserrat</vt:lpstr>
      <vt:lpstr>Livine Meeting XL by Slidesgo</vt:lpstr>
      <vt:lpstr>USER REQUIREMENTS</vt:lpstr>
      <vt:lpstr>SOFTWARE REQUIREMENTS</vt:lpstr>
      <vt:lpstr>SOFTWARE REQUIREMENTS</vt:lpstr>
      <vt:lpstr>PowerPoint Presentation</vt:lpstr>
      <vt:lpstr>USER REQUIREMENTS</vt:lpstr>
      <vt:lpstr>Importance of user requirements</vt:lpstr>
      <vt:lpstr>STEPS INVOLVED</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REQUIREMENTS</dc:title>
  <dc:creator>91906</dc:creator>
  <cp:lastModifiedBy>sowmyasoma2345@gmail.com</cp:lastModifiedBy>
  <cp:revision>4</cp:revision>
  <dcterms:modified xsi:type="dcterms:W3CDTF">2023-11-30T13:32:04Z</dcterms:modified>
</cp:coreProperties>
</file>