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2"/>
  </p:notesMasterIdLst>
  <p:sldIdLst>
    <p:sldId id="256" r:id="rId2"/>
    <p:sldId id="257" r:id="rId3"/>
    <p:sldId id="258" r:id="rId4"/>
    <p:sldId id="259" r:id="rId5"/>
    <p:sldId id="276" r:id="rId6"/>
    <p:sldId id="277" r:id="rId7"/>
    <p:sldId id="273" r:id="rId8"/>
    <p:sldId id="278" r:id="rId9"/>
    <p:sldId id="279" r:id="rId10"/>
    <p:sldId id="275" r:id="rId11"/>
  </p:sldIdLst>
  <p:sldSz cx="9144000" cy="5143500" type="screen16x9"/>
  <p:notesSz cx="6858000" cy="9144000"/>
  <p:embeddedFontLst>
    <p:embeddedFont>
      <p:font typeface="Bebas Neue" panose="020B0606020202050201" pitchFamily="34" charset="0"/>
      <p:regular r:id="rId13"/>
    </p:embeddedFont>
    <p:embeddedFont>
      <p:font typeface="Days One" panose="020B0604020202020204" charset="0"/>
      <p:regular r:id="rId14"/>
    </p:embeddedFont>
    <p:embeddedFont>
      <p:font typeface="Lato" panose="020F05020202040302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B6F5E-5CBA-4DE6-86E6-358889811714}" v="8" dt="2024-05-08T16:26:01.551"/>
  </p1510:revLst>
</p1510:revInfo>
</file>

<file path=ppt/tableStyles.xml><?xml version="1.0" encoding="utf-8"?>
<a:tblStyleLst xmlns:a="http://schemas.openxmlformats.org/drawingml/2006/main" def="{38A75730-D17F-4768-BF4A-07E9AACB878A}">
  <a:tblStyle styleId="{38A75730-D17F-4768-BF4A-07E9AACB87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soma2345@gmail.com" userId="46f9ce0402a7bb1c" providerId="LiveId" clId="{F2F2CDE4-9311-4112-88C3-28C21D3371C3}"/>
    <pc:docChg chg="modSld">
      <pc:chgData name="sowmyasoma2345@gmail.com" userId="46f9ce0402a7bb1c" providerId="LiveId" clId="{F2F2CDE4-9311-4112-88C3-28C21D3371C3}" dt="2024-05-09T06:21:12.176" v="14" actId="123"/>
      <pc:docMkLst>
        <pc:docMk/>
      </pc:docMkLst>
      <pc:sldChg chg="modSp mod">
        <pc:chgData name="sowmyasoma2345@gmail.com" userId="46f9ce0402a7bb1c" providerId="LiveId" clId="{F2F2CDE4-9311-4112-88C3-28C21D3371C3}" dt="2024-05-09T06:21:12.176" v="14" actId="123"/>
        <pc:sldMkLst>
          <pc:docMk/>
          <pc:sldMk cId="0" sldId="256"/>
        </pc:sldMkLst>
        <pc:spChg chg="mod">
          <ac:chgData name="sowmyasoma2345@gmail.com" userId="46f9ce0402a7bb1c" providerId="LiveId" clId="{F2F2CDE4-9311-4112-88C3-28C21D3371C3}" dt="2024-05-09T06:21:01.086" v="13" actId="122"/>
          <ac:spMkLst>
            <pc:docMk/>
            <pc:sldMk cId="0" sldId="256"/>
            <ac:spMk id="7" creationId="{3EEB640F-CA3F-43F5-90B8-F5B05AF65DE9}"/>
          </ac:spMkLst>
        </pc:spChg>
        <pc:spChg chg="mod">
          <ac:chgData name="sowmyasoma2345@gmail.com" userId="46f9ce0402a7bb1c" providerId="LiveId" clId="{F2F2CDE4-9311-4112-88C3-28C21D3371C3}" dt="2024-05-09T06:05:20.032" v="12" actId="1076"/>
          <ac:spMkLst>
            <pc:docMk/>
            <pc:sldMk cId="0" sldId="256"/>
            <ac:spMk id="8" creationId="{27974182-47E1-8697-8917-517859DD97F2}"/>
          </ac:spMkLst>
        </pc:spChg>
        <pc:spChg chg="mod">
          <ac:chgData name="sowmyasoma2345@gmail.com" userId="46f9ce0402a7bb1c" providerId="LiveId" clId="{F2F2CDE4-9311-4112-88C3-28C21D3371C3}" dt="2024-05-09T06:21:12.176" v="14" actId="123"/>
          <ac:spMkLst>
            <pc:docMk/>
            <pc:sldMk cId="0" sldId="256"/>
            <ac:spMk id="9" creationId="{389F7903-FD8E-F8C2-D06E-CC39D3FC9B3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71675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ee2869b1e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ee2869b1e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2aa3d063a2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2aa3d063a2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2aa3d063a2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2aa3d063a2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950" y="-327450"/>
            <a:ext cx="9543900" cy="5646000"/>
            <a:chOff x="-199950" y="-251250"/>
            <a:chExt cx="9543900" cy="5646000"/>
          </a:xfrm>
        </p:grpSpPr>
        <p:cxnSp>
          <p:nvCxnSpPr>
            <p:cNvPr id="10" name="Google Shape;10;p2"/>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 name="Google Shape;11;p2"/>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0" name="Google Shape;30;p2"/>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1" name="Google Shape;31;p2"/>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6" name="Google Shape;36;p2"/>
          <p:cNvGrpSpPr/>
          <p:nvPr/>
        </p:nvGrpSpPr>
        <p:grpSpPr>
          <a:xfrm>
            <a:off x="473650" y="274900"/>
            <a:ext cx="8349800" cy="4746124"/>
            <a:chOff x="473650" y="274900"/>
            <a:chExt cx="8349800" cy="4746124"/>
          </a:xfrm>
        </p:grpSpPr>
        <p:grpSp>
          <p:nvGrpSpPr>
            <p:cNvPr id="37" name="Google Shape;37;p2"/>
            <p:cNvGrpSpPr/>
            <p:nvPr/>
          </p:nvGrpSpPr>
          <p:grpSpPr>
            <a:xfrm>
              <a:off x="626050" y="427300"/>
              <a:ext cx="8197400" cy="4593724"/>
              <a:chOff x="-280802" y="20880"/>
              <a:chExt cx="10622522" cy="5952733"/>
            </a:xfrm>
          </p:grpSpPr>
          <p:sp>
            <p:nvSpPr>
              <p:cNvPr id="38" name="Google Shape;38;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2"/>
            <p:cNvGrpSpPr/>
            <p:nvPr/>
          </p:nvGrpSpPr>
          <p:grpSpPr>
            <a:xfrm>
              <a:off x="473650" y="274900"/>
              <a:ext cx="8197400" cy="4593724"/>
              <a:chOff x="-280802" y="20880"/>
              <a:chExt cx="10622522" cy="5952733"/>
            </a:xfrm>
          </p:grpSpPr>
          <p:sp>
            <p:nvSpPr>
              <p:cNvPr id="44" name="Google Shape;44;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9" name="Google Shape;49;p2"/>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rgbClr val="191919"/>
              </a:buClr>
              <a:buSzPts val="5200"/>
              <a:buNone/>
              <a:defRPr sz="530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0" name="Google Shape;50;p2"/>
          <p:cNvSpPr txBox="1">
            <a:spLocks noGrp="1"/>
          </p:cNvSpPr>
          <p:nvPr>
            <p:ph type="subTitle" idx="1"/>
          </p:nvPr>
        </p:nvSpPr>
        <p:spPr>
          <a:xfrm>
            <a:off x="2301625" y="3686200"/>
            <a:ext cx="4540800" cy="46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grpSp>
        <p:nvGrpSpPr>
          <p:cNvPr id="96" name="Google Shape;96;p4"/>
          <p:cNvGrpSpPr/>
          <p:nvPr/>
        </p:nvGrpSpPr>
        <p:grpSpPr>
          <a:xfrm>
            <a:off x="-199950" y="-327450"/>
            <a:ext cx="9543900" cy="5646000"/>
            <a:chOff x="-199950" y="-251250"/>
            <a:chExt cx="9543900" cy="5646000"/>
          </a:xfrm>
        </p:grpSpPr>
        <p:cxnSp>
          <p:nvCxnSpPr>
            <p:cNvPr id="97" name="Google Shape;97;p4"/>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8" name="Google Shape;98;p4"/>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9" name="Google Shape;99;p4"/>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0" name="Google Shape;100;p4"/>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1" name="Google Shape;101;p4"/>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2" name="Google Shape;102;p4"/>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3" name="Google Shape;103;p4"/>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4" name="Google Shape;104;p4"/>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5" name="Google Shape;105;p4"/>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6" name="Google Shape;106;p4"/>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7" name="Google Shape;107;p4"/>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8" name="Google Shape;108;p4"/>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9" name="Google Shape;109;p4"/>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0" name="Google Shape;110;p4"/>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1" name="Google Shape;111;p4"/>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2" name="Google Shape;112;p4"/>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3" name="Google Shape;113;p4"/>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4" name="Google Shape;114;p4"/>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5" name="Google Shape;115;p4"/>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6" name="Google Shape;116;p4"/>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7" name="Google Shape;117;p4"/>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8" name="Google Shape;118;p4"/>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9" name="Google Shape;119;p4"/>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0" name="Google Shape;120;p4"/>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1" name="Google Shape;121;p4"/>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2" name="Google Shape;122;p4"/>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23" name="Google Shape;123;p4"/>
          <p:cNvGrpSpPr/>
          <p:nvPr/>
        </p:nvGrpSpPr>
        <p:grpSpPr>
          <a:xfrm>
            <a:off x="473650" y="274900"/>
            <a:ext cx="8349800" cy="4746124"/>
            <a:chOff x="473650" y="274900"/>
            <a:chExt cx="8349800" cy="4746124"/>
          </a:xfrm>
        </p:grpSpPr>
        <p:grpSp>
          <p:nvGrpSpPr>
            <p:cNvPr id="124" name="Google Shape;124;p4"/>
            <p:cNvGrpSpPr/>
            <p:nvPr/>
          </p:nvGrpSpPr>
          <p:grpSpPr>
            <a:xfrm>
              <a:off x="626050" y="427300"/>
              <a:ext cx="8197400" cy="4593724"/>
              <a:chOff x="-280802" y="20880"/>
              <a:chExt cx="10622522" cy="5952733"/>
            </a:xfrm>
          </p:grpSpPr>
          <p:sp>
            <p:nvSpPr>
              <p:cNvPr id="125" name="Google Shape;125;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 name="Google Shape;130;p4"/>
            <p:cNvGrpSpPr/>
            <p:nvPr/>
          </p:nvGrpSpPr>
          <p:grpSpPr>
            <a:xfrm>
              <a:off x="473650" y="274900"/>
              <a:ext cx="8197400" cy="4593724"/>
              <a:chOff x="-280802" y="20880"/>
              <a:chExt cx="10622522" cy="5952733"/>
            </a:xfrm>
          </p:grpSpPr>
          <p:sp>
            <p:nvSpPr>
              <p:cNvPr id="131" name="Google Shape;131;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36" name="Google Shape;136;p4"/>
          <p:cNvSpPr txBox="1">
            <a:spLocks noGrp="1"/>
          </p:cNvSpPr>
          <p:nvPr>
            <p:ph type="body" idx="1"/>
          </p:nvPr>
        </p:nvSpPr>
        <p:spPr>
          <a:xfrm>
            <a:off x="720000" y="1514050"/>
            <a:ext cx="7704000" cy="3054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137" name="Google Shape;137;p4"/>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grpSp>
        <p:nvGrpSpPr>
          <p:cNvPr id="185" name="Google Shape;185;p6"/>
          <p:cNvGrpSpPr/>
          <p:nvPr/>
        </p:nvGrpSpPr>
        <p:grpSpPr>
          <a:xfrm>
            <a:off x="-199950" y="-327450"/>
            <a:ext cx="9543900" cy="5646000"/>
            <a:chOff x="-199950" y="-251250"/>
            <a:chExt cx="9543900" cy="5646000"/>
          </a:xfrm>
        </p:grpSpPr>
        <p:cxnSp>
          <p:nvCxnSpPr>
            <p:cNvPr id="186" name="Google Shape;186;p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7" name="Google Shape;187;p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8" name="Google Shape;188;p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9" name="Google Shape;189;p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0" name="Google Shape;190;p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1" name="Google Shape;191;p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2" name="Google Shape;192;p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3" name="Google Shape;193;p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4" name="Google Shape;194;p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5" name="Google Shape;195;p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6" name="Google Shape;196;p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7" name="Google Shape;197;p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8" name="Google Shape;198;p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9" name="Google Shape;199;p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0" name="Google Shape;200;p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1" name="Google Shape;201;p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2" name="Google Shape;202;p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3" name="Google Shape;203;p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4" name="Google Shape;204;p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5" name="Google Shape;205;p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6" name="Google Shape;206;p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7" name="Google Shape;207;p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8" name="Google Shape;208;p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9" name="Google Shape;209;p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0" name="Google Shape;210;p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1" name="Google Shape;211;p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12" name="Google Shape;212;p6"/>
          <p:cNvGrpSpPr/>
          <p:nvPr/>
        </p:nvGrpSpPr>
        <p:grpSpPr>
          <a:xfrm>
            <a:off x="473650" y="274900"/>
            <a:ext cx="8349800" cy="4746124"/>
            <a:chOff x="473650" y="274900"/>
            <a:chExt cx="8349800" cy="4746124"/>
          </a:xfrm>
        </p:grpSpPr>
        <p:grpSp>
          <p:nvGrpSpPr>
            <p:cNvPr id="213" name="Google Shape;213;p6"/>
            <p:cNvGrpSpPr/>
            <p:nvPr/>
          </p:nvGrpSpPr>
          <p:grpSpPr>
            <a:xfrm>
              <a:off x="626050" y="427300"/>
              <a:ext cx="8197400" cy="4593724"/>
              <a:chOff x="-280802" y="20880"/>
              <a:chExt cx="10622522" cy="5952733"/>
            </a:xfrm>
          </p:grpSpPr>
          <p:sp>
            <p:nvSpPr>
              <p:cNvPr id="214" name="Google Shape;214;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9" name="Google Shape;219;p6"/>
            <p:cNvGrpSpPr/>
            <p:nvPr/>
          </p:nvGrpSpPr>
          <p:grpSpPr>
            <a:xfrm>
              <a:off x="473650" y="274900"/>
              <a:ext cx="8197400" cy="4593724"/>
              <a:chOff x="-280802" y="20880"/>
              <a:chExt cx="10622522" cy="5952733"/>
            </a:xfrm>
          </p:grpSpPr>
          <p:sp>
            <p:nvSpPr>
              <p:cNvPr id="220" name="Google Shape;220;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25" name="Google Shape;225;p6"/>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2"/>
        <p:cNvGrpSpPr/>
        <p:nvPr/>
      </p:nvGrpSpPr>
      <p:grpSpPr>
        <a:xfrm>
          <a:off x="0" y="0"/>
          <a:ext cx="0" cy="0"/>
          <a:chOff x="0" y="0"/>
          <a:chExt cx="0" cy="0"/>
        </a:xfrm>
      </p:grpSpPr>
      <p:grpSp>
        <p:nvGrpSpPr>
          <p:cNvPr id="313" name="Google Shape;313;p9"/>
          <p:cNvGrpSpPr/>
          <p:nvPr/>
        </p:nvGrpSpPr>
        <p:grpSpPr>
          <a:xfrm>
            <a:off x="-199950" y="-327450"/>
            <a:ext cx="9543900" cy="5646000"/>
            <a:chOff x="-199950" y="-251250"/>
            <a:chExt cx="9543900" cy="5646000"/>
          </a:xfrm>
        </p:grpSpPr>
        <p:cxnSp>
          <p:nvCxnSpPr>
            <p:cNvPr id="314" name="Google Shape;314;p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5" name="Google Shape;315;p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6" name="Google Shape;316;p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7" name="Google Shape;317;p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8" name="Google Shape;318;p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9" name="Google Shape;319;p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0" name="Google Shape;320;p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1" name="Google Shape;321;p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2" name="Google Shape;322;p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3" name="Google Shape;323;p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4" name="Google Shape;324;p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5" name="Google Shape;325;p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6" name="Google Shape;326;p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7" name="Google Shape;327;p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8" name="Google Shape;328;p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9" name="Google Shape;329;p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0" name="Google Shape;330;p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1" name="Google Shape;331;p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2" name="Google Shape;332;p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4" name="Google Shape;334;p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5" name="Google Shape;335;p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6" name="Google Shape;336;p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7" name="Google Shape;337;p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8" name="Google Shape;338;p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9" name="Google Shape;339;p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40" name="Google Shape;340;p9"/>
          <p:cNvGrpSpPr/>
          <p:nvPr/>
        </p:nvGrpSpPr>
        <p:grpSpPr>
          <a:xfrm>
            <a:off x="473650" y="274900"/>
            <a:ext cx="8349800" cy="4746124"/>
            <a:chOff x="473650" y="274900"/>
            <a:chExt cx="8349800" cy="4746124"/>
          </a:xfrm>
        </p:grpSpPr>
        <p:grpSp>
          <p:nvGrpSpPr>
            <p:cNvPr id="341" name="Google Shape;341;p9"/>
            <p:cNvGrpSpPr/>
            <p:nvPr/>
          </p:nvGrpSpPr>
          <p:grpSpPr>
            <a:xfrm>
              <a:off x="626050" y="427300"/>
              <a:ext cx="8197400" cy="4593724"/>
              <a:chOff x="-280802" y="20880"/>
              <a:chExt cx="10622522" cy="5952733"/>
            </a:xfrm>
          </p:grpSpPr>
          <p:sp>
            <p:nvSpPr>
              <p:cNvPr id="342" name="Google Shape;342;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7" name="Google Shape;347;p9"/>
            <p:cNvGrpSpPr/>
            <p:nvPr/>
          </p:nvGrpSpPr>
          <p:grpSpPr>
            <a:xfrm>
              <a:off x="473650" y="274900"/>
              <a:ext cx="8197400" cy="4593724"/>
              <a:chOff x="-280802" y="20880"/>
              <a:chExt cx="10622522" cy="5952733"/>
            </a:xfrm>
          </p:grpSpPr>
          <p:sp>
            <p:nvSpPr>
              <p:cNvPr id="348" name="Google Shape;348;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53" name="Google Shape;353;p9"/>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4" name="Google Shape;354;p9"/>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5" name="Google Shape;355;p9"/>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539"/>
        <p:cNvGrpSpPr/>
        <p:nvPr/>
      </p:nvGrpSpPr>
      <p:grpSpPr>
        <a:xfrm>
          <a:off x="0" y="0"/>
          <a:ext cx="0" cy="0"/>
          <a:chOff x="0" y="0"/>
          <a:chExt cx="0" cy="0"/>
        </a:xfrm>
      </p:grpSpPr>
      <p:grpSp>
        <p:nvGrpSpPr>
          <p:cNvPr id="540" name="Google Shape;540;p16"/>
          <p:cNvGrpSpPr/>
          <p:nvPr/>
        </p:nvGrpSpPr>
        <p:grpSpPr>
          <a:xfrm>
            <a:off x="-199950" y="-327450"/>
            <a:ext cx="9543900" cy="5646000"/>
            <a:chOff x="-199950" y="-251250"/>
            <a:chExt cx="9543900" cy="5646000"/>
          </a:xfrm>
        </p:grpSpPr>
        <p:cxnSp>
          <p:nvCxnSpPr>
            <p:cNvPr id="541" name="Google Shape;541;p1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2" name="Google Shape;542;p1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3" name="Google Shape;543;p1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4" name="Google Shape;544;p1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5" name="Google Shape;545;p1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6" name="Google Shape;546;p1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7" name="Google Shape;547;p1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8" name="Google Shape;548;p1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9" name="Google Shape;549;p1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0" name="Google Shape;550;p1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1" name="Google Shape;551;p1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2" name="Google Shape;552;p1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3" name="Google Shape;553;p1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4" name="Google Shape;554;p1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5" name="Google Shape;555;p1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6" name="Google Shape;556;p1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7" name="Google Shape;557;p1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8" name="Google Shape;558;p1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9" name="Google Shape;559;p1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0" name="Google Shape;560;p1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1" name="Google Shape;561;p1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2" name="Google Shape;562;p1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3" name="Google Shape;563;p1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4" name="Google Shape;564;p1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5" name="Google Shape;565;p1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6" name="Google Shape;566;p1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67" name="Google Shape;567;p16"/>
          <p:cNvGrpSpPr/>
          <p:nvPr/>
        </p:nvGrpSpPr>
        <p:grpSpPr>
          <a:xfrm>
            <a:off x="473650" y="274900"/>
            <a:ext cx="8349800" cy="4746124"/>
            <a:chOff x="473650" y="274900"/>
            <a:chExt cx="8349800" cy="4746124"/>
          </a:xfrm>
        </p:grpSpPr>
        <p:grpSp>
          <p:nvGrpSpPr>
            <p:cNvPr id="568" name="Google Shape;568;p16"/>
            <p:cNvGrpSpPr/>
            <p:nvPr/>
          </p:nvGrpSpPr>
          <p:grpSpPr>
            <a:xfrm>
              <a:off x="626050" y="427300"/>
              <a:ext cx="8197400" cy="4593724"/>
              <a:chOff x="-280802" y="20880"/>
              <a:chExt cx="10622522" cy="5952733"/>
            </a:xfrm>
          </p:grpSpPr>
          <p:sp>
            <p:nvSpPr>
              <p:cNvPr id="569" name="Google Shape;569;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16"/>
            <p:cNvGrpSpPr/>
            <p:nvPr/>
          </p:nvGrpSpPr>
          <p:grpSpPr>
            <a:xfrm>
              <a:off x="473650" y="274900"/>
              <a:ext cx="8197400" cy="4593724"/>
              <a:chOff x="-280802" y="20880"/>
              <a:chExt cx="10622522" cy="5952733"/>
            </a:xfrm>
          </p:grpSpPr>
          <p:sp>
            <p:nvSpPr>
              <p:cNvPr id="575" name="Google Shape;575;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80" name="Google Shape;580;p16"/>
          <p:cNvSpPr txBox="1">
            <a:spLocks noGrp="1"/>
          </p:cNvSpPr>
          <p:nvPr>
            <p:ph type="subTitle" idx="1"/>
          </p:nvPr>
        </p:nvSpPr>
        <p:spPr>
          <a:xfrm>
            <a:off x="1908800"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16"/>
          <p:cNvSpPr txBox="1">
            <a:spLocks noGrp="1"/>
          </p:cNvSpPr>
          <p:nvPr>
            <p:ph type="subTitle" idx="2"/>
          </p:nvPr>
        </p:nvSpPr>
        <p:spPr>
          <a:xfrm>
            <a:off x="5687849"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2" name="Google Shape;582;p16"/>
          <p:cNvSpPr txBox="1">
            <a:spLocks noGrp="1"/>
          </p:cNvSpPr>
          <p:nvPr>
            <p:ph type="subTitle" idx="3"/>
          </p:nvPr>
        </p:nvSpPr>
        <p:spPr>
          <a:xfrm>
            <a:off x="1908800"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6"/>
          <p:cNvSpPr txBox="1">
            <a:spLocks noGrp="1"/>
          </p:cNvSpPr>
          <p:nvPr>
            <p:ph type="subTitle" idx="4"/>
          </p:nvPr>
        </p:nvSpPr>
        <p:spPr>
          <a:xfrm>
            <a:off x="5687849"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4" name="Google Shape;584;p16"/>
          <p:cNvSpPr txBox="1">
            <a:spLocks noGrp="1"/>
          </p:cNvSpPr>
          <p:nvPr>
            <p:ph type="title" hasCustomPrompt="1"/>
          </p:nvPr>
        </p:nvSpPr>
        <p:spPr>
          <a:xfrm>
            <a:off x="1074761" y="1987721"/>
            <a:ext cx="7335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5" name="Google Shape;585;p16"/>
          <p:cNvSpPr txBox="1">
            <a:spLocks noGrp="1"/>
          </p:cNvSpPr>
          <p:nvPr>
            <p:ph type="title" idx="5" hasCustomPrompt="1"/>
          </p:nvPr>
        </p:nvSpPr>
        <p:spPr>
          <a:xfrm>
            <a:off x="1074761" y="3351821"/>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6" name="Google Shape;586;p16"/>
          <p:cNvSpPr txBox="1">
            <a:spLocks noGrp="1"/>
          </p:cNvSpPr>
          <p:nvPr>
            <p:ph type="title" idx="6" hasCustomPrompt="1"/>
          </p:nvPr>
        </p:nvSpPr>
        <p:spPr>
          <a:xfrm>
            <a:off x="4853776" y="1988358"/>
            <a:ext cx="731400" cy="446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7" name="Google Shape;587;p16"/>
          <p:cNvSpPr txBox="1">
            <a:spLocks noGrp="1"/>
          </p:cNvSpPr>
          <p:nvPr>
            <p:ph type="title" idx="7" hasCustomPrompt="1"/>
          </p:nvPr>
        </p:nvSpPr>
        <p:spPr>
          <a:xfrm>
            <a:off x="4853776" y="3351822"/>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8" name="Google Shape;588;p16"/>
          <p:cNvSpPr txBox="1">
            <a:spLocks noGrp="1"/>
          </p:cNvSpPr>
          <p:nvPr>
            <p:ph type="subTitle" idx="8"/>
          </p:nvPr>
        </p:nvSpPr>
        <p:spPr>
          <a:xfrm>
            <a:off x="1908800"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9" name="Google Shape;589;p16"/>
          <p:cNvSpPr txBox="1">
            <a:spLocks noGrp="1"/>
          </p:cNvSpPr>
          <p:nvPr>
            <p:ph type="subTitle" idx="9"/>
          </p:nvPr>
        </p:nvSpPr>
        <p:spPr>
          <a:xfrm>
            <a:off x="1908800" y="322233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0" name="Google Shape;590;p16"/>
          <p:cNvSpPr txBox="1">
            <a:spLocks noGrp="1"/>
          </p:cNvSpPr>
          <p:nvPr>
            <p:ph type="subTitle" idx="13"/>
          </p:nvPr>
        </p:nvSpPr>
        <p:spPr>
          <a:xfrm>
            <a:off x="5687849"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1" name="Google Shape;591;p16"/>
          <p:cNvSpPr txBox="1">
            <a:spLocks noGrp="1"/>
          </p:cNvSpPr>
          <p:nvPr>
            <p:ph type="subTitle" idx="14"/>
          </p:nvPr>
        </p:nvSpPr>
        <p:spPr>
          <a:xfrm>
            <a:off x="5687849" y="3222336"/>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2" name="Google Shape;592;p16"/>
          <p:cNvSpPr txBox="1">
            <a:spLocks noGrp="1"/>
          </p:cNvSpPr>
          <p:nvPr>
            <p:ph type="title" idx="15"/>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40"/>
        <p:cNvGrpSpPr/>
        <p:nvPr/>
      </p:nvGrpSpPr>
      <p:grpSpPr>
        <a:xfrm>
          <a:off x="0" y="0"/>
          <a:ext cx="0" cy="0"/>
          <a:chOff x="0" y="0"/>
          <a:chExt cx="0" cy="0"/>
        </a:xfrm>
      </p:grpSpPr>
      <p:grpSp>
        <p:nvGrpSpPr>
          <p:cNvPr id="641" name="Google Shape;641;p18"/>
          <p:cNvGrpSpPr/>
          <p:nvPr/>
        </p:nvGrpSpPr>
        <p:grpSpPr>
          <a:xfrm>
            <a:off x="-199950" y="-327450"/>
            <a:ext cx="9543900" cy="5646000"/>
            <a:chOff x="-199950" y="-251250"/>
            <a:chExt cx="9543900" cy="5646000"/>
          </a:xfrm>
        </p:grpSpPr>
        <p:cxnSp>
          <p:nvCxnSpPr>
            <p:cNvPr id="642" name="Google Shape;642;p1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3" name="Google Shape;643;p1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4" name="Google Shape;644;p1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5" name="Google Shape;645;p1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6" name="Google Shape;646;p1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7" name="Google Shape;647;p1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8" name="Google Shape;648;p1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9" name="Google Shape;649;p1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0" name="Google Shape;650;p1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1" name="Google Shape;651;p1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2" name="Google Shape;652;p1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3" name="Google Shape;653;p1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4" name="Google Shape;654;p1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5" name="Google Shape;655;p1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6" name="Google Shape;656;p1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7" name="Google Shape;657;p1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8" name="Google Shape;658;p1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9" name="Google Shape;659;p1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0" name="Google Shape;660;p1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1" name="Google Shape;661;p1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2" name="Google Shape;662;p1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3" name="Google Shape;663;p1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4" name="Google Shape;664;p1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5" name="Google Shape;665;p1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6" name="Google Shape;666;p1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7" name="Google Shape;667;p1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668" name="Google Shape;668;p18"/>
          <p:cNvGrpSpPr/>
          <p:nvPr/>
        </p:nvGrpSpPr>
        <p:grpSpPr>
          <a:xfrm>
            <a:off x="473650" y="274900"/>
            <a:ext cx="8349800" cy="4746124"/>
            <a:chOff x="473650" y="274900"/>
            <a:chExt cx="8349800" cy="4746124"/>
          </a:xfrm>
        </p:grpSpPr>
        <p:grpSp>
          <p:nvGrpSpPr>
            <p:cNvPr id="669" name="Google Shape;669;p18"/>
            <p:cNvGrpSpPr/>
            <p:nvPr/>
          </p:nvGrpSpPr>
          <p:grpSpPr>
            <a:xfrm>
              <a:off x="626050" y="427300"/>
              <a:ext cx="8197400" cy="4593724"/>
              <a:chOff x="-280802" y="20880"/>
              <a:chExt cx="10622522" cy="5952733"/>
            </a:xfrm>
          </p:grpSpPr>
          <p:sp>
            <p:nvSpPr>
              <p:cNvPr id="670" name="Google Shape;670;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5" name="Google Shape;675;p18"/>
            <p:cNvGrpSpPr/>
            <p:nvPr/>
          </p:nvGrpSpPr>
          <p:grpSpPr>
            <a:xfrm>
              <a:off x="473650" y="274900"/>
              <a:ext cx="8197400" cy="4593724"/>
              <a:chOff x="-280802" y="20880"/>
              <a:chExt cx="10622522" cy="5952733"/>
            </a:xfrm>
          </p:grpSpPr>
          <p:sp>
            <p:nvSpPr>
              <p:cNvPr id="676" name="Google Shape;676;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0" name="Google Shape;680;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81" name="Google Shape;681;p18"/>
          <p:cNvSpPr txBox="1">
            <a:spLocks noGrp="1"/>
          </p:cNvSpPr>
          <p:nvPr>
            <p:ph type="title"/>
          </p:nvPr>
        </p:nvSpPr>
        <p:spPr>
          <a:xfrm>
            <a:off x="2347938" y="78515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2" name="Google Shape;682;p18"/>
          <p:cNvSpPr txBox="1">
            <a:spLocks noGrp="1"/>
          </p:cNvSpPr>
          <p:nvPr>
            <p:ph type="subTitle" idx="1"/>
          </p:nvPr>
        </p:nvSpPr>
        <p:spPr>
          <a:xfrm>
            <a:off x="2347900" y="1881324"/>
            <a:ext cx="4448100" cy="11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18"/>
          <p:cNvSpPr txBox="1"/>
          <p:nvPr/>
        </p:nvSpPr>
        <p:spPr>
          <a:xfrm>
            <a:off x="2099100" y="37643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Lato"/>
                <a:ea typeface="Lato"/>
                <a:cs typeface="Lato"/>
                <a:sym typeface="Lato"/>
              </a:rPr>
              <a:t>CREDITS:</a:t>
            </a:r>
            <a:r>
              <a:rPr lang="en" sz="1000">
                <a:solidFill>
                  <a:schemeClr val="dk1"/>
                </a:solidFill>
                <a:latin typeface="Lato"/>
                <a:ea typeface="Lato"/>
                <a:cs typeface="Lato"/>
                <a:sym typeface="Lato"/>
              </a:rPr>
              <a:t> This presentation template was created by </a:t>
            </a:r>
            <a:r>
              <a:rPr lang="en" sz="1000" b="1" u="sng">
                <a:solidFill>
                  <a:schemeClr val="dk1"/>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and includes icons by </a:t>
            </a:r>
            <a:r>
              <a:rPr lang="en" sz="10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Lato"/>
                <a:ea typeface="Lato"/>
                <a:cs typeface="Lato"/>
                <a:sym typeface="Lato"/>
              </a:rPr>
              <a:t> </a:t>
            </a:r>
            <a:endParaRPr sz="1000" b="1" u="sng">
              <a:solidFill>
                <a:schemeClr val="dk1"/>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4"/>
        <p:cNvGrpSpPr/>
        <p:nvPr/>
      </p:nvGrpSpPr>
      <p:grpSpPr>
        <a:xfrm>
          <a:off x="0" y="0"/>
          <a:ext cx="0" cy="0"/>
          <a:chOff x="0" y="0"/>
          <a:chExt cx="0" cy="0"/>
        </a:xfrm>
      </p:grpSpPr>
      <p:grpSp>
        <p:nvGrpSpPr>
          <p:cNvPr id="685" name="Google Shape;685;p19"/>
          <p:cNvGrpSpPr/>
          <p:nvPr/>
        </p:nvGrpSpPr>
        <p:grpSpPr>
          <a:xfrm>
            <a:off x="-199950" y="-327450"/>
            <a:ext cx="9543900" cy="5646000"/>
            <a:chOff x="-199950" y="-251250"/>
            <a:chExt cx="9543900" cy="5646000"/>
          </a:xfrm>
        </p:grpSpPr>
        <p:cxnSp>
          <p:nvCxnSpPr>
            <p:cNvPr id="686" name="Google Shape;686;p1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1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1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0" name="Google Shape;690;p1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1" name="Google Shape;691;p1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2" name="Google Shape;692;p1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3" name="Google Shape;693;p1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4" name="Google Shape;694;p1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5" name="Google Shape;695;p1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6" name="Google Shape;696;p1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7" name="Google Shape;697;p1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12" name="Google Shape;712;p19"/>
          <p:cNvGrpSpPr/>
          <p:nvPr/>
        </p:nvGrpSpPr>
        <p:grpSpPr>
          <a:xfrm>
            <a:off x="473650" y="274900"/>
            <a:ext cx="8349800" cy="4746124"/>
            <a:chOff x="473650" y="274900"/>
            <a:chExt cx="8349800" cy="4746124"/>
          </a:xfrm>
        </p:grpSpPr>
        <p:grpSp>
          <p:nvGrpSpPr>
            <p:cNvPr id="713" name="Google Shape;713;p19"/>
            <p:cNvGrpSpPr/>
            <p:nvPr/>
          </p:nvGrpSpPr>
          <p:grpSpPr>
            <a:xfrm>
              <a:off x="626050" y="427300"/>
              <a:ext cx="8197400" cy="4593724"/>
              <a:chOff x="-280802" y="20880"/>
              <a:chExt cx="10622522" cy="5952733"/>
            </a:xfrm>
          </p:grpSpPr>
          <p:sp>
            <p:nvSpPr>
              <p:cNvPr id="714" name="Google Shape;714;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19"/>
            <p:cNvGrpSpPr/>
            <p:nvPr/>
          </p:nvGrpSpPr>
          <p:grpSpPr>
            <a:xfrm>
              <a:off x="473650" y="274900"/>
              <a:ext cx="8197400" cy="4593724"/>
              <a:chOff x="-280802" y="20880"/>
              <a:chExt cx="10622522" cy="5952733"/>
            </a:xfrm>
          </p:grpSpPr>
          <p:sp>
            <p:nvSpPr>
              <p:cNvPr id="720" name="Google Shape;720;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25" name="Google Shape;725;p19"/>
          <p:cNvGrpSpPr/>
          <p:nvPr/>
        </p:nvGrpSpPr>
        <p:grpSpPr>
          <a:xfrm>
            <a:off x="7359430" y="819685"/>
            <a:ext cx="1132714" cy="1645290"/>
            <a:chOff x="7359430" y="819685"/>
            <a:chExt cx="1132714" cy="1645290"/>
          </a:xfrm>
        </p:grpSpPr>
        <p:sp>
          <p:nvSpPr>
            <p:cNvPr id="726" name="Google Shape;726;p19"/>
            <p:cNvSpPr/>
            <p:nvPr/>
          </p:nvSpPr>
          <p:spPr>
            <a:xfrm rot="3600003">
              <a:off x="7508612" y="974409"/>
              <a:ext cx="834351" cy="826229"/>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9"/>
            <p:cNvSpPr/>
            <p:nvPr/>
          </p:nvSpPr>
          <p:spPr>
            <a:xfrm rot="3600020">
              <a:off x="7893347" y="1918241"/>
              <a:ext cx="465027" cy="460495"/>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28"/>
        <p:cNvGrpSpPr/>
        <p:nvPr/>
      </p:nvGrpSpPr>
      <p:grpSpPr>
        <a:xfrm>
          <a:off x="0" y="0"/>
          <a:ext cx="0" cy="0"/>
          <a:chOff x="0" y="0"/>
          <a:chExt cx="0" cy="0"/>
        </a:xfrm>
      </p:grpSpPr>
      <p:grpSp>
        <p:nvGrpSpPr>
          <p:cNvPr id="729" name="Google Shape;729;p20"/>
          <p:cNvGrpSpPr/>
          <p:nvPr/>
        </p:nvGrpSpPr>
        <p:grpSpPr>
          <a:xfrm>
            <a:off x="-199950" y="-327450"/>
            <a:ext cx="9543900" cy="5646000"/>
            <a:chOff x="-199950" y="-251250"/>
            <a:chExt cx="9543900" cy="5646000"/>
          </a:xfrm>
        </p:grpSpPr>
        <p:cxnSp>
          <p:nvCxnSpPr>
            <p:cNvPr id="730" name="Google Shape;730;p20"/>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20"/>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20"/>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20"/>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20"/>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20"/>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20"/>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20"/>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20"/>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20"/>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20"/>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20"/>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20"/>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20"/>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20"/>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20"/>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20"/>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20"/>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20"/>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20"/>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0" name="Google Shape;750;p20"/>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20"/>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2" name="Google Shape;752;p20"/>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3" name="Google Shape;753;p20"/>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4" name="Google Shape;754;p20"/>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5" name="Google Shape;755;p20"/>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56" name="Google Shape;756;p20"/>
          <p:cNvGrpSpPr/>
          <p:nvPr/>
        </p:nvGrpSpPr>
        <p:grpSpPr>
          <a:xfrm>
            <a:off x="626050" y="427300"/>
            <a:ext cx="8197400" cy="4593724"/>
            <a:chOff x="-280802" y="20880"/>
            <a:chExt cx="10622522" cy="5952733"/>
          </a:xfrm>
        </p:grpSpPr>
        <p:sp>
          <p:nvSpPr>
            <p:cNvPr id="757" name="Google Shape;757;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2" name="Google Shape;762;p20"/>
          <p:cNvGrpSpPr/>
          <p:nvPr/>
        </p:nvGrpSpPr>
        <p:grpSpPr>
          <a:xfrm>
            <a:off x="473650" y="274900"/>
            <a:ext cx="8197400" cy="4593724"/>
            <a:chOff x="-280802" y="20880"/>
            <a:chExt cx="10622522" cy="5952733"/>
          </a:xfrm>
        </p:grpSpPr>
        <p:sp>
          <p:nvSpPr>
            <p:cNvPr id="763" name="Google Shape;763;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8" name="Google Shape;768;p20"/>
          <p:cNvGrpSpPr/>
          <p:nvPr/>
        </p:nvGrpSpPr>
        <p:grpSpPr>
          <a:xfrm>
            <a:off x="7527566" y="3702226"/>
            <a:ext cx="1212401" cy="1240945"/>
            <a:chOff x="8264880" y="1119240"/>
            <a:chExt cx="1865520" cy="1909440"/>
          </a:xfrm>
        </p:grpSpPr>
        <p:sp>
          <p:nvSpPr>
            <p:cNvPr id="769" name="Google Shape;769;p20"/>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0"/>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0"/>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0"/>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0"/>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0"/>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1pPr>
            <a:lvl2pPr lvl="1"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2pPr>
            <a:lvl3pPr lvl="2"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3pPr>
            <a:lvl4pPr lvl="3"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4pPr>
            <a:lvl5pPr lvl="4"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5pPr>
            <a:lvl6pPr lvl="5"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6pPr>
            <a:lvl7pPr lvl="6"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7pPr>
            <a:lvl8pPr lvl="7"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8pPr>
            <a:lvl9pPr lvl="8"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2" r:id="rId6"/>
    <p:sldLayoutId id="2147483664" r:id="rId7"/>
    <p:sldLayoutId id="2147483665" r:id="rId8"/>
    <p:sldLayoutId id="214748366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grpSp>
        <p:nvGrpSpPr>
          <p:cNvPr id="787" name="Google Shape;787;p24"/>
          <p:cNvGrpSpPr/>
          <p:nvPr/>
        </p:nvGrpSpPr>
        <p:grpSpPr>
          <a:xfrm>
            <a:off x="299513" y="-233231"/>
            <a:ext cx="8737930" cy="4995923"/>
            <a:chOff x="299513" y="-233231"/>
            <a:chExt cx="8737930" cy="4995923"/>
          </a:xfrm>
        </p:grpSpPr>
        <p:grpSp>
          <p:nvGrpSpPr>
            <p:cNvPr id="788" name="Google Shape;788;p24"/>
            <p:cNvGrpSpPr/>
            <p:nvPr/>
          </p:nvGrpSpPr>
          <p:grpSpPr>
            <a:xfrm>
              <a:off x="7899274" y="2005040"/>
              <a:ext cx="1138169" cy="1249206"/>
              <a:chOff x="8379101" y="1106529"/>
              <a:chExt cx="1751299" cy="1922151"/>
            </a:xfrm>
          </p:grpSpPr>
          <p:sp>
            <p:nvSpPr>
              <p:cNvPr id="789" name="Google Shape;789;p24"/>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24"/>
              <p:cNvSpPr/>
              <p:nvPr/>
            </p:nvSpPr>
            <p:spPr>
              <a:xfrm>
                <a:off x="8453081" y="1214825"/>
                <a:ext cx="1150921"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794" name="Google Shape;794;p24"/>
              <p:cNvSpPr/>
              <p:nvPr/>
            </p:nvSpPr>
            <p:spPr>
              <a:xfrm>
                <a:off x="8379101" y="1106529"/>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5" name="Google Shape;795;p24"/>
            <p:cNvGrpSpPr/>
            <p:nvPr/>
          </p:nvGrpSpPr>
          <p:grpSpPr>
            <a:xfrm rot="-899905">
              <a:off x="299513" y="3421758"/>
              <a:ext cx="795061" cy="1340934"/>
              <a:chOff x="6814440" y="1026720"/>
              <a:chExt cx="1223280" cy="2063160"/>
            </a:xfrm>
          </p:grpSpPr>
          <p:sp>
            <p:nvSpPr>
              <p:cNvPr id="796" name="Google Shape;796;p24"/>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24"/>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798;p24"/>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799;p24"/>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4"/>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24"/>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4"/>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3" name="Google Shape;803;p24"/>
            <p:cNvGrpSpPr/>
            <p:nvPr/>
          </p:nvGrpSpPr>
          <p:grpSpPr>
            <a:xfrm>
              <a:off x="3704573" y="-233231"/>
              <a:ext cx="1408745" cy="850581"/>
              <a:chOff x="3704573" y="-233231"/>
              <a:chExt cx="1408745" cy="850581"/>
            </a:xfrm>
          </p:grpSpPr>
          <p:sp>
            <p:nvSpPr>
              <p:cNvPr id="804" name="Google Shape;804;p24"/>
              <p:cNvSpPr/>
              <p:nvPr/>
            </p:nvSpPr>
            <p:spPr>
              <a:xfrm>
                <a:off x="3704573" y="-233231"/>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4"/>
              <p:cNvSpPr/>
              <p:nvPr/>
            </p:nvSpPr>
            <p:spPr>
              <a:xfrm>
                <a:off x="4648285" y="1568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pic>
        <p:nvPicPr>
          <p:cNvPr id="6" name="Picture 5">
            <a:extLst>
              <a:ext uri="{FF2B5EF4-FFF2-40B4-BE49-F238E27FC236}">
                <a16:creationId xmlns:a16="http://schemas.microsoft.com/office/drawing/2014/main" id="{14B64071-6B9E-F0C0-D728-8C1BA290EE5E}"/>
              </a:ext>
            </a:extLst>
          </p:cNvPr>
          <p:cNvPicPr>
            <a:picLocks noChangeAspect="1" noChangeArrowheads="1"/>
          </p:cNvPicPr>
          <p:nvPr/>
        </p:nvPicPr>
        <p:blipFill>
          <a:blip r:embed="rId3" cstate="print">
            <a:lum contrast="30000"/>
          </a:blip>
          <a:srcRect/>
          <a:stretch>
            <a:fillRect/>
          </a:stretch>
        </p:blipFill>
        <p:spPr bwMode="auto">
          <a:xfrm>
            <a:off x="767825" y="932967"/>
            <a:ext cx="815947" cy="706109"/>
          </a:xfrm>
          <a:prstGeom prst="rect">
            <a:avLst/>
          </a:prstGeom>
          <a:noFill/>
        </p:spPr>
      </p:pic>
      <p:sp>
        <p:nvSpPr>
          <p:cNvPr id="7" name="TextBox 6">
            <a:extLst>
              <a:ext uri="{FF2B5EF4-FFF2-40B4-BE49-F238E27FC236}">
                <a16:creationId xmlns:a16="http://schemas.microsoft.com/office/drawing/2014/main" id="{3EEB640F-CA3F-43F5-90B8-F5B05AF65DE9}"/>
              </a:ext>
            </a:extLst>
          </p:cNvPr>
          <p:cNvSpPr txBox="1"/>
          <p:nvPr/>
        </p:nvSpPr>
        <p:spPr>
          <a:xfrm>
            <a:off x="1835696" y="841413"/>
            <a:ext cx="5781003" cy="830997"/>
          </a:xfrm>
          <a:prstGeom prst="rect">
            <a:avLst/>
          </a:prstGeom>
          <a:noFill/>
          <a:ln>
            <a:noFill/>
          </a:ln>
        </p:spPr>
        <p:txBody>
          <a:bodyPr wrap="square" rtlCol="0" anchor="ctr" anchorCtr="1">
            <a:spAutoFit/>
          </a:bodyPr>
          <a:lstStyle/>
          <a:p>
            <a:pPr algn="ct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CMR COLLEGE OF ENGINEERING&amp;TECHNOLOGY </a:t>
            </a:r>
            <a:br>
              <a:rPr lang="en-US" sz="16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(UGCAUTONOMUS) </a:t>
            </a:r>
            <a:br>
              <a:rPr lang="en-US" sz="16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600" dirty="0" err="1">
                <a:solidFill>
                  <a:schemeClr val="tx1">
                    <a:lumMod val="95000"/>
                    <a:lumOff val="5000"/>
                  </a:schemeClr>
                </a:solidFill>
                <a:latin typeface="Times New Roman" panose="02020603050405020304" pitchFamily="18" charset="0"/>
                <a:cs typeface="Times New Roman" panose="02020603050405020304" pitchFamily="18" charset="0"/>
              </a:rPr>
              <a:t>Kandlakoya</a:t>
            </a: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600" dirty="0" err="1">
                <a:solidFill>
                  <a:schemeClr val="tx1">
                    <a:lumMod val="95000"/>
                    <a:lumOff val="5000"/>
                  </a:schemeClr>
                </a:solidFill>
                <a:latin typeface="Times New Roman" panose="02020603050405020304" pitchFamily="18" charset="0"/>
                <a:cs typeface="Times New Roman" panose="02020603050405020304" pitchFamily="18" charset="0"/>
              </a:rPr>
              <a:t>Medchal</a:t>
            </a: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Hyderabad - 501401</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7974182-47E1-8697-8917-517859DD97F2}"/>
              </a:ext>
            </a:extLst>
          </p:cNvPr>
          <p:cNvSpPr txBox="1"/>
          <p:nvPr/>
        </p:nvSpPr>
        <p:spPr>
          <a:xfrm>
            <a:off x="0" y="1732287"/>
            <a:ext cx="8146169" cy="1415772"/>
          </a:xfrm>
          <a:prstGeom prst="rect">
            <a:avLst/>
          </a:prstGeom>
          <a:noFill/>
          <a:ln>
            <a:noFill/>
          </a:ln>
        </p:spPr>
        <p:txBody>
          <a:bodyPr wrap="square" rtlCol="0" anchor="ctr" anchorCtr="1">
            <a:spAutoFit/>
          </a:bodyPr>
          <a:lstStyle/>
          <a:p>
            <a:pPr algn="ct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DEPARTMENT OF COMPUTER SCIENCE AND ENGINEERING</a:t>
            </a:r>
            <a:br>
              <a:rPr lang="en-US" sz="16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REAL TIME RESEARCH PROJECT/ /FIELD BASED PROJECT (A412801)-R22</a:t>
            </a:r>
            <a:br>
              <a:rPr lang="en-US" sz="1600" dirty="0">
                <a:solidFill>
                  <a:srgbClr val="FF0000"/>
                </a:solidFill>
                <a:latin typeface="Times New Roman" panose="02020603050405020304" pitchFamily="18" charset="0"/>
                <a:cs typeface="Times New Roman" panose="02020603050405020304" pitchFamily="18" charset="0"/>
              </a:rPr>
            </a:br>
            <a:r>
              <a:rPr lang="en-US" sz="1600" dirty="0">
                <a:solidFill>
                  <a:srgbClr val="FF0000"/>
                </a:solidFill>
                <a:latin typeface="Times New Roman" panose="02020603050405020304" pitchFamily="18" charset="0"/>
                <a:cs typeface="Times New Roman" panose="02020603050405020304" pitchFamily="18" charset="0"/>
              </a:rPr>
              <a:t>                            </a:t>
            </a:r>
            <a:r>
              <a:rPr lang="en-US" sz="1600" u="sng" dirty="0">
                <a:solidFill>
                  <a:schemeClr val="tx2">
                    <a:lumMod val="75000"/>
                  </a:schemeClr>
                </a:solidFill>
                <a:latin typeface="Times New Roman" panose="02020603050405020304" pitchFamily="18" charset="0"/>
                <a:cs typeface="Times New Roman" panose="02020603050405020304" pitchFamily="18" charset="0"/>
              </a:rPr>
              <a:t>ONLINE LIBRARY MANGEMENT SYSTEM</a:t>
            </a:r>
          </a:p>
          <a:p>
            <a:pPr algn="ctr"/>
            <a:r>
              <a:rPr lang="en-IN" sz="1600" dirty="0">
                <a:solidFill>
                  <a:srgbClr val="002060"/>
                </a:solidFill>
                <a:latin typeface="Times New Roman" panose="02020603050405020304" pitchFamily="18" charset="0"/>
                <a:cs typeface="Times New Roman" panose="02020603050405020304" pitchFamily="18" charset="0"/>
              </a:rPr>
              <a:t>                                       Batch No – B74</a:t>
            </a:r>
          </a:p>
          <a:p>
            <a:endParaRPr lang="en-IN" dirty="0"/>
          </a:p>
        </p:txBody>
      </p:sp>
      <p:sp>
        <p:nvSpPr>
          <p:cNvPr id="9" name="TextBox 8">
            <a:extLst>
              <a:ext uri="{FF2B5EF4-FFF2-40B4-BE49-F238E27FC236}">
                <a16:creationId xmlns:a16="http://schemas.microsoft.com/office/drawing/2014/main" id="{389F7903-FD8E-F8C2-D06E-CC39D3FC9B3C}"/>
              </a:ext>
            </a:extLst>
          </p:cNvPr>
          <p:cNvSpPr txBox="1"/>
          <p:nvPr/>
        </p:nvSpPr>
        <p:spPr>
          <a:xfrm>
            <a:off x="1095562" y="3591949"/>
            <a:ext cx="2684350" cy="1169551"/>
          </a:xfrm>
          <a:prstGeom prst="rect">
            <a:avLst/>
          </a:prstGeom>
          <a:noFill/>
          <a:ln>
            <a:noFill/>
          </a:ln>
        </p:spPr>
        <p:txBody>
          <a:bodyPr wrap="square" rtlCol="0" anchor="ctr" anchorCtr="1">
            <a:spAutoFit/>
          </a:bodyPr>
          <a:lstStyle/>
          <a:p>
            <a:pPr algn="just"/>
            <a:r>
              <a:rPr lang="en-IN" dirty="0">
                <a:solidFill>
                  <a:srgbClr val="002060"/>
                </a:solidFill>
                <a:latin typeface="Times New Roman" panose="02020603050405020304" pitchFamily="18" charset="0"/>
                <a:cs typeface="Times New Roman" panose="02020603050405020304" pitchFamily="18" charset="0"/>
              </a:rPr>
              <a:t>STUDENT DETAILS:</a:t>
            </a:r>
          </a:p>
          <a:p>
            <a:pPr marL="342900" indent="-342900" algn="just">
              <a:buAutoNum type="arabicPeriod"/>
            </a:pPr>
            <a:r>
              <a:rPr lang="en-IN" dirty="0">
                <a:latin typeface="Times New Roman" panose="02020603050405020304" pitchFamily="18" charset="0"/>
                <a:cs typeface="Times New Roman" panose="02020603050405020304" pitchFamily="18" charset="0"/>
              </a:rPr>
              <a:t>D.VINAY- 22H51A0578</a:t>
            </a:r>
          </a:p>
          <a:p>
            <a:pPr marL="342900" indent="-342900" algn="just">
              <a:buAutoNum type="arabicPeriod"/>
            </a:pPr>
            <a:r>
              <a:rPr lang="en-IN" dirty="0">
                <a:latin typeface="Times New Roman" panose="02020603050405020304" pitchFamily="18" charset="0"/>
                <a:cs typeface="Times New Roman" panose="02020603050405020304" pitchFamily="18" charset="0"/>
              </a:rPr>
              <a:t>G.SRIKAR-22H51A0582</a:t>
            </a:r>
          </a:p>
          <a:p>
            <a:pPr marL="342900" indent="-342900" algn="just">
              <a:buAutoNum type="arabicPeriod"/>
            </a:pPr>
            <a:r>
              <a:rPr lang="en-IN" dirty="0">
                <a:latin typeface="Times New Roman" panose="02020603050405020304" pitchFamily="18" charset="0"/>
                <a:cs typeface="Times New Roman" panose="02020603050405020304" pitchFamily="18" charset="0"/>
              </a:rPr>
              <a:t>G.SOWMYA-22H51A0588</a:t>
            </a:r>
          </a:p>
          <a:p>
            <a:pPr algn="just"/>
            <a:endParaRPr lang="en-IN" dirty="0"/>
          </a:p>
        </p:txBody>
      </p:sp>
      <p:sp>
        <p:nvSpPr>
          <p:cNvPr id="10" name="TextBox 9">
            <a:extLst>
              <a:ext uri="{FF2B5EF4-FFF2-40B4-BE49-F238E27FC236}">
                <a16:creationId xmlns:a16="http://schemas.microsoft.com/office/drawing/2014/main" id="{1D46D043-3155-8D3B-D652-7E369AC7611E}"/>
              </a:ext>
            </a:extLst>
          </p:cNvPr>
          <p:cNvSpPr txBox="1"/>
          <p:nvPr/>
        </p:nvSpPr>
        <p:spPr>
          <a:xfrm>
            <a:off x="5209731" y="3877623"/>
            <a:ext cx="3332342" cy="738664"/>
          </a:xfrm>
          <a:prstGeom prst="rect">
            <a:avLst/>
          </a:prstGeom>
          <a:noFill/>
        </p:spPr>
        <p:txBody>
          <a:bodyPr wrap="square" rtlCol="0">
            <a:spAutoFit/>
          </a:bodyPr>
          <a:lstStyle/>
          <a:p>
            <a:r>
              <a:rPr lang="en-IN" dirty="0">
                <a:solidFill>
                  <a:srgbClr val="002060"/>
                </a:solidFill>
                <a:latin typeface="Times New Roman" panose="02020603050405020304" pitchFamily="18" charset="0"/>
                <a:cs typeface="Times New Roman" panose="02020603050405020304" pitchFamily="18" charset="0"/>
              </a:rPr>
              <a:t>PROJECT COORDINATOR:</a:t>
            </a:r>
          </a:p>
          <a:p>
            <a:r>
              <a:rPr lang="en-IN" dirty="0">
                <a:latin typeface="Times New Roman" panose="02020603050405020304" pitchFamily="18" charset="0"/>
                <a:cs typeface="Times New Roman" panose="02020603050405020304" pitchFamily="18" charset="0"/>
              </a:rPr>
              <a:t>Mrs. Anuradha Boya(Asst. Professor CSE)</a:t>
            </a:r>
          </a:p>
          <a:p>
            <a:r>
              <a:rPr lang="en-IN" dirty="0">
                <a:latin typeface="Times New Roman" panose="02020603050405020304" pitchFamily="18" charset="0"/>
                <a:cs typeface="Times New Roman" panose="02020603050405020304" pitchFamily="18" charset="0"/>
              </a:rPr>
              <a:t>Mrs. B Gayathri(Asst. Professor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43"/>
          <p:cNvSpPr txBox="1">
            <a:spLocks noGrp="1"/>
          </p:cNvSpPr>
          <p:nvPr>
            <p:ph type="title"/>
          </p:nvPr>
        </p:nvSpPr>
        <p:spPr>
          <a:xfrm>
            <a:off x="2339752" y="218809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1557" name="Google Shape;1557;p43"/>
          <p:cNvGrpSpPr/>
          <p:nvPr/>
        </p:nvGrpSpPr>
        <p:grpSpPr>
          <a:xfrm>
            <a:off x="-1378300" y="1059582"/>
            <a:ext cx="11900600" cy="3335352"/>
            <a:chOff x="-1416405" y="1143899"/>
            <a:chExt cx="11900600" cy="3335352"/>
          </a:xfrm>
        </p:grpSpPr>
        <p:grpSp>
          <p:nvGrpSpPr>
            <p:cNvPr id="1558" name="Google Shape;1558;p43"/>
            <p:cNvGrpSpPr/>
            <p:nvPr/>
          </p:nvGrpSpPr>
          <p:grpSpPr>
            <a:xfrm>
              <a:off x="7893995" y="1977285"/>
              <a:ext cx="2590200" cy="1672200"/>
              <a:chOff x="7350120" y="6084360"/>
              <a:chExt cx="2590200" cy="1672200"/>
            </a:xfrm>
          </p:grpSpPr>
          <p:sp>
            <p:nvSpPr>
              <p:cNvPr id="1559" name="Google Shape;1559;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3" name="Google Shape;1563;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4" name="Google Shape;1564;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5" name="Google Shape;1565;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8" name="Google Shape;1568;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9" name="Google Shape;1569;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0" name="Google Shape;1570;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1" name="Google Shape;1571;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2" name="Google Shape;1572;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3" name="Google Shape;1573;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4" name="Google Shape;1574;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5" name="Google Shape;1575;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6" name="Google Shape;1576;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77" name="Google Shape;1577;p43"/>
            <p:cNvGrpSpPr/>
            <p:nvPr/>
          </p:nvGrpSpPr>
          <p:grpSpPr>
            <a:xfrm>
              <a:off x="-1416405" y="1977285"/>
              <a:ext cx="2590200" cy="1672200"/>
              <a:chOff x="7350120" y="6084360"/>
              <a:chExt cx="2590200" cy="1672200"/>
            </a:xfrm>
          </p:grpSpPr>
          <p:sp>
            <p:nvSpPr>
              <p:cNvPr id="1578" name="Google Shape;1578;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84" name="Google Shape;1584;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8" name="Google Shape;1588;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1" name="Google Shape;1591;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2" name="Google Shape;1592;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3" name="Google Shape;1593;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4" name="Google Shape;1594;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5" name="Google Shape;1595;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96" name="Google Shape;1596;p43"/>
            <p:cNvGrpSpPr/>
            <p:nvPr/>
          </p:nvGrpSpPr>
          <p:grpSpPr>
            <a:xfrm>
              <a:off x="713235" y="1143899"/>
              <a:ext cx="7717534" cy="3335352"/>
              <a:chOff x="713235" y="1143899"/>
              <a:chExt cx="7717534" cy="3335352"/>
            </a:xfrm>
          </p:grpSpPr>
          <p:sp>
            <p:nvSpPr>
              <p:cNvPr id="1597" name="Google Shape;1597;p43"/>
              <p:cNvSpPr/>
              <p:nvPr/>
            </p:nvSpPr>
            <p:spPr>
              <a:xfrm>
                <a:off x="7965735" y="40187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8" name="Google Shape;1598;p43"/>
              <p:cNvSpPr/>
              <p:nvPr/>
            </p:nvSpPr>
            <p:spPr>
              <a:xfrm>
                <a:off x="713235" y="114389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 name="Rectangle 2"/>
          <p:cNvSpPr/>
          <p:nvPr/>
        </p:nvSpPr>
        <p:spPr>
          <a:xfrm>
            <a:off x="1907704" y="3723878"/>
            <a:ext cx="5256584" cy="5760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graphicFrame>
        <p:nvGraphicFramePr>
          <p:cNvPr id="812" name="Google Shape;812;p25"/>
          <p:cNvGraphicFramePr/>
          <p:nvPr>
            <p:extLst>
              <p:ext uri="{D42A27DB-BD31-4B8C-83A1-F6EECF244321}">
                <p14:modId xmlns:p14="http://schemas.microsoft.com/office/powerpoint/2010/main" val="144175558"/>
              </p:ext>
            </p:extLst>
          </p:nvPr>
        </p:nvGraphicFramePr>
        <p:xfrm>
          <a:off x="899592" y="843558"/>
          <a:ext cx="7351200" cy="3304550"/>
        </p:xfrm>
        <a:graphic>
          <a:graphicData uri="http://schemas.openxmlformats.org/drawingml/2006/table">
            <a:tbl>
              <a:tblPr>
                <a:noFill/>
                <a:tableStyleId>{38A75730-D17F-4768-BF4A-07E9AACB878A}</a:tableStyleId>
              </a:tblPr>
              <a:tblGrid>
                <a:gridCol w="2282700">
                  <a:extLst>
                    <a:ext uri="{9D8B030D-6E8A-4147-A177-3AD203B41FA5}">
                      <a16:colId xmlns:a16="http://schemas.microsoft.com/office/drawing/2014/main" val="20000"/>
                    </a:ext>
                  </a:extLst>
                </a:gridCol>
                <a:gridCol w="5068500">
                  <a:extLst>
                    <a:ext uri="{9D8B030D-6E8A-4147-A177-3AD203B41FA5}">
                      <a16:colId xmlns:a16="http://schemas.microsoft.com/office/drawing/2014/main" val="20001"/>
                    </a:ext>
                  </a:extLst>
                </a:gridCol>
              </a:tblGrid>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Project</a:t>
                      </a:r>
                      <a:r>
                        <a:rPr lang="en" sz="1000" b="1" u="sng" baseline="0" dirty="0">
                          <a:solidFill>
                            <a:schemeClr val="dk1"/>
                          </a:solidFill>
                          <a:latin typeface="Lato"/>
                          <a:ea typeface="Lato"/>
                          <a:cs typeface="Lato"/>
                          <a:sym typeface="Lato"/>
                        </a:rPr>
                        <a:t> Title</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IN" sz="1000" dirty="0">
                          <a:solidFill>
                            <a:schemeClr val="dk1"/>
                          </a:solidFill>
                          <a:latin typeface="Lato"/>
                          <a:ea typeface="Lato"/>
                          <a:cs typeface="Lato"/>
                          <a:sym typeface="Lato"/>
                        </a:rPr>
                        <a:t>Online Library Management System</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Course Name </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1600"/>
                        </a:spcAft>
                        <a:buNone/>
                      </a:pPr>
                      <a:r>
                        <a:rPr lang="en" sz="1000" dirty="0">
                          <a:solidFill>
                            <a:schemeClr val="dk1"/>
                          </a:solidFill>
                          <a:latin typeface="Lato"/>
                          <a:ea typeface="Lato"/>
                          <a:cs typeface="Lato"/>
                          <a:sym typeface="Lato"/>
                        </a:rPr>
                        <a:t>Real</a:t>
                      </a:r>
                      <a:r>
                        <a:rPr lang="en" sz="1000" baseline="0" dirty="0">
                          <a:solidFill>
                            <a:schemeClr val="dk1"/>
                          </a:solidFill>
                          <a:latin typeface="Lato"/>
                          <a:ea typeface="Lato"/>
                          <a:cs typeface="Lato"/>
                          <a:sym typeface="Lato"/>
                        </a:rPr>
                        <a:t> Time Project </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Year</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 sz="1000" dirty="0">
                          <a:solidFill>
                            <a:schemeClr val="dk1"/>
                          </a:solidFill>
                          <a:latin typeface="Lato"/>
                          <a:ea typeface="Lato"/>
                          <a:cs typeface="Lato"/>
                          <a:sym typeface="Lato"/>
                        </a:rPr>
                        <a:t>Second Year</a:t>
                      </a:r>
                      <a:r>
                        <a:rPr lang="en" sz="1000" baseline="0" dirty="0">
                          <a:solidFill>
                            <a:schemeClr val="dk1"/>
                          </a:solidFill>
                          <a:latin typeface="Lato"/>
                          <a:ea typeface="Lato"/>
                          <a:cs typeface="Lato"/>
                          <a:sym typeface="Lato"/>
                        </a:rPr>
                        <a:t> </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1338414">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Team Members</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1" indent="0" algn="l" rtl="0">
                        <a:spcBef>
                          <a:spcPts val="0"/>
                        </a:spcBef>
                        <a:spcAft>
                          <a:spcPts val="1600"/>
                        </a:spcAft>
                        <a:buNone/>
                      </a:pPr>
                      <a:endParaRPr lang="en" sz="1000" dirty="0">
                        <a:solidFill>
                          <a:schemeClr val="dk1"/>
                        </a:solidFill>
                        <a:latin typeface="Lato"/>
                        <a:ea typeface="Lato"/>
                        <a:cs typeface="Lato"/>
                        <a:sym typeface="Lato"/>
                      </a:endParaRPr>
                    </a:p>
                    <a:p>
                      <a:pPr marL="0" lvl="1" indent="0" algn="l" rtl="0">
                        <a:spcBef>
                          <a:spcPts val="0"/>
                        </a:spcBef>
                        <a:spcAft>
                          <a:spcPts val="1600"/>
                        </a:spcAft>
                        <a:buNone/>
                      </a:pPr>
                      <a:r>
                        <a:rPr lang="en" sz="1000" dirty="0">
                          <a:solidFill>
                            <a:schemeClr val="dk1"/>
                          </a:solidFill>
                          <a:latin typeface="Lato"/>
                          <a:ea typeface="Lato"/>
                          <a:cs typeface="Lato"/>
                          <a:sym typeface="Lato"/>
                        </a:rPr>
                        <a:t>22H51A0578</a:t>
                      </a:r>
                      <a:r>
                        <a:rPr lang="en" sz="1000" baseline="0" dirty="0">
                          <a:solidFill>
                            <a:schemeClr val="dk1"/>
                          </a:solidFill>
                          <a:latin typeface="Lato"/>
                          <a:ea typeface="Lato"/>
                          <a:cs typeface="Lato"/>
                          <a:sym typeface="Lato"/>
                        </a:rPr>
                        <a:t> – D Vinay</a:t>
                      </a:r>
                    </a:p>
                    <a:p>
                      <a:pPr marL="0" lvl="1" indent="0" algn="l" rtl="0">
                        <a:spcBef>
                          <a:spcPts val="0"/>
                        </a:spcBef>
                        <a:spcAft>
                          <a:spcPts val="1600"/>
                        </a:spcAft>
                        <a:buNone/>
                      </a:pPr>
                      <a:r>
                        <a:rPr lang="en" sz="1000" baseline="0" dirty="0">
                          <a:solidFill>
                            <a:schemeClr val="dk1"/>
                          </a:solidFill>
                          <a:latin typeface="Lato"/>
                          <a:ea typeface="Lato"/>
                          <a:cs typeface="Lato"/>
                          <a:sym typeface="Lato"/>
                        </a:rPr>
                        <a:t>22H51A0582 – G Srikar</a:t>
                      </a:r>
                    </a:p>
                    <a:p>
                      <a:pPr marL="0" lvl="1" indent="0" algn="l" rtl="0">
                        <a:spcBef>
                          <a:spcPts val="0"/>
                        </a:spcBef>
                        <a:spcAft>
                          <a:spcPts val="1600"/>
                        </a:spcAft>
                        <a:buNone/>
                      </a:pPr>
                      <a:r>
                        <a:rPr lang="en" sz="1000" baseline="0" dirty="0">
                          <a:solidFill>
                            <a:schemeClr val="dk1"/>
                          </a:solidFill>
                          <a:latin typeface="Lato"/>
                          <a:ea typeface="Lato"/>
                          <a:cs typeface="Lato"/>
                          <a:sym typeface="Lato"/>
                        </a:rPr>
                        <a:t>22H51A0588 – G Sowmya</a:t>
                      </a:r>
                    </a:p>
                    <a:p>
                      <a:pPr marL="0" lvl="1" indent="0" algn="l" rtl="0">
                        <a:spcBef>
                          <a:spcPts val="0"/>
                        </a:spcBef>
                        <a:spcAft>
                          <a:spcPts val="1600"/>
                        </a:spcAft>
                        <a:buNone/>
                      </a:pP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Instructor</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sz="1000" dirty="0">
                          <a:solidFill>
                            <a:schemeClr val="dk1"/>
                          </a:solidFill>
                          <a:latin typeface="Lato"/>
                          <a:ea typeface="Lato"/>
                          <a:cs typeface="Lato"/>
                          <a:sym typeface="Lato"/>
                        </a:rPr>
                        <a:t>P Senthil</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345950">
                <a:tc>
                  <a:txBody>
                    <a:bodyPr/>
                    <a:lstStyle/>
                    <a:p>
                      <a:pPr marL="0" lvl="0" indent="0" algn="l" rtl="0">
                        <a:spcBef>
                          <a:spcPts val="0"/>
                        </a:spcBef>
                        <a:spcAft>
                          <a:spcPts val="0"/>
                        </a:spcAft>
                        <a:buNone/>
                      </a:pPr>
                      <a:r>
                        <a:rPr lang="en" sz="1000" b="1" dirty="0">
                          <a:solidFill>
                            <a:schemeClr val="dk1"/>
                          </a:solidFill>
                          <a:latin typeface="Lato"/>
                          <a:ea typeface="Lato"/>
                          <a:cs typeface="Lato"/>
                          <a:sym typeface="Lato"/>
                        </a:rPr>
                        <a:t>Date </a:t>
                      </a:r>
                      <a:endParaRPr sz="1000" b="1"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 sz="1000" dirty="0">
                          <a:solidFill>
                            <a:schemeClr val="dk1"/>
                          </a:solidFill>
                          <a:latin typeface="Lato"/>
                          <a:ea typeface="Lato"/>
                          <a:cs typeface="Lato"/>
                          <a:sym typeface="Lato"/>
                        </a:rPr>
                        <a:t>May 9, 2024</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6"/>
          <p:cNvSpPr txBox="1">
            <a:spLocks noGrp="1"/>
          </p:cNvSpPr>
          <p:nvPr>
            <p:ph type="title" idx="15"/>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will we learn in this topic?</a:t>
            </a:r>
            <a:endParaRPr/>
          </a:p>
        </p:txBody>
      </p:sp>
      <p:sp>
        <p:nvSpPr>
          <p:cNvPr id="825" name="Google Shape;825;p26"/>
          <p:cNvSpPr txBox="1">
            <a:spLocks noGrp="1"/>
          </p:cNvSpPr>
          <p:nvPr>
            <p:ph type="title"/>
          </p:nvPr>
        </p:nvSpPr>
        <p:spPr>
          <a:xfrm>
            <a:off x="1074761" y="1987721"/>
            <a:ext cx="733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26" name="Google Shape;826;p26"/>
          <p:cNvSpPr txBox="1">
            <a:spLocks noGrp="1"/>
          </p:cNvSpPr>
          <p:nvPr>
            <p:ph type="title" idx="5"/>
          </p:nvPr>
        </p:nvSpPr>
        <p:spPr>
          <a:xfrm>
            <a:off x="1074761" y="3351821"/>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27" name="Google Shape;827;p26"/>
          <p:cNvSpPr txBox="1">
            <a:spLocks noGrp="1"/>
          </p:cNvSpPr>
          <p:nvPr>
            <p:ph type="title" idx="6"/>
          </p:nvPr>
        </p:nvSpPr>
        <p:spPr>
          <a:xfrm>
            <a:off x="4853776" y="1988358"/>
            <a:ext cx="731400" cy="4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28" name="Google Shape;828;p26"/>
          <p:cNvSpPr txBox="1">
            <a:spLocks noGrp="1"/>
          </p:cNvSpPr>
          <p:nvPr>
            <p:ph type="title" idx="7"/>
          </p:nvPr>
        </p:nvSpPr>
        <p:spPr>
          <a:xfrm>
            <a:off x="4853776" y="3351822"/>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29" name="Google Shape;829;p26"/>
          <p:cNvSpPr txBox="1">
            <a:spLocks noGrp="1"/>
          </p:cNvSpPr>
          <p:nvPr>
            <p:ph type="subTitle" idx="8"/>
          </p:nvPr>
        </p:nvSpPr>
        <p:spPr>
          <a:xfrm>
            <a:off x="1907704" y="1995686"/>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br>
              <a:rPr lang="en" dirty="0"/>
            </a:br>
            <a:endParaRPr dirty="0"/>
          </a:p>
        </p:txBody>
      </p:sp>
      <p:sp>
        <p:nvSpPr>
          <p:cNvPr id="830" name="Google Shape;830;p26"/>
          <p:cNvSpPr txBox="1">
            <a:spLocks noGrp="1"/>
          </p:cNvSpPr>
          <p:nvPr>
            <p:ph type="subTitle" idx="9"/>
          </p:nvPr>
        </p:nvSpPr>
        <p:spPr>
          <a:xfrm>
            <a:off x="1908800" y="3222339"/>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Literature</a:t>
            </a:r>
            <a:br>
              <a:rPr lang="en" dirty="0"/>
            </a:br>
            <a:r>
              <a:rPr lang="en" dirty="0"/>
              <a:t>Review</a:t>
            </a:r>
            <a:endParaRPr dirty="0"/>
          </a:p>
        </p:txBody>
      </p:sp>
      <p:sp>
        <p:nvSpPr>
          <p:cNvPr id="831" name="Google Shape;831;p26"/>
          <p:cNvSpPr txBox="1">
            <a:spLocks noGrp="1"/>
          </p:cNvSpPr>
          <p:nvPr>
            <p:ph type="subTitle" idx="13"/>
          </p:nvPr>
        </p:nvSpPr>
        <p:spPr>
          <a:xfrm>
            <a:off x="5652120" y="1995686"/>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br>
              <a:rPr lang="en" dirty="0"/>
            </a:br>
            <a:endParaRPr dirty="0"/>
          </a:p>
        </p:txBody>
      </p:sp>
      <p:sp>
        <p:nvSpPr>
          <p:cNvPr id="832" name="Google Shape;832;p26"/>
          <p:cNvSpPr txBox="1">
            <a:spLocks noGrp="1"/>
          </p:cNvSpPr>
          <p:nvPr>
            <p:ph type="subTitle" idx="14"/>
          </p:nvPr>
        </p:nvSpPr>
        <p:spPr>
          <a:xfrm>
            <a:off x="5652120" y="3075806"/>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833" name="Google Shape;833;p26"/>
          <p:cNvSpPr/>
          <p:nvPr/>
        </p:nvSpPr>
        <p:spPr>
          <a:xfrm>
            <a:off x="113525" y="1005538"/>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96400" y="1812275"/>
            <a:ext cx="7348008" cy="2635800"/>
          </a:xfrm>
          <a:prstGeom prst="rect">
            <a:avLst/>
          </a:prstGeom>
        </p:spPr>
        <p:txBody>
          <a:bodyPr spcFirstLastPara="1" wrap="square" lIns="91425" tIns="91425" rIns="91425" bIns="91425" anchor="t" anchorCtr="0">
            <a:noAutofit/>
          </a:bodyPr>
          <a:lstStyle/>
          <a:p>
            <a:pPr algn="just"/>
            <a:r>
              <a:rPr lang="en-US" dirty="0"/>
              <a:t>       Our project, the "Online Library Management System" (OLMS), is a web-based platform designed to make managing libraries easier. It helps users find books online, register as members, borrow and return books, and allows librarians to manage the library efficiently. By using modern technology and focusing on user needs, OLMS aims to improve how libraries work in the digital age, making it easier for everyone to access and use library resources.</a:t>
            </a:r>
            <a:endParaRPr lang="en-GB" dirty="0"/>
          </a:p>
        </p:txBody>
      </p:sp>
      <p:sp>
        <p:nvSpPr>
          <p:cNvPr id="839" name="Google Shape;839;p27"/>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96400" y="1812275"/>
            <a:ext cx="7348008" cy="2635800"/>
          </a:xfrm>
          <a:prstGeom prst="rect">
            <a:avLst/>
          </a:prstGeom>
        </p:spPr>
        <p:txBody>
          <a:bodyPr spcFirstLastPara="1" wrap="square" lIns="91425" tIns="91425" rIns="91425" bIns="91425" anchor="t" anchorCtr="0">
            <a:noAutofit/>
          </a:bodyPr>
          <a:lstStyle/>
          <a:p>
            <a:pPr algn="just"/>
            <a:r>
              <a:rPr lang="en-US" dirty="0"/>
              <a:t>       Existing literature underscores the evolution and importance of Online Library Management Systems (OLMS) in modernizing library services. Early studies highlighted the transition from manual library processes to automated systems, emphasizing the benefits of improved efficiency and accessibility. Recent research focuses on the features and functionalities of OLMS, including online catalog browsing, user registration, and circulation management. User-centric design principles and integration with digital resources are identified as key factors in enhancing the user experience. Challenges such as data migration, system integration, and security are also addressed. This review contributes to understanding the current state and future directions of OLMS.</a:t>
            </a:r>
            <a:endParaRPr lang="en-GB" dirty="0"/>
          </a:p>
        </p:txBody>
      </p:sp>
      <p:sp>
        <p:nvSpPr>
          <p:cNvPr id="839" name="Google Shape;839;p27"/>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Literature review</a:t>
            </a:r>
            <a:endParaRPr dirty="0"/>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83866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96400" y="1812275"/>
            <a:ext cx="7348008" cy="2635800"/>
          </a:xfrm>
          <a:prstGeom prst="rect">
            <a:avLst/>
          </a:prstGeom>
        </p:spPr>
        <p:txBody>
          <a:bodyPr spcFirstLastPara="1" wrap="square" lIns="91425" tIns="91425" rIns="91425" bIns="91425" anchor="t" anchorCtr="0">
            <a:noAutofit/>
          </a:bodyPr>
          <a:lstStyle/>
          <a:p>
            <a:pPr algn="just"/>
            <a:r>
              <a:rPr lang="en-US" dirty="0"/>
              <a:t>      The methodology employed in the project follows a structured approach encompassing planning, design, development, and testing phases. Initial planning involves defining project objectives, identifying target users, and outlining feature requirements. Design focuses on creating intuitive user interfaces and optimizing the platform for seamless navigation. Development utilizes modern web technologies such as HTML/CSS, JavaScript, PHP, and MySQL to build the platform's frontend and backend components. Rigorous testing is conducted to ensure functionality, performance, and security compliance. This methodology ensures the systematic and efficient execution of the project from conception to completion</a:t>
            </a:r>
            <a:endParaRPr lang="en-GB" dirty="0"/>
          </a:p>
        </p:txBody>
      </p:sp>
      <p:sp>
        <p:nvSpPr>
          <p:cNvPr id="839" name="Google Shape;839;p27"/>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94804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41"/>
          <p:cNvSpPr/>
          <p:nvPr/>
        </p:nvSpPr>
        <p:spPr>
          <a:xfrm>
            <a:off x="3521749" y="2238201"/>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3521749" y="3448866"/>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4878659" y="2238201"/>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txBox="1">
            <a:spLocks noGrp="1"/>
          </p:cNvSpPr>
          <p:nvPr>
            <p:ph type="title"/>
          </p:nvPr>
        </p:nvSpPr>
        <p:spPr>
          <a:xfrm>
            <a:off x="0" y="941350"/>
            <a:ext cx="73512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Four important concepts</a:t>
            </a:r>
            <a:endParaRPr dirty="0"/>
          </a:p>
        </p:txBody>
      </p:sp>
      <p:sp>
        <p:nvSpPr>
          <p:cNvPr id="1427" name="Google Shape;1427;p41"/>
          <p:cNvSpPr txBox="1">
            <a:spLocks noGrp="1"/>
          </p:cNvSpPr>
          <p:nvPr>
            <p:ph type="title" idx="4294967295"/>
          </p:nvPr>
        </p:nvSpPr>
        <p:spPr>
          <a:xfrm>
            <a:off x="778599" y="1703105"/>
            <a:ext cx="5486299" cy="42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800" dirty="0"/>
              <a:t>User Authentication and Authorization:</a:t>
            </a:r>
            <a:endParaRPr sz="1800" dirty="0"/>
          </a:p>
        </p:txBody>
      </p:sp>
      <p:sp>
        <p:nvSpPr>
          <p:cNvPr id="1428" name="Google Shape;1428;p41"/>
          <p:cNvSpPr txBox="1">
            <a:spLocks noGrp="1"/>
          </p:cNvSpPr>
          <p:nvPr>
            <p:ph type="subTitle" idx="4294967295"/>
          </p:nvPr>
        </p:nvSpPr>
        <p:spPr>
          <a:xfrm>
            <a:off x="1547664" y="2313061"/>
            <a:ext cx="5976664" cy="1889089"/>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dirty="0"/>
              <a:t>User authentication ensures that individuals accessing the OLMS are who they claim to be, typically through username-password combinations or other authentication methods. Authorization controls what actions users can perform within the system based on their roles or permissions. For example, librarians may have access to administrative functions like adding or removing books, while regular users may only be able to browse and borrow books.</a:t>
            </a:r>
            <a:endParaRPr dirty="0"/>
          </a:p>
        </p:txBody>
      </p:sp>
      <p:sp>
        <p:nvSpPr>
          <p:cNvPr id="1496" name="Google Shape;1496;p41"/>
          <p:cNvSpPr/>
          <p:nvPr/>
        </p:nvSpPr>
        <p:spPr>
          <a:xfrm rot="5400000">
            <a:off x="413473" y="920613"/>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7;p41">
            <a:extLst>
              <a:ext uri="{FF2B5EF4-FFF2-40B4-BE49-F238E27FC236}">
                <a16:creationId xmlns:a16="http://schemas.microsoft.com/office/drawing/2014/main" id="{E7A3C1CB-2038-F369-6466-92AFFE60EA9F}"/>
              </a:ext>
            </a:extLst>
          </p:cNvPr>
          <p:cNvSpPr txBox="1">
            <a:spLocks/>
          </p:cNvSpPr>
          <p:nvPr/>
        </p:nvSpPr>
        <p:spPr>
          <a:xfrm>
            <a:off x="1043609" y="1017771"/>
            <a:ext cx="3168352" cy="42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pPr algn="just"/>
            <a:r>
              <a:rPr lang="en-IN" sz="1800" dirty="0"/>
              <a:t>CatLog Management:</a:t>
            </a:r>
          </a:p>
        </p:txBody>
      </p:sp>
      <p:sp>
        <p:nvSpPr>
          <p:cNvPr id="4" name="TextBox 3">
            <a:extLst>
              <a:ext uri="{FF2B5EF4-FFF2-40B4-BE49-F238E27FC236}">
                <a16:creationId xmlns:a16="http://schemas.microsoft.com/office/drawing/2014/main" id="{4D48FFAC-EA6C-AC11-8642-D8D05081AFE3}"/>
              </a:ext>
            </a:extLst>
          </p:cNvPr>
          <p:cNvSpPr txBox="1"/>
          <p:nvPr/>
        </p:nvSpPr>
        <p:spPr>
          <a:xfrm>
            <a:off x="1547664" y="1380207"/>
            <a:ext cx="6192688" cy="1169551"/>
          </a:xfrm>
          <a:prstGeom prst="rect">
            <a:avLst/>
          </a:prstGeom>
          <a:noFill/>
        </p:spPr>
        <p:txBody>
          <a:bodyPr wrap="square" rtlCol="0">
            <a:spAutoFit/>
          </a:bodyPr>
          <a:lstStyle/>
          <a:p>
            <a:pPr algn="just"/>
            <a:r>
              <a:rPr lang="en-US" dirty="0"/>
              <a:t>Catalog management involves organizing and maintaining the library's collection of resources, including books, journals, multimedia materials, and digital resources. It includes tasks such as adding new items to the catalog, updating existing entries with accurate information (e.g., title, author, subject), and categorizing items for easy retrieval.</a:t>
            </a:r>
            <a:endParaRPr lang="en-IN" dirty="0"/>
          </a:p>
        </p:txBody>
      </p:sp>
      <p:sp>
        <p:nvSpPr>
          <p:cNvPr id="5" name="Google Shape;1427;p41">
            <a:extLst>
              <a:ext uri="{FF2B5EF4-FFF2-40B4-BE49-F238E27FC236}">
                <a16:creationId xmlns:a16="http://schemas.microsoft.com/office/drawing/2014/main" id="{5449C47C-F378-7A78-B4D0-04B4DBB5A4A5}"/>
              </a:ext>
            </a:extLst>
          </p:cNvPr>
          <p:cNvSpPr txBox="1">
            <a:spLocks/>
          </p:cNvSpPr>
          <p:nvPr/>
        </p:nvSpPr>
        <p:spPr>
          <a:xfrm>
            <a:off x="971600" y="2643229"/>
            <a:ext cx="3528391" cy="42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pPr algn="just"/>
            <a:r>
              <a:rPr lang="en-IN" sz="1800" dirty="0"/>
              <a:t>Circulation Management:</a:t>
            </a:r>
          </a:p>
        </p:txBody>
      </p:sp>
      <p:sp>
        <p:nvSpPr>
          <p:cNvPr id="6" name="TextBox 5">
            <a:extLst>
              <a:ext uri="{FF2B5EF4-FFF2-40B4-BE49-F238E27FC236}">
                <a16:creationId xmlns:a16="http://schemas.microsoft.com/office/drawing/2014/main" id="{5D077CD4-D225-D69D-851F-4672624D1979}"/>
              </a:ext>
            </a:extLst>
          </p:cNvPr>
          <p:cNvSpPr txBox="1"/>
          <p:nvPr/>
        </p:nvSpPr>
        <p:spPr>
          <a:xfrm>
            <a:off x="1547664" y="3064129"/>
            <a:ext cx="6192688" cy="954107"/>
          </a:xfrm>
          <a:prstGeom prst="rect">
            <a:avLst/>
          </a:prstGeom>
          <a:noFill/>
        </p:spPr>
        <p:txBody>
          <a:bodyPr wrap="square" rtlCol="0">
            <a:spAutoFit/>
          </a:bodyPr>
          <a:lstStyle/>
          <a:p>
            <a:pPr algn="just"/>
            <a:r>
              <a:rPr lang="en-US" dirty="0"/>
              <a:t>Circulation management handles the borrowing and returning of library materials by users. This includes processes such as checking out books to users, tracking due dates and overdue items, renewing borrowed items, and handling fines or fees for late returns.</a:t>
            </a:r>
            <a:endParaRPr lang="en-IN" dirty="0"/>
          </a:p>
        </p:txBody>
      </p:sp>
      <p:sp>
        <p:nvSpPr>
          <p:cNvPr id="7" name="Google Shape;1496;p41">
            <a:extLst>
              <a:ext uri="{FF2B5EF4-FFF2-40B4-BE49-F238E27FC236}">
                <a16:creationId xmlns:a16="http://schemas.microsoft.com/office/drawing/2014/main" id="{B5291E2F-6C33-9E58-2749-184746F54210}"/>
              </a:ext>
            </a:extLst>
          </p:cNvPr>
          <p:cNvSpPr/>
          <p:nvPr/>
        </p:nvSpPr>
        <p:spPr>
          <a:xfrm rot="5400000">
            <a:off x="413473" y="920613"/>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263357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7;p41">
            <a:extLst>
              <a:ext uri="{FF2B5EF4-FFF2-40B4-BE49-F238E27FC236}">
                <a16:creationId xmlns:a16="http://schemas.microsoft.com/office/drawing/2014/main" id="{6AFABF44-7017-E393-8AA9-B851F4AF3B63}"/>
              </a:ext>
            </a:extLst>
          </p:cNvPr>
          <p:cNvSpPr txBox="1">
            <a:spLocks/>
          </p:cNvSpPr>
          <p:nvPr/>
        </p:nvSpPr>
        <p:spPr>
          <a:xfrm>
            <a:off x="1187624" y="1017250"/>
            <a:ext cx="3168352" cy="42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pPr algn="just"/>
            <a:r>
              <a:rPr lang="en-IN" sz="1800" dirty="0"/>
              <a:t>Search and Discovery:</a:t>
            </a:r>
          </a:p>
        </p:txBody>
      </p:sp>
      <p:sp>
        <p:nvSpPr>
          <p:cNvPr id="4" name="TextBox 3">
            <a:extLst>
              <a:ext uri="{FF2B5EF4-FFF2-40B4-BE49-F238E27FC236}">
                <a16:creationId xmlns:a16="http://schemas.microsoft.com/office/drawing/2014/main" id="{02F8C2C3-9148-243D-BFFB-E15BA22F5DAE}"/>
              </a:ext>
            </a:extLst>
          </p:cNvPr>
          <p:cNvSpPr txBox="1"/>
          <p:nvPr/>
        </p:nvSpPr>
        <p:spPr>
          <a:xfrm>
            <a:off x="1619672" y="1635646"/>
            <a:ext cx="6192688" cy="1600438"/>
          </a:xfrm>
          <a:prstGeom prst="rect">
            <a:avLst/>
          </a:prstGeom>
          <a:noFill/>
        </p:spPr>
        <p:txBody>
          <a:bodyPr wrap="square" rtlCol="0">
            <a:spAutoFit/>
          </a:bodyPr>
          <a:lstStyle/>
          <a:p>
            <a:pPr algn="just"/>
            <a:r>
              <a:rPr lang="en-US" dirty="0"/>
              <a:t>This includes features like keyword search, advanced search filters (e.g., by author, title, subject, publication date), browsing by categories or genres, and personalized recommendations based on users' borrowing history or preferences. These concepts are fundamental to the effective operation and usability of OLMS, ensuring that users can easily access, borrow, and manage library resources while providing librarians with the tools they need to efficiently maintain and administer the library's collection.</a:t>
            </a:r>
            <a:endParaRPr lang="en-IN" dirty="0"/>
          </a:p>
        </p:txBody>
      </p:sp>
      <p:sp>
        <p:nvSpPr>
          <p:cNvPr id="5" name="Google Shape;1496;p41">
            <a:extLst>
              <a:ext uri="{FF2B5EF4-FFF2-40B4-BE49-F238E27FC236}">
                <a16:creationId xmlns:a16="http://schemas.microsoft.com/office/drawing/2014/main" id="{8AC031D9-9801-1297-17AC-7454854956A1}"/>
              </a:ext>
            </a:extLst>
          </p:cNvPr>
          <p:cNvSpPr/>
          <p:nvPr/>
        </p:nvSpPr>
        <p:spPr>
          <a:xfrm rot="5400000">
            <a:off x="413473" y="920613"/>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3901206026"/>
      </p:ext>
    </p:extLst>
  </p:cSld>
  <p:clrMapOvr>
    <a:masterClrMapping/>
  </p:clrMapOvr>
</p:sld>
</file>

<file path=ppt/theme/theme1.xml><?xml version="1.0" encoding="utf-8"?>
<a:theme xmlns:a="http://schemas.openxmlformats.org/drawingml/2006/main" name="Data Analysis and Statistics - 5th grade by Slidesgo">
  <a:themeElements>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734</Words>
  <Application>Microsoft Office PowerPoint</Application>
  <PresentationFormat>On-screen Show (16:9)</PresentationFormat>
  <Paragraphs>50</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Darker Grotesque SemiBold</vt:lpstr>
      <vt:lpstr>Arial</vt:lpstr>
      <vt:lpstr>Days One</vt:lpstr>
      <vt:lpstr>Bebas Neue</vt:lpstr>
      <vt:lpstr>Lato</vt:lpstr>
      <vt:lpstr>Times New Roman</vt:lpstr>
      <vt:lpstr>Data Analysis and Statistics - 5th grade by Slidesgo</vt:lpstr>
      <vt:lpstr>PowerPoint Presentation</vt:lpstr>
      <vt:lpstr>PowerPoint Presentation</vt:lpstr>
      <vt:lpstr>What will we learn in this topic?</vt:lpstr>
      <vt:lpstr>ABSTRACT</vt:lpstr>
      <vt:lpstr>Literature review</vt:lpstr>
      <vt:lpstr>Methodology</vt:lpstr>
      <vt:lpstr>Four important concepts</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Appliances Online Purchases</dc:title>
  <dc:creator>DELL</dc:creator>
  <cp:lastModifiedBy>sowmyasoma2345@gmail.com</cp:lastModifiedBy>
  <cp:revision>7</cp:revision>
  <dcterms:modified xsi:type="dcterms:W3CDTF">2024-05-09T06:21:18Z</dcterms:modified>
</cp:coreProperties>
</file>