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5" r:id="rId1"/>
  </p:sldMasterIdLst>
  <p:notesMasterIdLst>
    <p:notesMasterId r:id="rId10"/>
  </p:notesMasterIdLst>
  <p:sldIdLst>
    <p:sldId id="256" r:id="rId2"/>
    <p:sldId id="257" r:id="rId3"/>
    <p:sldId id="279" r:id="rId4"/>
    <p:sldId id="280" r:id="rId5"/>
    <p:sldId id="281" r:id="rId6"/>
    <p:sldId id="282" r:id="rId7"/>
    <p:sldId id="283" r:id="rId8"/>
    <p:sldId id="284" r:id="rId9"/>
  </p:sldIdLst>
  <p:sldSz cx="9144000" cy="5143500" type="screen16x9"/>
  <p:notesSz cx="6858000" cy="9144000"/>
  <p:embeddedFontLst>
    <p:embeddedFont>
      <p:font typeface="Britannic Bold" panose="020B0903060703020204" pitchFamily="34" charset="0"/>
      <p:regular r:id="rId11"/>
    </p:embeddedFont>
    <p:embeddedFont>
      <p:font typeface="Fira Sans Extra Condensed" panose="020B0503050000020004" pitchFamily="34" charset="0"/>
      <p:regular r:id="rId12"/>
      <p:bold r:id="rId13"/>
      <p:italic r:id="rId14"/>
      <p:boldItalic r:id="rId15"/>
    </p:embeddedFont>
    <p:embeddedFont>
      <p:font typeface="Imprint MT Shadow" panose="04020605060303030202" pitchFamily="82" charset="0"/>
      <p:regular r:id="rId16"/>
    </p:embeddedFont>
    <p:embeddedFont>
      <p:font typeface="Montserrat" panose="00000500000000000000" pitchFamily="2" charset="0"/>
      <p:regular r:id="rId17"/>
      <p:bold r:id="rId18"/>
      <p:italic r:id="rId19"/>
      <p:boldItalic r:id="rId20"/>
    </p:embeddedFont>
    <p:embeddedFont>
      <p:font typeface="Montserrat Medium" panose="00000600000000000000" pitchFamily="2" charset="0"/>
      <p:regular r:id="rId21"/>
      <p:bold r:id="rId22"/>
      <p:italic r:id="rId23"/>
      <p:boldItalic r:id="rId24"/>
    </p:embeddedFont>
    <p:embeddedFont>
      <p:font typeface="Nunito" pitchFamily="2"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font" Target="fonts/font8.fntdata"/><Relationship Id="rId26" Type="http://schemas.openxmlformats.org/officeDocument/2006/relationships/font" Target="fonts/font16.fntdata"/><Relationship Id="rId3" Type="http://schemas.openxmlformats.org/officeDocument/2006/relationships/slide" Target="slides/slide2.xml"/><Relationship Id="rId21" Type="http://schemas.openxmlformats.org/officeDocument/2006/relationships/font" Target="fonts/font11.fntdata"/><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5" Type="http://schemas.openxmlformats.org/officeDocument/2006/relationships/font" Target="fonts/font15.fntdata"/><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font" Target="fonts/font10.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24" Type="http://schemas.openxmlformats.org/officeDocument/2006/relationships/font" Target="fonts/font14.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5.fntdata"/><Relationship Id="rId23" Type="http://schemas.openxmlformats.org/officeDocument/2006/relationships/font" Target="fonts/font13.fntdata"/><Relationship Id="rId28" Type="http://schemas.openxmlformats.org/officeDocument/2006/relationships/font" Target="fonts/font18.fntdata"/><Relationship Id="rId10" Type="http://schemas.openxmlformats.org/officeDocument/2006/relationships/notesMaster" Target="notesMasters/notesMaster1.xml"/><Relationship Id="rId19" Type="http://schemas.openxmlformats.org/officeDocument/2006/relationships/font" Target="fonts/font9.fntdata"/><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2" Type="http://schemas.openxmlformats.org/officeDocument/2006/relationships/font" Target="fonts/font12.fntdata"/><Relationship Id="rId27" Type="http://schemas.openxmlformats.org/officeDocument/2006/relationships/font" Target="fonts/font17.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25fc6f885eb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25fc6f885eb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1de95a381e3_0_2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1de95a381e3_0_2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1de95a381e3_0_2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1de95a381e3_0_2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741940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1de95a381e3_0_2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1de95a381e3_0_2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81209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1de95a381e3_0_2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1de95a381e3_0_2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620040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1de95a381e3_0_2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1de95a381e3_0_2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769724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1de95a381e3_0_2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1de95a381e3_0_2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827775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1de95a381e3_0_2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1de95a381e3_0_2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0564635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a:blip r:embed="rId2">
            <a:alphaModFix amt="37000"/>
          </a:blip>
          <a:stretch>
            <a:fillRect/>
          </a:stretch>
        </p:blipFill>
        <p:spPr>
          <a:xfrm rot="5400000">
            <a:off x="1998937" y="-2001112"/>
            <a:ext cx="5146150" cy="9145725"/>
          </a:xfrm>
          <a:prstGeom prst="rect">
            <a:avLst/>
          </a:prstGeom>
          <a:noFill/>
          <a:ln>
            <a:noFill/>
          </a:ln>
        </p:spPr>
      </p:pic>
      <p:sp>
        <p:nvSpPr>
          <p:cNvPr id="10" name="Google Shape;10;p2"/>
          <p:cNvSpPr txBox="1">
            <a:spLocks noGrp="1"/>
          </p:cNvSpPr>
          <p:nvPr>
            <p:ph type="ctrTitle"/>
          </p:nvPr>
        </p:nvSpPr>
        <p:spPr>
          <a:xfrm>
            <a:off x="715100" y="1577992"/>
            <a:ext cx="4487400" cy="1557900"/>
          </a:xfrm>
          <a:prstGeom prst="rect">
            <a:avLst/>
          </a:prstGeom>
        </p:spPr>
        <p:txBody>
          <a:bodyPr spcFirstLastPara="1" wrap="square" lIns="91425" tIns="91425" rIns="91425" bIns="91425" anchor="b" anchorCtr="0">
            <a:noAutofit/>
          </a:bodyPr>
          <a:lstStyle>
            <a:lvl1pPr lvl="0" algn="l">
              <a:lnSpc>
                <a:spcPct val="90000"/>
              </a:lnSpc>
              <a:spcBef>
                <a:spcPts val="0"/>
              </a:spcBef>
              <a:spcAft>
                <a:spcPts val="0"/>
              </a:spcAft>
              <a:buSzPts val="5200"/>
              <a:buNone/>
              <a:defRPr sz="50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715100" y="3135908"/>
            <a:ext cx="4487400" cy="429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2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grpSp>
        <p:nvGrpSpPr>
          <p:cNvPr id="12" name="Google Shape;12;p2"/>
          <p:cNvGrpSpPr/>
          <p:nvPr/>
        </p:nvGrpSpPr>
        <p:grpSpPr>
          <a:xfrm>
            <a:off x="-1" y="-93101"/>
            <a:ext cx="9341073" cy="5391143"/>
            <a:chOff x="-1" y="-93101"/>
            <a:chExt cx="9341073" cy="5391143"/>
          </a:xfrm>
        </p:grpSpPr>
        <p:sp>
          <p:nvSpPr>
            <p:cNvPr id="13" name="Google Shape;13;p2"/>
            <p:cNvSpPr/>
            <p:nvPr/>
          </p:nvSpPr>
          <p:spPr>
            <a:xfrm flipH="1">
              <a:off x="6014564" y="3650167"/>
              <a:ext cx="3326508" cy="1630950"/>
            </a:xfrm>
            <a:custGeom>
              <a:avLst/>
              <a:gdLst/>
              <a:ahLst/>
              <a:cxnLst/>
              <a:rect l="l" t="t" r="r" b="b"/>
              <a:pathLst>
                <a:path w="1624" h="746" extrusionOk="0">
                  <a:moveTo>
                    <a:pt x="0" y="746"/>
                  </a:moveTo>
                  <a:cubicBezTo>
                    <a:pt x="1624" y="746"/>
                    <a:pt x="1624" y="746"/>
                    <a:pt x="1624" y="746"/>
                  </a:cubicBezTo>
                  <a:cubicBezTo>
                    <a:pt x="1620" y="742"/>
                    <a:pt x="1616" y="738"/>
                    <a:pt x="1611" y="734"/>
                  </a:cubicBezTo>
                  <a:cubicBezTo>
                    <a:pt x="1551" y="685"/>
                    <a:pt x="1470" y="665"/>
                    <a:pt x="1394" y="643"/>
                  </a:cubicBezTo>
                  <a:cubicBezTo>
                    <a:pt x="1316" y="622"/>
                    <a:pt x="1256" y="599"/>
                    <a:pt x="1193" y="545"/>
                  </a:cubicBezTo>
                  <a:cubicBezTo>
                    <a:pt x="1135" y="495"/>
                    <a:pt x="1043" y="333"/>
                    <a:pt x="1003" y="295"/>
                  </a:cubicBezTo>
                  <a:cubicBezTo>
                    <a:pt x="852" y="149"/>
                    <a:pt x="663" y="216"/>
                    <a:pt x="489" y="249"/>
                  </a:cubicBezTo>
                  <a:cubicBezTo>
                    <a:pt x="389" y="267"/>
                    <a:pt x="289" y="254"/>
                    <a:pt x="202" y="200"/>
                  </a:cubicBezTo>
                  <a:cubicBezTo>
                    <a:pt x="125" y="151"/>
                    <a:pt x="45" y="83"/>
                    <a:pt x="7" y="0"/>
                  </a:cubicBezTo>
                  <a:cubicBezTo>
                    <a:pt x="0" y="70"/>
                    <a:pt x="0" y="70"/>
                    <a:pt x="0" y="70"/>
                  </a:cubicBezTo>
                  <a:lnTo>
                    <a:pt x="0" y="746"/>
                  </a:lnTo>
                  <a:close/>
                </a:path>
              </a:pathLst>
            </a:custGeom>
            <a:solidFill>
              <a:srgbClr val="735B7D">
                <a:alpha val="949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4" name="Google Shape;14;p2"/>
            <p:cNvSpPr/>
            <p:nvPr/>
          </p:nvSpPr>
          <p:spPr>
            <a:xfrm flipH="1">
              <a:off x="6459849" y="4036912"/>
              <a:ext cx="2744625" cy="1261130"/>
            </a:xfrm>
            <a:custGeom>
              <a:avLst/>
              <a:gdLst/>
              <a:ahLst/>
              <a:cxnLst/>
              <a:rect l="l" t="t" r="r" b="b"/>
              <a:pathLst>
                <a:path w="1624" h="746" extrusionOk="0">
                  <a:moveTo>
                    <a:pt x="0" y="746"/>
                  </a:moveTo>
                  <a:cubicBezTo>
                    <a:pt x="1624" y="746"/>
                    <a:pt x="1624" y="746"/>
                    <a:pt x="1624" y="746"/>
                  </a:cubicBezTo>
                  <a:cubicBezTo>
                    <a:pt x="1620" y="742"/>
                    <a:pt x="1616" y="738"/>
                    <a:pt x="1611" y="734"/>
                  </a:cubicBezTo>
                  <a:cubicBezTo>
                    <a:pt x="1551" y="685"/>
                    <a:pt x="1470" y="665"/>
                    <a:pt x="1394" y="643"/>
                  </a:cubicBezTo>
                  <a:cubicBezTo>
                    <a:pt x="1316" y="622"/>
                    <a:pt x="1256" y="599"/>
                    <a:pt x="1193" y="545"/>
                  </a:cubicBezTo>
                  <a:cubicBezTo>
                    <a:pt x="1135" y="495"/>
                    <a:pt x="1043" y="333"/>
                    <a:pt x="1003" y="295"/>
                  </a:cubicBezTo>
                  <a:cubicBezTo>
                    <a:pt x="852" y="149"/>
                    <a:pt x="663" y="216"/>
                    <a:pt x="489" y="249"/>
                  </a:cubicBezTo>
                  <a:cubicBezTo>
                    <a:pt x="389" y="267"/>
                    <a:pt x="289" y="254"/>
                    <a:pt x="202" y="200"/>
                  </a:cubicBezTo>
                  <a:cubicBezTo>
                    <a:pt x="125" y="151"/>
                    <a:pt x="45" y="83"/>
                    <a:pt x="7" y="0"/>
                  </a:cubicBezTo>
                  <a:cubicBezTo>
                    <a:pt x="0" y="70"/>
                    <a:pt x="0" y="70"/>
                    <a:pt x="0" y="70"/>
                  </a:cubicBezTo>
                  <a:lnTo>
                    <a:pt x="0" y="746"/>
                  </a:lnTo>
                  <a:close/>
                </a:path>
              </a:pathLst>
            </a:custGeom>
            <a:solidFill>
              <a:srgbClr val="735B7D">
                <a:alpha val="1899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5" name="Google Shape;15;p2"/>
            <p:cNvSpPr/>
            <p:nvPr/>
          </p:nvSpPr>
          <p:spPr>
            <a:xfrm>
              <a:off x="-1" y="-93101"/>
              <a:ext cx="2086040" cy="2462075"/>
            </a:xfrm>
            <a:custGeom>
              <a:avLst/>
              <a:gdLst/>
              <a:ahLst/>
              <a:cxnLst/>
              <a:rect l="l" t="t" r="r" b="b"/>
              <a:pathLst>
                <a:path w="1160" h="1369" extrusionOk="0">
                  <a:moveTo>
                    <a:pt x="0" y="0"/>
                  </a:moveTo>
                  <a:cubicBezTo>
                    <a:pt x="0" y="1369"/>
                    <a:pt x="0" y="1369"/>
                    <a:pt x="0" y="1369"/>
                  </a:cubicBezTo>
                  <a:cubicBezTo>
                    <a:pt x="7" y="1360"/>
                    <a:pt x="14" y="1351"/>
                    <a:pt x="18" y="1343"/>
                  </a:cubicBezTo>
                  <a:cubicBezTo>
                    <a:pt x="43" y="1295"/>
                    <a:pt x="43" y="1238"/>
                    <a:pt x="43" y="1184"/>
                  </a:cubicBezTo>
                  <a:cubicBezTo>
                    <a:pt x="44" y="1130"/>
                    <a:pt x="44" y="1074"/>
                    <a:pt x="70" y="1026"/>
                  </a:cubicBezTo>
                  <a:cubicBezTo>
                    <a:pt x="105" y="960"/>
                    <a:pt x="180" y="926"/>
                    <a:pt x="252" y="905"/>
                  </a:cubicBezTo>
                  <a:cubicBezTo>
                    <a:pt x="324" y="884"/>
                    <a:pt x="400" y="870"/>
                    <a:pt x="461" y="826"/>
                  </a:cubicBezTo>
                  <a:cubicBezTo>
                    <a:pt x="632" y="705"/>
                    <a:pt x="579" y="450"/>
                    <a:pt x="728" y="310"/>
                  </a:cubicBezTo>
                  <a:cubicBezTo>
                    <a:pt x="841" y="204"/>
                    <a:pt x="1093" y="189"/>
                    <a:pt x="1160" y="24"/>
                  </a:cubicBezTo>
                  <a:lnTo>
                    <a:pt x="0" y="0"/>
                  </a:lnTo>
                  <a:close/>
                </a:path>
              </a:pathLst>
            </a:custGeom>
            <a:solidFill>
              <a:srgbClr val="735B7D">
                <a:alpha val="1203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6" name="Google Shape;16;p2"/>
            <p:cNvSpPr/>
            <p:nvPr/>
          </p:nvSpPr>
          <p:spPr>
            <a:xfrm>
              <a:off x="0" y="0"/>
              <a:ext cx="2556700" cy="1345226"/>
            </a:xfrm>
            <a:custGeom>
              <a:avLst/>
              <a:gdLst/>
              <a:ahLst/>
              <a:cxnLst/>
              <a:rect l="l" t="t" r="r" b="b"/>
              <a:pathLst>
                <a:path w="1226" h="747" extrusionOk="0">
                  <a:moveTo>
                    <a:pt x="0" y="0"/>
                  </a:moveTo>
                  <a:cubicBezTo>
                    <a:pt x="0" y="747"/>
                    <a:pt x="0" y="747"/>
                    <a:pt x="0" y="747"/>
                  </a:cubicBezTo>
                  <a:cubicBezTo>
                    <a:pt x="18" y="743"/>
                    <a:pt x="35" y="736"/>
                    <a:pt x="51" y="727"/>
                  </a:cubicBezTo>
                  <a:cubicBezTo>
                    <a:pt x="112" y="691"/>
                    <a:pt x="156" y="629"/>
                    <a:pt x="196" y="567"/>
                  </a:cubicBezTo>
                  <a:cubicBezTo>
                    <a:pt x="235" y="506"/>
                    <a:pt x="273" y="440"/>
                    <a:pt x="327" y="393"/>
                  </a:cubicBezTo>
                  <a:cubicBezTo>
                    <a:pt x="400" y="329"/>
                    <a:pt x="496" y="304"/>
                    <a:pt x="590" y="295"/>
                  </a:cubicBezTo>
                  <a:cubicBezTo>
                    <a:pt x="684" y="287"/>
                    <a:pt x="779" y="293"/>
                    <a:pt x="873" y="284"/>
                  </a:cubicBezTo>
                  <a:cubicBezTo>
                    <a:pt x="967" y="275"/>
                    <a:pt x="1063" y="248"/>
                    <a:pt x="1135" y="183"/>
                  </a:cubicBezTo>
                  <a:cubicBezTo>
                    <a:pt x="1185" y="137"/>
                    <a:pt x="1221" y="69"/>
                    <a:pt x="1226" y="0"/>
                  </a:cubicBezTo>
                  <a:lnTo>
                    <a:pt x="0" y="0"/>
                  </a:lnTo>
                  <a:close/>
                </a:path>
              </a:pathLst>
            </a:custGeom>
            <a:solidFill>
              <a:srgbClr val="735B7D">
                <a:alpha val="3354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nvGrpSpPr>
            <p:cNvPr id="17" name="Google Shape;17;p2"/>
            <p:cNvGrpSpPr/>
            <p:nvPr/>
          </p:nvGrpSpPr>
          <p:grpSpPr>
            <a:xfrm>
              <a:off x="-1" y="-1"/>
              <a:ext cx="9180571" cy="5228168"/>
              <a:chOff x="-1" y="-1"/>
              <a:chExt cx="9180571" cy="5228168"/>
            </a:xfrm>
          </p:grpSpPr>
          <p:sp>
            <p:nvSpPr>
              <p:cNvPr id="18" name="Google Shape;18;p2"/>
              <p:cNvSpPr/>
              <p:nvPr/>
            </p:nvSpPr>
            <p:spPr>
              <a:xfrm>
                <a:off x="-1" y="-1"/>
                <a:ext cx="1373055" cy="531965"/>
              </a:xfrm>
              <a:custGeom>
                <a:avLst/>
                <a:gdLst/>
                <a:ahLst/>
                <a:cxnLst/>
                <a:rect l="l" t="t" r="r" b="b"/>
                <a:pathLst>
                  <a:path w="763" h="296" extrusionOk="0">
                    <a:moveTo>
                      <a:pt x="0" y="0"/>
                    </a:moveTo>
                    <a:cubicBezTo>
                      <a:pt x="0" y="296"/>
                      <a:pt x="0" y="296"/>
                      <a:pt x="0" y="296"/>
                    </a:cubicBezTo>
                    <a:cubicBezTo>
                      <a:pt x="42" y="283"/>
                      <a:pt x="86" y="275"/>
                      <a:pt x="130" y="271"/>
                    </a:cubicBezTo>
                    <a:cubicBezTo>
                      <a:pt x="224" y="263"/>
                      <a:pt x="319" y="269"/>
                      <a:pt x="413" y="260"/>
                    </a:cubicBezTo>
                    <a:cubicBezTo>
                      <a:pt x="506" y="251"/>
                      <a:pt x="603" y="224"/>
                      <a:pt x="674" y="159"/>
                    </a:cubicBezTo>
                    <a:cubicBezTo>
                      <a:pt x="719" y="119"/>
                      <a:pt x="752" y="61"/>
                      <a:pt x="763" y="0"/>
                    </a:cubicBezTo>
                    <a:lnTo>
                      <a:pt x="0" y="0"/>
                    </a:lnTo>
                    <a:close/>
                  </a:path>
                </a:pathLst>
              </a:custGeom>
              <a:solidFill>
                <a:srgbClr val="735B7D">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9" name="Google Shape;19;p2"/>
              <p:cNvSpPr/>
              <p:nvPr/>
            </p:nvSpPr>
            <p:spPr>
              <a:xfrm>
                <a:off x="7286511" y="4596342"/>
                <a:ext cx="1894059" cy="631825"/>
              </a:xfrm>
              <a:custGeom>
                <a:avLst/>
                <a:gdLst/>
                <a:ahLst/>
                <a:cxnLst/>
                <a:rect l="l" t="t" r="r" b="b"/>
                <a:pathLst>
                  <a:path w="2084" h="694" extrusionOk="0">
                    <a:moveTo>
                      <a:pt x="2084" y="78"/>
                    </a:moveTo>
                    <a:cubicBezTo>
                      <a:pt x="2076" y="74"/>
                      <a:pt x="2068" y="69"/>
                      <a:pt x="2059" y="65"/>
                    </a:cubicBezTo>
                    <a:cubicBezTo>
                      <a:pt x="1921" y="0"/>
                      <a:pt x="1753" y="0"/>
                      <a:pt x="1615" y="65"/>
                    </a:cubicBezTo>
                    <a:cubicBezTo>
                      <a:pt x="1445" y="145"/>
                      <a:pt x="1315" y="266"/>
                      <a:pt x="1111" y="292"/>
                    </a:cubicBezTo>
                    <a:cubicBezTo>
                      <a:pt x="896" y="320"/>
                      <a:pt x="691" y="215"/>
                      <a:pt x="488" y="290"/>
                    </a:cubicBezTo>
                    <a:cubicBezTo>
                      <a:pt x="365" y="335"/>
                      <a:pt x="292" y="459"/>
                      <a:pt x="200" y="554"/>
                    </a:cubicBezTo>
                    <a:cubicBezTo>
                      <a:pt x="142" y="614"/>
                      <a:pt x="74" y="660"/>
                      <a:pt x="0" y="694"/>
                    </a:cubicBezTo>
                    <a:cubicBezTo>
                      <a:pt x="2084" y="694"/>
                      <a:pt x="2084" y="694"/>
                      <a:pt x="2084" y="694"/>
                    </a:cubicBezTo>
                    <a:lnTo>
                      <a:pt x="2084" y="78"/>
                    </a:lnTo>
                    <a:close/>
                  </a:path>
                </a:pathLst>
              </a:custGeom>
              <a:solidFill>
                <a:srgbClr val="735B7D">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grpSp>
      <p:grpSp>
        <p:nvGrpSpPr>
          <p:cNvPr id="20" name="Google Shape;20;p2"/>
          <p:cNvGrpSpPr/>
          <p:nvPr/>
        </p:nvGrpSpPr>
        <p:grpSpPr>
          <a:xfrm>
            <a:off x="-289275" y="-197550"/>
            <a:ext cx="10080587" cy="5947957"/>
            <a:chOff x="-289275" y="-197550"/>
            <a:chExt cx="10080587" cy="5947957"/>
          </a:xfrm>
        </p:grpSpPr>
        <p:sp>
          <p:nvSpPr>
            <p:cNvPr id="21" name="Google Shape;21;p2"/>
            <p:cNvSpPr/>
            <p:nvPr/>
          </p:nvSpPr>
          <p:spPr>
            <a:xfrm>
              <a:off x="-289275" y="-197550"/>
              <a:ext cx="2596450" cy="2151950"/>
            </a:xfrm>
            <a:custGeom>
              <a:avLst/>
              <a:gdLst/>
              <a:ahLst/>
              <a:cxnLst/>
              <a:rect l="l" t="t" r="r" b="b"/>
              <a:pathLst>
                <a:path w="103858" h="86078" extrusionOk="0">
                  <a:moveTo>
                    <a:pt x="0" y="86078"/>
                  </a:moveTo>
                  <a:cubicBezTo>
                    <a:pt x="1389" y="77736"/>
                    <a:pt x="4228" y="67695"/>
                    <a:pt x="11571" y="63500"/>
                  </a:cubicBezTo>
                  <a:cubicBezTo>
                    <a:pt x="20560" y="58364"/>
                    <a:pt x="33599" y="60659"/>
                    <a:pt x="40922" y="53340"/>
                  </a:cubicBezTo>
                  <a:cubicBezTo>
                    <a:pt x="48846" y="45421"/>
                    <a:pt x="46995" y="28402"/>
                    <a:pt x="57291" y="23989"/>
                  </a:cubicBezTo>
                  <a:cubicBezTo>
                    <a:pt x="64434" y="20927"/>
                    <a:pt x="72813" y="22689"/>
                    <a:pt x="80433" y="21166"/>
                  </a:cubicBezTo>
                  <a:cubicBezTo>
                    <a:pt x="90753" y="19104"/>
                    <a:pt x="103858" y="10524"/>
                    <a:pt x="103858" y="0"/>
                  </a:cubicBezTo>
                </a:path>
              </a:pathLst>
            </a:custGeom>
            <a:noFill/>
            <a:ln w="9525" cap="flat" cmpd="sng">
              <a:solidFill>
                <a:schemeClr val="lt2"/>
              </a:solidFill>
              <a:prstDash val="solid"/>
              <a:round/>
              <a:headEnd type="none" w="med" len="med"/>
              <a:tailEnd type="none" w="med" len="med"/>
            </a:ln>
          </p:spPr>
        </p:sp>
        <p:sp>
          <p:nvSpPr>
            <p:cNvPr id="22" name="Google Shape;22;p2"/>
            <p:cNvSpPr/>
            <p:nvPr/>
          </p:nvSpPr>
          <p:spPr>
            <a:xfrm rot="369791">
              <a:off x="6602703" y="3726533"/>
              <a:ext cx="3097591" cy="1862975"/>
            </a:xfrm>
            <a:custGeom>
              <a:avLst/>
              <a:gdLst/>
              <a:ahLst/>
              <a:cxnLst/>
              <a:rect l="l" t="t" r="r" b="b"/>
              <a:pathLst>
                <a:path w="100471" h="68297" extrusionOk="0">
                  <a:moveTo>
                    <a:pt x="0" y="68297"/>
                  </a:moveTo>
                  <a:cubicBezTo>
                    <a:pt x="11749" y="62423"/>
                    <a:pt x="12074" y="42128"/>
                    <a:pt x="24271" y="37253"/>
                  </a:cubicBezTo>
                  <a:cubicBezTo>
                    <a:pt x="32331" y="34031"/>
                    <a:pt x="42000" y="41970"/>
                    <a:pt x="50235" y="39228"/>
                  </a:cubicBezTo>
                  <a:cubicBezTo>
                    <a:pt x="56357" y="37190"/>
                    <a:pt x="58291" y="28565"/>
                    <a:pt x="64064" y="25682"/>
                  </a:cubicBezTo>
                  <a:cubicBezTo>
                    <a:pt x="70189" y="22623"/>
                    <a:pt x="78230" y="24687"/>
                    <a:pt x="84102" y="21166"/>
                  </a:cubicBezTo>
                  <a:cubicBezTo>
                    <a:pt x="91751" y="16580"/>
                    <a:pt x="91552" y="0"/>
                    <a:pt x="100471" y="0"/>
                  </a:cubicBezTo>
                </a:path>
              </a:pathLst>
            </a:custGeom>
            <a:noFill/>
            <a:ln w="9525" cap="flat" cmpd="sng">
              <a:solidFill>
                <a:schemeClr val="lt2"/>
              </a:solidFill>
              <a:prstDash val="solid"/>
              <a:round/>
              <a:headEnd type="none" w="med" len="med"/>
              <a:tailEnd type="none" w="med" len="med"/>
            </a:ln>
          </p:spPr>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68"/>
        <p:cNvGrpSpPr/>
        <p:nvPr/>
      </p:nvGrpSpPr>
      <p:grpSpPr>
        <a:xfrm>
          <a:off x="0" y="0"/>
          <a:ext cx="0" cy="0"/>
          <a:chOff x="0" y="0"/>
          <a:chExt cx="0" cy="0"/>
        </a:xfrm>
      </p:grpSpPr>
      <p:pic>
        <p:nvPicPr>
          <p:cNvPr id="69" name="Google Shape;69;p11"/>
          <p:cNvPicPr preferRelativeResize="0"/>
          <p:nvPr/>
        </p:nvPicPr>
        <p:blipFill>
          <a:blip r:embed="rId2">
            <a:alphaModFix amt="37000"/>
          </a:blip>
          <a:stretch>
            <a:fillRect/>
          </a:stretch>
        </p:blipFill>
        <p:spPr>
          <a:xfrm rot="5400000">
            <a:off x="1998937" y="-2001112"/>
            <a:ext cx="5146150" cy="9145725"/>
          </a:xfrm>
          <a:prstGeom prst="rect">
            <a:avLst/>
          </a:prstGeom>
          <a:noFill/>
          <a:ln>
            <a:noFill/>
          </a:ln>
        </p:spPr>
      </p:pic>
      <p:sp>
        <p:nvSpPr>
          <p:cNvPr id="70" name="Google Shape;70;p11"/>
          <p:cNvSpPr txBox="1">
            <a:spLocks noGrp="1"/>
          </p:cNvSpPr>
          <p:nvPr>
            <p:ph type="title" hasCustomPrompt="1"/>
          </p:nvPr>
        </p:nvSpPr>
        <p:spPr>
          <a:xfrm>
            <a:off x="1284000" y="1558475"/>
            <a:ext cx="6576000" cy="1511100"/>
          </a:xfrm>
          <a:prstGeom prst="rect">
            <a:avLst/>
          </a:prstGeom>
        </p:spPr>
        <p:txBody>
          <a:bodyPr spcFirstLastPara="1" wrap="square" lIns="91425" tIns="91425" rIns="91425" bIns="91425" anchor="b" anchorCtr="0">
            <a:noAutofit/>
          </a:bodyPr>
          <a:lstStyle>
            <a:lvl1pPr lvl="0" algn="ctr">
              <a:spcBef>
                <a:spcPts val="0"/>
              </a:spcBef>
              <a:spcAft>
                <a:spcPts val="0"/>
              </a:spcAft>
              <a:buSzPts val="9600"/>
              <a:buNone/>
              <a:defRPr sz="96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71" name="Google Shape;71;p11"/>
          <p:cNvSpPr txBox="1">
            <a:spLocks noGrp="1"/>
          </p:cNvSpPr>
          <p:nvPr>
            <p:ph type="subTitle" idx="1"/>
          </p:nvPr>
        </p:nvSpPr>
        <p:spPr>
          <a:xfrm>
            <a:off x="1284000" y="3069625"/>
            <a:ext cx="6576000" cy="71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2"/>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pic>
        <p:nvPicPr>
          <p:cNvPr id="24" name="Google Shape;24;p3"/>
          <p:cNvPicPr preferRelativeResize="0"/>
          <p:nvPr/>
        </p:nvPicPr>
        <p:blipFill>
          <a:blip r:embed="rId2">
            <a:alphaModFix amt="37000"/>
          </a:blip>
          <a:stretch>
            <a:fillRect/>
          </a:stretch>
        </p:blipFill>
        <p:spPr>
          <a:xfrm rot="5400000">
            <a:off x="1998937" y="-2001112"/>
            <a:ext cx="5146150" cy="9145725"/>
          </a:xfrm>
          <a:prstGeom prst="rect">
            <a:avLst/>
          </a:prstGeom>
          <a:noFill/>
          <a:ln>
            <a:noFill/>
          </a:ln>
        </p:spPr>
      </p:pic>
      <p:sp>
        <p:nvSpPr>
          <p:cNvPr id="25" name="Google Shape;25;p3"/>
          <p:cNvSpPr txBox="1">
            <a:spLocks noGrp="1"/>
          </p:cNvSpPr>
          <p:nvPr>
            <p:ph type="title"/>
          </p:nvPr>
        </p:nvSpPr>
        <p:spPr>
          <a:xfrm>
            <a:off x="720000" y="2179625"/>
            <a:ext cx="7704000" cy="841800"/>
          </a:xfrm>
          <a:prstGeom prst="rect">
            <a:avLst/>
          </a:prstGeom>
        </p:spPr>
        <p:txBody>
          <a:bodyPr spcFirstLastPara="1" wrap="square" lIns="91425" tIns="91425" rIns="91425" bIns="91425" anchor="b"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26" name="Google Shape;26;p3"/>
          <p:cNvSpPr txBox="1">
            <a:spLocks noGrp="1"/>
          </p:cNvSpPr>
          <p:nvPr>
            <p:ph type="title" idx="2" hasCustomPrompt="1"/>
          </p:nvPr>
        </p:nvSpPr>
        <p:spPr>
          <a:xfrm>
            <a:off x="2996550" y="1337825"/>
            <a:ext cx="31509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7" name="Google Shape;27;p3"/>
          <p:cNvSpPr txBox="1">
            <a:spLocks noGrp="1"/>
          </p:cNvSpPr>
          <p:nvPr>
            <p:ph type="subTitle" idx="1"/>
          </p:nvPr>
        </p:nvSpPr>
        <p:spPr>
          <a:xfrm>
            <a:off x="2391925" y="3132175"/>
            <a:ext cx="4360200" cy="71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8"/>
        <p:cNvGrpSpPr/>
        <p:nvPr/>
      </p:nvGrpSpPr>
      <p:grpSpPr>
        <a:xfrm>
          <a:off x="0" y="0"/>
          <a:ext cx="0" cy="0"/>
          <a:chOff x="0" y="0"/>
          <a:chExt cx="0" cy="0"/>
        </a:xfrm>
      </p:grpSpPr>
      <p:pic>
        <p:nvPicPr>
          <p:cNvPr id="29" name="Google Shape;29;p4"/>
          <p:cNvPicPr preferRelativeResize="0"/>
          <p:nvPr/>
        </p:nvPicPr>
        <p:blipFill>
          <a:blip r:embed="rId2">
            <a:alphaModFix amt="37000"/>
          </a:blip>
          <a:stretch>
            <a:fillRect/>
          </a:stretch>
        </p:blipFill>
        <p:spPr>
          <a:xfrm rot="5400000">
            <a:off x="1998937" y="-2001112"/>
            <a:ext cx="5146150" cy="9145725"/>
          </a:xfrm>
          <a:prstGeom prst="rect">
            <a:avLst/>
          </a:prstGeom>
          <a:noFill/>
          <a:ln>
            <a:noFill/>
          </a:ln>
        </p:spPr>
      </p:pic>
      <p:sp>
        <p:nvSpPr>
          <p:cNvPr id="30" name="Google Shape;30;p4"/>
          <p:cNvSpPr txBox="1">
            <a:spLocks noGrp="1"/>
          </p:cNvSpPr>
          <p:nvPr>
            <p:ph type="body" idx="1"/>
          </p:nvPr>
        </p:nvSpPr>
        <p:spPr>
          <a:xfrm>
            <a:off x="720000" y="1152475"/>
            <a:ext cx="7704000" cy="3416400"/>
          </a:xfrm>
          <a:prstGeom prst="rect">
            <a:avLst/>
          </a:prstGeom>
        </p:spPr>
        <p:txBody>
          <a:bodyPr spcFirstLastPara="1" wrap="square" lIns="91425" tIns="91425" rIns="91425" bIns="91425" anchor="t" anchorCtr="0">
            <a:noAutofit/>
          </a:bodyPr>
          <a:lstStyle>
            <a:lvl1pPr marL="457200" lvl="0" indent="-317500" rtl="0">
              <a:lnSpc>
                <a:spcPct val="115000"/>
              </a:lnSpc>
              <a:spcBef>
                <a:spcPts val="0"/>
              </a:spcBef>
              <a:spcAft>
                <a:spcPts val="0"/>
              </a:spcAft>
              <a:buSzPts val="1400"/>
              <a:buChar char="●"/>
              <a:defRPr sz="1400"/>
            </a:lvl1pPr>
            <a:lvl2pPr marL="914400" lvl="1" indent="-304800" rtl="0">
              <a:lnSpc>
                <a:spcPct val="115000"/>
              </a:lnSpc>
              <a:spcBef>
                <a:spcPts val="0"/>
              </a:spcBef>
              <a:spcAft>
                <a:spcPts val="0"/>
              </a:spcAft>
              <a:buSzPts val="1200"/>
              <a:buChar char="○"/>
              <a:defRPr/>
            </a:lvl2pPr>
            <a:lvl3pPr marL="1371600" lvl="2" indent="-304800" rtl="0">
              <a:lnSpc>
                <a:spcPct val="115000"/>
              </a:lnSpc>
              <a:spcBef>
                <a:spcPts val="0"/>
              </a:spcBef>
              <a:spcAft>
                <a:spcPts val="0"/>
              </a:spcAft>
              <a:buSzPts val="1200"/>
              <a:buChar char="■"/>
              <a:defRPr/>
            </a:lvl3pPr>
            <a:lvl4pPr marL="1828800" lvl="3" indent="-304800" rtl="0">
              <a:lnSpc>
                <a:spcPct val="115000"/>
              </a:lnSpc>
              <a:spcBef>
                <a:spcPts val="0"/>
              </a:spcBef>
              <a:spcAft>
                <a:spcPts val="0"/>
              </a:spcAft>
              <a:buSzPts val="1200"/>
              <a:buChar char="●"/>
              <a:defRPr/>
            </a:lvl4pPr>
            <a:lvl5pPr marL="2286000" lvl="4" indent="-304800" rtl="0">
              <a:lnSpc>
                <a:spcPct val="115000"/>
              </a:lnSpc>
              <a:spcBef>
                <a:spcPts val="0"/>
              </a:spcBef>
              <a:spcAft>
                <a:spcPts val="0"/>
              </a:spcAft>
              <a:buSzPts val="1200"/>
              <a:buChar char="○"/>
              <a:defRPr/>
            </a:lvl5pPr>
            <a:lvl6pPr marL="2743200" lvl="5" indent="-304800" rtl="0">
              <a:lnSpc>
                <a:spcPct val="115000"/>
              </a:lnSpc>
              <a:spcBef>
                <a:spcPts val="0"/>
              </a:spcBef>
              <a:spcAft>
                <a:spcPts val="0"/>
              </a:spcAft>
              <a:buSzPts val="1200"/>
              <a:buChar char="■"/>
              <a:defRPr/>
            </a:lvl6pPr>
            <a:lvl7pPr marL="3200400" lvl="6" indent="-304800" rtl="0">
              <a:lnSpc>
                <a:spcPct val="115000"/>
              </a:lnSpc>
              <a:spcBef>
                <a:spcPts val="0"/>
              </a:spcBef>
              <a:spcAft>
                <a:spcPts val="0"/>
              </a:spcAft>
              <a:buSzPts val="1200"/>
              <a:buChar char="●"/>
              <a:defRPr/>
            </a:lvl7pPr>
            <a:lvl8pPr marL="3657600" lvl="7" indent="-304800" rtl="0">
              <a:lnSpc>
                <a:spcPct val="115000"/>
              </a:lnSpc>
              <a:spcBef>
                <a:spcPts val="0"/>
              </a:spcBef>
              <a:spcAft>
                <a:spcPts val="0"/>
              </a:spcAft>
              <a:buSzPts val="1200"/>
              <a:buChar char="○"/>
              <a:defRPr/>
            </a:lvl8pPr>
            <a:lvl9pPr marL="4114800" lvl="8" indent="-304800" rtl="0">
              <a:lnSpc>
                <a:spcPct val="115000"/>
              </a:lnSpc>
              <a:spcBef>
                <a:spcPts val="0"/>
              </a:spcBef>
              <a:spcAft>
                <a:spcPts val="0"/>
              </a:spcAft>
              <a:buSzPts val="1200"/>
              <a:buChar char="■"/>
              <a:defRPr/>
            </a:lvl9pPr>
          </a:lstStyle>
          <a:p>
            <a:endParaRPr/>
          </a:p>
        </p:txBody>
      </p:sp>
      <p:sp>
        <p:nvSpPr>
          <p:cNvPr id="31" name="Google Shape;31;p4"/>
          <p:cNvSpPr txBox="1">
            <a:spLocks noGrp="1"/>
          </p:cNvSpPr>
          <p:nvPr>
            <p:ph type="title"/>
          </p:nvPr>
        </p:nvSpPr>
        <p:spPr>
          <a:xfrm>
            <a:off x="452550" y="411475"/>
            <a:ext cx="8238900" cy="5616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Clr>
                <a:schemeClr val="dk1"/>
              </a:buClr>
              <a:buSzPts val="2400"/>
              <a:buNone/>
              <a:defRPr sz="2400">
                <a:solidFill>
                  <a:schemeClr val="dk1"/>
                </a:solidFill>
              </a:defRPr>
            </a:lvl1pPr>
            <a:lvl2pPr lvl="1" algn="ctr" rtl="0">
              <a:spcBef>
                <a:spcPts val="0"/>
              </a:spcBef>
              <a:spcAft>
                <a:spcPts val="0"/>
              </a:spcAft>
              <a:buClr>
                <a:schemeClr val="dk1"/>
              </a:buClr>
              <a:buSzPts val="2400"/>
              <a:buNone/>
              <a:defRPr sz="2400">
                <a:solidFill>
                  <a:schemeClr val="dk1"/>
                </a:solidFill>
              </a:defRPr>
            </a:lvl2pPr>
            <a:lvl3pPr lvl="2" algn="ctr" rtl="0">
              <a:spcBef>
                <a:spcPts val="0"/>
              </a:spcBef>
              <a:spcAft>
                <a:spcPts val="0"/>
              </a:spcAft>
              <a:buClr>
                <a:schemeClr val="dk1"/>
              </a:buClr>
              <a:buSzPts val="2400"/>
              <a:buNone/>
              <a:defRPr sz="2400">
                <a:solidFill>
                  <a:schemeClr val="dk1"/>
                </a:solidFill>
              </a:defRPr>
            </a:lvl3pPr>
            <a:lvl4pPr lvl="3" algn="ctr" rtl="0">
              <a:spcBef>
                <a:spcPts val="0"/>
              </a:spcBef>
              <a:spcAft>
                <a:spcPts val="0"/>
              </a:spcAft>
              <a:buClr>
                <a:schemeClr val="dk1"/>
              </a:buClr>
              <a:buSzPts val="2400"/>
              <a:buNone/>
              <a:defRPr sz="2400">
                <a:solidFill>
                  <a:schemeClr val="dk1"/>
                </a:solidFill>
              </a:defRPr>
            </a:lvl4pPr>
            <a:lvl5pPr lvl="4" algn="ctr" rtl="0">
              <a:spcBef>
                <a:spcPts val="0"/>
              </a:spcBef>
              <a:spcAft>
                <a:spcPts val="0"/>
              </a:spcAft>
              <a:buClr>
                <a:schemeClr val="dk1"/>
              </a:buClr>
              <a:buSzPts val="2400"/>
              <a:buNone/>
              <a:defRPr sz="2400">
                <a:solidFill>
                  <a:schemeClr val="dk1"/>
                </a:solidFill>
              </a:defRPr>
            </a:lvl5pPr>
            <a:lvl6pPr lvl="5" algn="ctr" rtl="0">
              <a:spcBef>
                <a:spcPts val="0"/>
              </a:spcBef>
              <a:spcAft>
                <a:spcPts val="0"/>
              </a:spcAft>
              <a:buClr>
                <a:schemeClr val="dk1"/>
              </a:buClr>
              <a:buSzPts val="2400"/>
              <a:buNone/>
              <a:defRPr sz="2400">
                <a:solidFill>
                  <a:schemeClr val="dk1"/>
                </a:solidFill>
              </a:defRPr>
            </a:lvl6pPr>
            <a:lvl7pPr lvl="6" algn="ctr" rtl="0">
              <a:spcBef>
                <a:spcPts val="0"/>
              </a:spcBef>
              <a:spcAft>
                <a:spcPts val="0"/>
              </a:spcAft>
              <a:buClr>
                <a:schemeClr val="dk1"/>
              </a:buClr>
              <a:buSzPts val="2400"/>
              <a:buNone/>
              <a:defRPr sz="2400">
                <a:solidFill>
                  <a:schemeClr val="dk1"/>
                </a:solidFill>
              </a:defRPr>
            </a:lvl7pPr>
            <a:lvl8pPr lvl="7" algn="ctr" rtl="0">
              <a:spcBef>
                <a:spcPts val="0"/>
              </a:spcBef>
              <a:spcAft>
                <a:spcPts val="0"/>
              </a:spcAft>
              <a:buClr>
                <a:schemeClr val="dk1"/>
              </a:buClr>
              <a:buSzPts val="2400"/>
              <a:buNone/>
              <a:defRPr sz="2400">
                <a:solidFill>
                  <a:schemeClr val="dk1"/>
                </a:solidFill>
              </a:defRPr>
            </a:lvl8pPr>
            <a:lvl9pPr lvl="8" algn="ctr" rtl="0">
              <a:spcBef>
                <a:spcPts val="0"/>
              </a:spcBef>
              <a:spcAft>
                <a:spcPts val="0"/>
              </a:spcAft>
              <a:buClr>
                <a:schemeClr val="dk1"/>
              </a:buClr>
              <a:buSzPts val="2400"/>
              <a:buNone/>
              <a:defRPr sz="2400">
                <a:solidFill>
                  <a:schemeClr val="dk1"/>
                </a:solidFil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2"/>
        <p:cNvGrpSpPr/>
        <p:nvPr/>
      </p:nvGrpSpPr>
      <p:grpSpPr>
        <a:xfrm>
          <a:off x="0" y="0"/>
          <a:ext cx="0" cy="0"/>
          <a:chOff x="0" y="0"/>
          <a:chExt cx="0" cy="0"/>
        </a:xfrm>
      </p:grpSpPr>
      <p:pic>
        <p:nvPicPr>
          <p:cNvPr id="33" name="Google Shape;33;p5"/>
          <p:cNvPicPr preferRelativeResize="0"/>
          <p:nvPr/>
        </p:nvPicPr>
        <p:blipFill>
          <a:blip r:embed="rId2">
            <a:alphaModFix amt="37000"/>
          </a:blip>
          <a:stretch>
            <a:fillRect/>
          </a:stretch>
        </p:blipFill>
        <p:spPr>
          <a:xfrm rot="5400000">
            <a:off x="1998937" y="-2001112"/>
            <a:ext cx="5146150" cy="9145725"/>
          </a:xfrm>
          <a:prstGeom prst="rect">
            <a:avLst/>
          </a:prstGeom>
          <a:noFill/>
          <a:ln>
            <a:noFill/>
          </a:ln>
        </p:spPr>
      </p:pic>
      <p:sp>
        <p:nvSpPr>
          <p:cNvPr id="34" name="Google Shape;34;p5"/>
          <p:cNvSpPr txBox="1">
            <a:spLocks noGrp="1"/>
          </p:cNvSpPr>
          <p:nvPr>
            <p:ph type="subTitle" idx="1"/>
          </p:nvPr>
        </p:nvSpPr>
        <p:spPr>
          <a:xfrm>
            <a:off x="1181425" y="2303125"/>
            <a:ext cx="2907600" cy="713400"/>
          </a:xfrm>
          <a:prstGeom prst="rect">
            <a:avLst/>
          </a:prstGeom>
        </p:spPr>
        <p:txBody>
          <a:bodyPr spcFirstLastPara="1" wrap="square" lIns="91425" tIns="91425" rIns="91425" bIns="91425" anchor="b" anchorCtr="0">
            <a:noAutofit/>
          </a:bodyPr>
          <a:lstStyle>
            <a:lvl1pPr lvl="0" algn="ctr">
              <a:lnSpc>
                <a:spcPct val="100000"/>
              </a:lnSpc>
              <a:spcBef>
                <a:spcPts val="0"/>
              </a:spcBef>
              <a:spcAft>
                <a:spcPts val="0"/>
              </a:spcAft>
              <a:buClr>
                <a:schemeClr val="dk1"/>
              </a:buClr>
              <a:buSzPts val="2400"/>
              <a:buFont typeface="Montserrat"/>
              <a:buNone/>
              <a:defRPr sz="2400" b="1">
                <a:solidFill>
                  <a:schemeClr val="dk1"/>
                </a:solidFill>
                <a:latin typeface="Montserrat"/>
                <a:ea typeface="Montserrat"/>
                <a:cs typeface="Montserrat"/>
                <a:sym typeface="Montserrat"/>
              </a:defRPr>
            </a:lvl1pPr>
            <a:lvl2pPr lvl="1" algn="ctr">
              <a:lnSpc>
                <a:spcPct val="100000"/>
              </a:lnSpc>
              <a:spcBef>
                <a:spcPts val="0"/>
              </a:spcBef>
              <a:spcAft>
                <a:spcPts val="0"/>
              </a:spcAft>
              <a:buClr>
                <a:schemeClr val="dk1"/>
              </a:buClr>
              <a:buSzPts val="2400"/>
              <a:buFont typeface="Montserrat"/>
              <a:buNone/>
              <a:defRPr sz="2400" b="1">
                <a:solidFill>
                  <a:schemeClr val="dk1"/>
                </a:solidFill>
                <a:latin typeface="Montserrat"/>
                <a:ea typeface="Montserrat"/>
                <a:cs typeface="Montserrat"/>
                <a:sym typeface="Montserrat"/>
              </a:defRPr>
            </a:lvl2pPr>
            <a:lvl3pPr lvl="2" algn="ctr">
              <a:lnSpc>
                <a:spcPct val="100000"/>
              </a:lnSpc>
              <a:spcBef>
                <a:spcPts val="0"/>
              </a:spcBef>
              <a:spcAft>
                <a:spcPts val="0"/>
              </a:spcAft>
              <a:buClr>
                <a:schemeClr val="dk1"/>
              </a:buClr>
              <a:buSzPts val="2400"/>
              <a:buFont typeface="Montserrat"/>
              <a:buNone/>
              <a:defRPr sz="2400" b="1">
                <a:solidFill>
                  <a:schemeClr val="dk1"/>
                </a:solidFill>
                <a:latin typeface="Montserrat"/>
                <a:ea typeface="Montserrat"/>
                <a:cs typeface="Montserrat"/>
                <a:sym typeface="Montserrat"/>
              </a:defRPr>
            </a:lvl3pPr>
            <a:lvl4pPr lvl="3" algn="ctr">
              <a:lnSpc>
                <a:spcPct val="100000"/>
              </a:lnSpc>
              <a:spcBef>
                <a:spcPts val="0"/>
              </a:spcBef>
              <a:spcAft>
                <a:spcPts val="0"/>
              </a:spcAft>
              <a:buClr>
                <a:schemeClr val="dk1"/>
              </a:buClr>
              <a:buSzPts val="2400"/>
              <a:buFont typeface="Montserrat"/>
              <a:buNone/>
              <a:defRPr sz="2400" b="1">
                <a:solidFill>
                  <a:schemeClr val="dk1"/>
                </a:solidFill>
                <a:latin typeface="Montserrat"/>
                <a:ea typeface="Montserrat"/>
                <a:cs typeface="Montserrat"/>
                <a:sym typeface="Montserrat"/>
              </a:defRPr>
            </a:lvl4pPr>
            <a:lvl5pPr lvl="4" algn="ctr">
              <a:lnSpc>
                <a:spcPct val="100000"/>
              </a:lnSpc>
              <a:spcBef>
                <a:spcPts val="0"/>
              </a:spcBef>
              <a:spcAft>
                <a:spcPts val="0"/>
              </a:spcAft>
              <a:buClr>
                <a:schemeClr val="dk1"/>
              </a:buClr>
              <a:buSzPts val="2400"/>
              <a:buFont typeface="Montserrat"/>
              <a:buNone/>
              <a:defRPr sz="2400" b="1">
                <a:solidFill>
                  <a:schemeClr val="dk1"/>
                </a:solidFill>
                <a:latin typeface="Montserrat"/>
                <a:ea typeface="Montserrat"/>
                <a:cs typeface="Montserrat"/>
                <a:sym typeface="Montserrat"/>
              </a:defRPr>
            </a:lvl5pPr>
            <a:lvl6pPr lvl="5" algn="ctr">
              <a:lnSpc>
                <a:spcPct val="100000"/>
              </a:lnSpc>
              <a:spcBef>
                <a:spcPts val="0"/>
              </a:spcBef>
              <a:spcAft>
                <a:spcPts val="0"/>
              </a:spcAft>
              <a:buClr>
                <a:schemeClr val="dk1"/>
              </a:buClr>
              <a:buSzPts val="2400"/>
              <a:buFont typeface="Montserrat"/>
              <a:buNone/>
              <a:defRPr sz="2400" b="1">
                <a:solidFill>
                  <a:schemeClr val="dk1"/>
                </a:solidFill>
                <a:latin typeface="Montserrat"/>
                <a:ea typeface="Montserrat"/>
                <a:cs typeface="Montserrat"/>
                <a:sym typeface="Montserrat"/>
              </a:defRPr>
            </a:lvl6pPr>
            <a:lvl7pPr lvl="6" algn="ctr">
              <a:lnSpc>
                <a:spcPct val="100000"/>
              </a:lnSpc>
              <a:spcBef>
                <a:spcPts val="0"/>
              </a:spcBef>
              <a:spcAft>
                <a:spcPts val="0"/>
              </a:spcAft>
              <a:buClr>
                <a:schemeClr val="dk1"/>
              </a:buClr>
              <a:buSzPts val="2400"/>
              <a:buFont typeface="Montserrat"/>
              <a:buNone/>
              <a:defRPr sz="2400" b="1">
                <a:solidFill>
                  <a:schemeClr val="dk1"/>
                </a:solidFill>
                <a:latin typeface="Montserrat"/>
                <a:ea typeface="Montserrat"/>
                <a:cs typeface="Montserrat"/>
                <a:sym typeface="Montserrat"/>
              </a:defRPr>
            </a:lvl7pPr>
            <a:lvl8pPr lvl="7" algn="ctr">
              <a:lnSpc>
                <a:spcPct val="100000"/>
              </a:lnSpc>
              <a:spcBef>
                <a:spcPts val="0"/>
              </a:spcBef>
              <a:spcAft>
                <a:spcPts val="0"/>
              </a:spcAft>
              <a:buClr>
                <a:schemeClr val="dk1"/>
              </a:buClr>
              <a:buSzPts val="2400"/>
              <a:buFont typeface="Montserrat"/>
              <a:buNone/>
              <a:defRPr sz="2400" b="1">
                <a:solidFill>
                  <a:schemeClr val="dk1"/>
                </a:solidFill>
                <a:latin typeface="Montserrat"/>
                <a:ea typeface="Montserrat"/>
                <a:cs typeface="Montserrat"/>
                <a:sym typeface="Montserrat"/>
              </a:defRPr>
            </a:lvl8pPr>
            <a:lvl9pPr lvl="8" algn="ctr">
              <a:lnSpc>
                <a:spcPct val="100000"/>
              </a:lnSpc>
              <a:spcBef>
                <a:spcPts val="0"/>
              </a:spcBef>
              <a:spcAft>
                <a:spcPts val="0"/>
              </a:spcAft>
              <a:buClr>
                <a:schemeClr val="dk1"/>
              </a:buClr>
              <a:buSzPts val="2400"/>
              <a:buFont typeface="Montserrat"/>
              <a:buNone/>
              <a:defRPr sz="2400" b="1">
                <a:solidFill>
                  <a:schemeClr val="dk1"/>
                </a:solidFill>
                <a:latin typeface="Montserrat"/>
                <a:ea typeface="Montserrat"/>
                <a:cs typeface="Montserrat"/>
                <a:sym typeface="Montserrat"/>
              </a:defRPr>
            </a:lvl9pPr>
          </a:lstStyle>
          <a:p>
            <a:endParaRPr/>
          </a:p>
        </p:txBody>
      </p:sp>
      <p:sp>
        <p:nvSpPr>
          <p:cNvPr id="35" name="Google Shape;35;p5"/>
          <p:cNvSpPr txBox="1">
            <a:spLocks noGrp="1"/>
          </p:cNvSpPr>
          <p:nvPr>
            <p:ph type="subTitle" idx="2"/>
          </p:nvPr>
        </p:nvSpPr>
        <p:spPr>
          <a:xfrm>
            <a:off x="4836300" y="2303125"/>
            <a:ext cx="2907600" cy="713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Montserrat"/>
              <a:buNone/>
              <a:defRPr sz="2400" b="1">
                <a:solidFill>
                  <a:schemeClr val="dk1"/>
                </a:solidFill>
                <a:latin typeface="Montserrat"/>
                <a:ea typeface="Montserrat"/>
                <a:cs typeface="Montserrat"/>
                <a:sym typeface="Montserrat"/>
              </a:defRPr>
            </a:lvl1pPr>
            <a:lvl2pPr lvl="1" algn="ctr" rtl="0">
              <a:lnSpc>
                <a:spcPct val="100000"/>
              </a:lnSpc>
              <a:spcBef>
                <a:spcPts val="0"/>
              </a:spcBef>
              <a:spcAft>
                <a:spcPts val="0"/>
              </a:spcAft>
              <a:buClr>
                <a:schemeClr val="dk1"/>
              </a:buClr>
              <a:buSzPts val="2400"/>
              <a:buFont typeface="Montserrat"/>
              <a:buNone/>
              <a:defRPr sz="2400" b="1">
                <a:solidFill>
                  <a:schemeClr val="dk1"/>
                </a:solidFill>
                <a:latin typeface="Montserrat"/>
                <a:ea typeface="Montserrat"/>
                <a:cs typeface="Montserrat"/>
                <a:sym typeface="Montserrat"/>
              </a:defRPr>
            </a:lvl2pPr>
            <a:lvl3pPr lvl="2" algn="ctr" rtl="0">
              <a:lnSpc>
                <a:spcPct val="100000"/>
              </a:lnSpc>
              <a:spcBef>
                <a:spcPts val="0"/>
              </a:spcBef>
              <a:spcAft>
                <a:spcPts val="0"/>
              </a:spcAft>
              <a:buClr>
                <a:schemeClr val="dk1"/>
              </a:buClr>
              <a:buSzPts val="2400"/>
              <a:buFont typeface="Montserrat"/>
              <a:buNone/>
              <a:defRPr sz="2400" b="1">
                <a:solidFill>
                  <a:schemeClr val="dk1"/>
                </a:solidFill>
                <a:latin typeface="Montserrat"/>
                <a:ea typeface="Montserrat"/>
                <a:cs typeface="Montserrat"/>
                <a:sym typeface="Montserrat"/>
              </a:defRPr>
            </a:lvl3pPr>
            <a:lvl4pPr lvl="3" algn="ctr" rtl="0">
              <a:lnSpc>
                <a:spcPct val="100000"/>
              </a:lnSpc>
              <a:spcBef>
                <a:spcPts val="0"/>
              </a:spcBef>
              <a:spcAft>
                <a:spcPts val="0"/>
              </a:spcAft>
              <a:buClr>
                <a:schemeClr val="dk1"/>
              </a:buClr>
              <a:buSzPts val="2400"/>
              <a:buFont typeface="Montserrat"/>
              <a:buNone/>
              <a:defRPr sz="2400" b="1">
                <a:solidFill>
                  <a:schemeClr val="dk1"/>
                </a:solidFill>
                <a:latin typeface="Montserrat"/>
                <a:ea typeface="Montserrat"/>
                <a:cs typeface="Montserrat"/>
                <a:sym typeface="Montserrat"/>
              </a:defRPr>
            </a:lvl4pPr>
            <a:lvl5pPr lvl="4" algn="ctr" rtl="0">
              <a:lnSpc>
                <a:spcPct val="100000"/>
              </a:lnSpc>
              <a:spcBef>
                <a:spcPts val="0"/>
              </a:spcBef>
              <a:spcAft>
                <a:spcPts val="0"/>
              </a:spcAft>
              <a:buClr>
                <a:schemeClr val="dk1"/>
              </a:buClr>
              <a:buSzPts val="2400"/>
              <a:buFont typeface="Montserrat"/>
              <a:buNone/>
              <a:defRPr sz="2400" b="1">
                <a:solidFill>
                  <a:schemeClr val="dk1"/>
                </a:solidFill>
                <a:latin typeface="Montserrat"/>
                <a:ea typeface="Montserrat"/>
                <a:cs typeface="Montserrat"/>
                <a:sym typeface="Montserrat"/>
              </a:defRPr>
            </a:lvl5pPr>
            <a:lvl6pPr lvl="5" algn="ctr" rtl="0">
              <a:lnSpc>
                <a:spcPct val="100000"/>
              </a:lnSpc>
              <a:spcBef>
                <a:spcPts val="0"/>
              </a:spcBef>
              <a:spcAft>
                <a:spcPts val="0"/>
              </a:spcAft>
              <a:buClr>
                <a:schemeClr val="dk1"/>
              </a:buClr>
              <a:buSzPts val="2400"/>
              <a:buFont typeface="Montserrat"/>
              <a:buNone/>
              <a:defRPr sz="2400" b="1">
                <a:solidFill>
                  <a:schemeClr val="dk1"/>
                </a:solidFill>
                <a:latin typeface="Montserrat"/>
                <a:ea typeface="Montserrat"/>
                <a:cs typeface="Montserrat"/>
                <a:sym typeface="Montserrat"/>
              </a:defRPr>
            </a:lvl6pPr>
            <a:lvl7pPr lvl="6" algn="ctr" rtl="0">
              <a:lnSpc>
                <a:spcPct val="100000"/>
              </a:lnSpc>
              <a:spcBef>
                <a:spcPts val="0"/>
              </a:spcBef>
              <a:spcAft>
                <a:spcPts val="0"/>
              </a:spcAft>
              <a:buClr>
                <a:schemeClr val="dk1"/>
              </a:buClr>
              <a:buSzPts val="2400"/>
              <a:buFont typeface="Montserrat"/>
              <a:buNone/>
              <a:defRPr sz="2400" b="1">
                <a:solidFill>
                  <a:schemeClr val="dk1"/>
                </a:solidFill>
                <a:latin typeface="Montserrat"/>
                <a:ea typeface="Montserrat"/>
                <a:cs typeface="Montserrat"/>
                <a:sym typeface="Montserrat"/>
              </a:defRPr>
            </a:lvl7pPr>
            <a:lvl8pPr lvl="7" algn="ctr" rtl="0">
              <a:lnSpc>
                <a:spcPct val="100000"/>
              </a:lnSpc>
              <a:spcBef>
                <a:spcPts val="0"/>
              </a:spcBef>
              <a:spcAft>
                <a:spcPts val="0"/>
              </a:spcAft>
              <a:buClr>
                <a:schemeClr val="dk1"/>
              </a:buClr>
              <a:buSzPts val="2400"/>
              <a:buFont typeface="Montserrat"/>
              <a:buNone/>
              <a:defRPr sz="2400" b="1">
                <a:solidFill>
                  <a:schemeClr val="dk1"/>
                </a:solidFill>
                <a:latin typeface="Montserrat"/>
                <a:ea typeface="Montserrat"/>
                <a:cs typeface="Montserrat"/>
                <a:sym typeface="Montserrat"/>
              </a:defRPr>
            </a:lvl8pPr>
            <a:lvl9pPr lvl="8" algn="ctr" rtl="0">
              <a:lnSpc>
                <a:spcPct val="100000"/>
              </a:lnSpc>
              <a:spcBef>
                <a:spcPts val="0"/>
              </a:spcBef>
              <a:spcAft>
                <a:spcPts val="0"/>
              </a:spcAft>
              <a:buClr>
                <a:schemeClr val="dk1"/>
              </a:buClr>
              <a:buSzPts val="2400"/>
              <a:buFont typeface="Montserrat"/>
              <a:buNone/>
              <a:defRPr sz="2400" b="1">
                <a:solidFill>
                  <a:schemeClr val="dk1"/>
                </a:solidFill>
                <a:latin typeface="Montserrat"/>
                <a:ea typeface="Montserrat"/>
                <a:cs typeface="Montserrat"/>
                <a:sym typeface="Montserrat"/>
              </a:defRPr>
            </a:lvl9pPr>
          </a:lstStyle>
          <a:p>
            <a:endParaRPr/>
          </a:p>
        </p:txBody>
      </p:sp>
      <p:sp>
        <p:nvSpPr>
          <p:cNvPr id="36" name="Google Shape;36;p5"/>
          <p:cNvSpPr txBox="1">
            <a:spLocks noGrp="1"/>
          </p:cNvSpPr>
          <p:nvPr>
            <p:ph type="subTitle" idx="3"/>
          </p:nvPr>
        </p:nvSpPr>
        <p:spPr>
          <a:xfrm>
            <a:off x="1181425" y="2917150"/>
            <a:ext cx="2907600" cy="71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37" name="Google Shape;37;p5"/>
          <p:cNvSpPr txBox="1">
            <a:spLocks noGrp="1"/>
          </p:cNvSpPr>
          <p:nvPr>
            <p:ph type="subTitle" idx="4"/>
          </p:nvPr>
        </p:nvSpPr>
        <p:spPr>
          <a:xfrm>
            <a:off x="4836300" y="2917150"/>
            <a:ext cx="2907600" cy="71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38" name="Google Shape;38;p5"/>
          <p:cNvSpPr txBox="1">
            <a:spLocks noGrp="1"/>
          </p:cNvSpPr>
          <p:nvPr>
            <p:ph type="title"/>
          </p:nvPr>
        </p:nvSpPr>
        <p:spPr>
          <a:xfrm>
            <a:off x="452550" y="411475"/>
            <a:ext cx="8238900" cy="5616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Clr>
                <a:schemeClr val="dk1"/>
              </a:buClr>
              <a:buSzPts val="2400"/>
              <a:buFont typeface="Fira Sans Extra Condensed"/>
              <a:buNone/>
              <a:defRPr sz="2400" b="1">
                <a:solidFill>
                  <a:schemeClr val="dk1"/>
                </a:solidFill>
              </a:defRPr>
            </a:lvl1pPr>
            <a:lvl2pPr lvl="1" algn="ctr" rtl="0">
              <a:spcBef>
                <a:spcPts val="0"/>
              </a:spcBef>
              <a:spcAft>
                <a:spcPts val="0"/>
              </a:spcAft>
              <a:buClr>
                <a:schemeClr val="dk1"/>
              </a:buClr>
              <a:buSzPts val="2400"/>
              <a:buFont typeface="Fira Sans Extra Condensed"/>
              <a:buNone/>
              <a:defRPr sz="2400" b="1">
                <a:solidFill>
                  <a:schemeClr val="dk1"/>
                </a:solidFill>
                <a:latin typeface="Fira Sans Extra Condensed"/>
                <a:ea typeface="Fira Sans Extra Condensed"/>
                <a:cs typeface="Fira Sans Extra Condensed"/>
                <a:sym typeface="Fira Sans Extra Condensed"/>
              </a:defRPr>
            </a:lvl2pPr>
            <a:lvl3pPr lvl="2" algn="ctr" rtl="0">
              <a:spcBef>
                <a:spcPts val="0"/>
              </a:spcBef>
              <a:spcAft>
                <a:spcPts val="0"/>
              </a:spcAft>
              <a:buClr>
                <a:schemeClr val="dk1"/>
              </a:buClr>
              <a:buSzPts val="2400"/>
              <a:buFont typeface="Fira Sans Extra Condensed"/>
              <a:buNone/>
              <a:defRPr sz="2400" b="1">
                <a:solidFill>
                  <a:schemeClr val="dk1"/>
                </a:solidFill>
                <a:latin typeface="Fira Sans Extra Condensed"/>
                <a:ea typeface="Fira Sans Extra Condensed"/>
                <a:cs typeface="Fira Sans Extra Condensed"/>
                <a:sym typeface="Fira Sans Extra Condensed"/>
              </a:defRPr>
            </a:lvl3pPr>
            <a:lvl4pPr lvl="3" algn="ctr" rtl="0">
              <a:spcBef>
                <a:spcPts val="0"/>
              </a:spcBef>
              <a:spcAft>
                <a:spcPts val="0"/>
              </a:spcAft>
              <a:buClr>
                <a:schemeClr val="dk1"/>
              </a:buClr>
              <a:buSzPts val="2400"/>
              <a:buFont typeface="Fira Sans Extra Condensed"/>
              <a:buNone/>
              <a:defRPr sz="2400" b="1">
                <a:solidFill>
                  <a:schemeClr val="dk1"/>
                </a:solidFill>
                <a:latin typeface="Fira Sans Extra Condensed"/>
                <a:ea typeface="Fira Sans Extra Condensed"/>
                <a:cs typeface="Fira Sans Extra Condensed"/>
                <a:sym typeface="Fira Sans Extra Condensed"/>
              </a:defRPr>
            </a:lvl4pPr>
            <a:lvl5pPr lvl="4" algn="ctr" rtl="0">
              <a:spcBef>
                <a:spcPts val="0"/>
              </a:spcBef>
              <a:spcAft>
                <a:spcPts val="0"/>
              </a:spcAft>
              <a:buClr>
                <a:schemeClr val="dk1"/>
              </a:buClr>
              <a:buSzPts val="2400"/>
              <a:buFont typeface="Fira Sans Extra Condensed"/>
              <a:buNone/>
              <a:defRPr sz="2400" b="1">
                <a:solidFill>
                  <a:schemeClr val="dk1"/>
                </a:solidFill>
                <a:latin typeface="Fira Sans Extra Condensed"/>
                <a:ea typeface="Fira Sans Extra Condensed"/>
                <a:cs typeface="Fira Sans Extra Condensed"/>
                <a:sym typeface="Fira Sans Extra Condensed"/>
              </a:defRPr>
            </a:lvl5pPr>
            <a:lvl6pPr lvl="5" algn="ctr" rtl="0">
              <a:spcBef>
                <a:spcPts val="0"/>
              </a:spcBef>
              <a:spcAft>
                <a:spcPts val="0"/>
              </a:spcAft>
              <a:buClr>
                <a:schemeClr val="dk1"/>
              </a:buClr>
              <a:buSzPts val="2400"/>
              <a:buFont typeface="Fira Sans Extra Condensed"/>
              <a:buNone/>
              <a:defRPr sz="2400" b="1">
                <a:solidFill>
                  <a:schemeClr val="dk1"/>
                </a:solidFill>
                <a:latin typeface="Fira Sans Extra Condensed"/>
                <a:ea typeface="Fira Sans Extra Condensed"/>
                <a:cs typeface="Fira Sans Extra Condensed"/>
                <a:sym typeface="Fira Sans Extra Condensed"/>
              </a:defRPr>
            </a:lvl6pPr>
            <a:lvl7pPr lvl="6" algn="ctr" rtl="0">
              <a:spcBef>
                <a:spcPts val="0"/>
              </a:spcBef>
              <a:spcAft>
                <a:spcPts val="0"/>
              </a:spcAft>
              <a:buClr>
                <a:schemeClr val="dk1"/>
              </a:buClr>
              <a:buSzPts val="2400"/>
              <a:buFont typeface="Fira Sans Extra Condensed"/>
              <a:buNone/>
              <a:defRPr sz="2400" b="1">
                <a:solidFill>
                  <a:schemeClr val="dk1"/>
                </a:solidFill>
                <a:latin typeface="Fira Sans Extra Condensed"/>
                <a:ea typeface="Fira Sans Extra Condensed"/>
                <a:cs typeface="Fira Sans Extra Condensed"/>
                <a:sym typeface="Fira Sans Extra Condensed"/>
              </a:defRPr>
            </a:lvl7pPr>
            <a:lvl8pPr lvl="7" algn="ctr" rtl="0">
              <a:spcBef>
                <a:spcPts val="0"/>
              </a:spcBef>
              <a:spcAft>
                <a:spcPts val="0"/>
              </a:spcAft>
              <a:buClr>
                <a:schemeClr val="dk1"/>
              </a:buClr>
              <a:buSzPts val="2400"/>
              <a:buFont typeface="Fira Sans Extra Condensed"/>
              <a:buNone/>
              <a:defRPr sz="2400" b="1">
                <a:solidFill>
                  <a:schemeClr val="dk1"/>
                </a:solidFill>
                <a:latin typeface="Fira Sans Extra Condensed"/>
                <a:ea typeface="Fira Sans Extra Condensed"/>
                <a:cs typeface="Fira Sans Extra Condensed"/>
                <a:sym typeface="Fira Sans Extra Condensed"/>
              </a:defRPr>
            </a:lvl8pPr>
            <a:lvl9pPr lvl="8" algn="ctr" rtl="0">
              <a:spcBef>
                <a:spcPts val="0"/>
              </a:spcBef>
              <a:spcAft>
                <a:spcPts val="0"/>
              </a:spcAft>
              <a:buClr>
                <a:schemeClr val="dk1"/>
              </a:buClr>
              <a:buSzPts val="2400"/>
              <a:buFont typeface="Fira Sans Extra Condensed"/>
              <a:buNone/>
              <a:defRPr sz="2400" b="1">
                <a:solidFill>
                  <a:schemeClr val="dk1"/>
                </a:solidFill>
                <a:latin typeface="Fira Sans Extra Condensed"/>
                <a:ea typeface="Fira Sans Extra Condensed"/>
                <a:cs typeface="Fira Sans Extra Condensed"/>
                <a:sym typeface="Fira Sans Extra Condensed"/>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9"/>
        <p:cNvGrpSpPr/>
        <p:nvPr/>
      </p:nvGrpSpPr>
      <p:grpSpPr>
        <a:xfrm>
          <a:off x="0" y="0"/>
          <a:ext cx="0" cy="0"/>
          <a:chOff x="0" y="0"/>
          <a:chExt cx="0" cy="0"/>
        </a:xfrm>
      </p:grpSpPr>
      <p:pic>
        <p:nvPicPr>
          <p:cNvPr id="40" name="Google Shape;40;p6"/>
          <p:cNvPicPr preferRelativeResize="0"/>
          <p:nvPr/>
        </p:nvPicPr>
        <p:blipFill>
          <a:blip r:embed="rId2">
            <a:alphaModFix amt="37000"/>
          </a:blip>
          <a:stretch>
            <a:fillRect/>
          </a:stretch>
        </p:blipFill>
        <p:spPr>
          <a:xfrm rot="5400000">
            <a:off x="1998937" y="-2001112"/>
            <a:ext cx="5146150" cy="9145725"/>
          </a:xfrm>
          <a:prstGeom prst="rect">
            <a:avLst/>
          </a:prstGeom>
          <a:noFill/>
          <a:ln>
            <a:noFill/>
          </a:ln>
        </p:spPr>
      </p:pic>
      <p:sp>
        <p:nvSpPr>
          <p:cNvPr id="41" name="Google Shape;41;p6"/>
          <p:cNvSpPr txBox="1">
            <a:spLocks noGrp="1"/>
          </p:cNvSpPr>
          <p:nvPr>
            <p:ph type="title"/>
          </p:nvPr>
        </p:nvSpPr>
        <p:spPr>
          <a:xfrm>
            <a:off x="452550" y="411475"/>
            <a:ext cx="8238900" cy="5616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Clr>
                <a:schemeClr val="dk1"/>
              </a:buClr>
              <a:buSzPts val="2400"/>
              <a:buFont typeface="Fira Sans Extra Condensed"/>
              <a:buNone/>
              <a:defRPr sz="2400" b="1">
                <a:solidFill>
                  <a:schemeClr val="dk1"/>
                </a:solidFill>
              </a:defRPr>
            </a:lvl1pPr>
            <a:lvl2pPr lvl="1" algn="ctr" rtl="0">
              <a:spcBef>
                <a:spcPts val="0"/>
              </a:spcBef>
              <a:spcAft>
                <a:spcPts val="0"/>
              </a:spcAft>
              <a:buClr>
                <a:schemeClr val="dk1"/>
              </a:buClr>
              <a:buSzPts val="2400"/>
              <a:buFont typeface="Fira Sans Extra Condensed"/>
              <a:buNone/>
              <a:defRPr sz="2400" b="1">
                <a:solidFill>
                  <a:schemeClr val="dk1"/>
                </a:solidFill>
                <a:latin typeface="Fira Sans Extra Condensed"/>
                <a:ea typeface="Fira Sans Extra Condensed"/>
                <a:cs typeface="Fira Sans Extra Condensed"/>
                <a:sym typeface="Fira Sans Extra Condensed"/>
              </a:defRPr>
            </a:lvl2pPr>
            <a:lvl3pPr lvl="2" algn="ctr" rtl="0">
              <a:spcBef>
                <a:spcPts val="0"/>
              </a:spcBef>
              <a:spcAft>
                <a:spcPts val="0"/>
              </a:spcAft>
              <a:buClr>
                <a:schemeClr val="dk1"/>
              </a:buClr>
              <a:buSzPts val="2400"/>
              <a:buFont typeface="Fira Sans Extra Condensed"/>
              <a:buNone/>
              <a:defRPr sz="2400" b="1">
                <a:solidFill>
                  <a:schemeClr val="dk1"/>
                </a:solidFill>
                <a:latin typeface="Fira Sans Extra Condensed"/>
                <a:ea typeface="Fira Sans Extra Condensed"/>
                <a:cs typeface="Fira Sans Extra Condensed"/>
                <a:sym typeface="Fira Sans Extra Condensed"/>
              </a:defRPr>
            </a:lvl3pPr>
            <a:lvl4pPr lvl="3" algn="ctr" rtl="0">
              <a:spcBef>
                <a:spcPts val="0"/>
              </a:spcBef>
              <a:spcAft>
                <a:spcPts val="0"/>
              </a:spcAft>
              <a:buClr>
                <a:schemeClr val="dk1"/>
              </a:buClr>
              <a:buSzPts val="2400"/>
              <a:buFont typeface="Fira Sans Extra Condensed"/>
              <a:buNone/>
              <a:defRPr sz="2400" b="1">
                <a:solidFill>
                  <a:schemeClr val="dk1"/>
                </a:solidFill>
                <a:latin typeface="Fira Sans Extra Condensed"/>
                <a:ea typeface="Fira Sans Extra Condensed"/>
                <a:cs typeface="Fira Sans Extra Condensed"/>
                <a:sym typeface="Fira Sans Extra Condensed"/>
              </a:defRPr>
            </a:lvl4pPr>
            <a:lvl5pPr lvl="4" algn="ctr" rtl="0">
              <a:spcBef>
                <a:spcPts val="0"/>
              </a:spcBef>
              <a:spcAft>
                <a:spcPts val="0"/>
              </a:spcAft>
              <a:buClr>
                <a:schemeClr val="dk1"/>
              </a:buClr>
              <a:buSzPts val="2400"/>
              <a:buFont typeface="Fira Sans Extra Condensed"/>
              <a:buNone/>
              <a:defRPr sz="2400" b="1">
                <a:solidFill>
                  <a:schemeClr val="dk1"/>
                </a:solidFill>
                <a:latin typeface="Fira Sans Extra Condensed"/>
                <a:ea typeface="Fira Sans Extra Condensed"/>
                <a:cs typeface="Fira Sans Extra Condensed"/>
                <a:sym typeface="Fira Sans Extra Condensed"/>
              </a:defRPr>
            </a:lvl5pPr>
            <a:lvl6pPr lvl="5" algn="ctr" rtl="0">
              <a:spcBef>
                <a:spcPts val="0"/>
              </a:spcBef>
              <a:spcAft>
                <a:spcPts val="0"/>
              </a:spcAft>
              <a:buClr>
                <a:schemeClr val="dk1"/>
              </a:buClr>
              <a:buSzPts val="2400"/>
              <a:buFont typeface="Fira Sans Extra Condensed"/>
              <a:buNone/>
              <a:defRPr sz="2400" b="1">
                <a:solidFill>
                  <a:schemeClr val="dk1"/>
                </a:solidFill>
                <a:latin typeface="Fira Sans Extra Condensed"/>
                <a:ea typeface="Fira Sans Extra Condensed"/>
                <a:cs typeface="Fira Sans Extra Condensed"/>
                <a:sym typeface="Fira Sans Extra Condensed"/>
              </a:defRPr>
            </a:lvl6pPr>
            <a:lvl7pPr lvl="6" algn="ctr" rtl="0">
              <a:spcBef>
                <a:spcPts val="0"/>
              </a:spcBef>
              <a:spcAft>
                <a:spcPts val="0"/>
              </a:spcAft>
              <a:buClr>
                <a:schemeClr val="dk1"/>
              </a:buClr>
              <a:buSzPts val="2400"/>
              <a:buFont typeface="Fira Sans Extra Condensed"/>
              <a:buNone/>
              <a:defRPr sz="2400" b="1">
                <a:solidFill>
                  <a:schemeClr val="dk1"/>
                </a:solidFill>
                <a:latin typeface="Fira Sans Extra Condensed"/>
                <a:ea typeface="Fira Sans Extra Condensed"/>
                <a:cs typeface="Fira Sans Extra Condensed"/>
                <a:sym typeface="Fira Sans Extra Condensed"/>
              </a:defRPr>
            </a:lvl7pPr>
            <a:lvl8pPr lvl="7" algn="ctr" rtl="0">
              <a:spcBef>
                <a:spcPts val="0"/>
              </a:spcBef>
              <a:spcAft>
                <a:spcPts val="0"/>
              </a:spcAft>
              <a:buClr>
                <a:schemeClr val="dk1"/>
              </a:buClr>
              <a:buSzPts val="2400"/>
              <a:buFont typeface="Fira Sans Extra Condensed"/>
              <a:buNone/>
              <a:defRPr sz="2400" b="1">
                <a:solidFill>
                  <a:schemeClr val="dk1"/>
                </a:solidFill>
                <a:latin typeface="Fira Sans Extra Condensed"/>
                <a:ea typeface="Fira Sans Extra Condensed"/>
                <a:cs typeface="Fira Sans Extra Condensed"/>
                <a:sym typeface="Fira Sans Extra Condensed"/>
              </a:defRPr>
            </a:lvl8pPr>
            <a:lvl9pPr lvl="8" algn="ctr" rtl="0">
              <a:spcBef>
                <a:spcPts val="0"/>
              </a:spcBef>
              <a:spcAft>
                <a:spcPts val="0"/>
              </a:spcAft>
              <a:buClr>
                <a:schemeClr val="dk1"/>
              </a:buClr>
              <a:buSzPts val="2400"/>
              <a:buFont typeface="Fira Sans Extra Condensed"/>
              <a:buNone/>
              <a:defRPr sz="2400" b="1">
                <a:solidFill>
                  <a:schemeClr val="dk1"/>
                </a:solidFill>
                <a:latin typeface="Fira Sans Extra Condensed"/>
                <a:ea typeface="Fira Sans Extra Condensed"/>
                <a:cs typeface="Fira Sans Extra Condensed"/>
                <a:sym typeface="Fira Sans Extra Condensed"/>
              </a:defRPr>
            </a:lvl9pPr>
          </a:lstStyle>
          <a:p>
            <a:endParaRPr/>
          </a:p>
        </p:txBody>
      </p:sp>
      <p:grpSp>
        <p:nvGrpSpPr>
          <p:cNvPr id="42" name="Google Shape;42;p6"/>
          <p:cNvGrpSpPr/>
          <p:nvPr/>
        </p:nvGrpSpPr>
        <p:grpSpPr>
          <a:xfrm>
            <a:off x="-196133" y="-1109563"/>
            <a:ext cx="10452656" cy="6425240"/>
            <a:chOff x="-196133" y="-1109563"/>
            <a:chExt cx="10452656" cy="6425240"/>
          </a:xfrm>
        </p:grpSpPr>
        <p:sp>
          <p:nvSpPr>
            <p:cNvPr id="43" name="Google Shape;43;p6"/>
            <p:cNvSpPr/>
            <p:nvPr/>
          </p:nvSpPr>
          <p:spPr>
            <a:xfrm rot="5536466">
              <a:off x="-225851" y="3647676"/>
              <a:ext cx="1700261" cy="1574589"/>
            </a:xfrm>
            <a:custGeom>
              <a:avLst/>
              <a:gdLst/>
              <a:ahLst/>
              <a:cxnLst/>
              <a:rect l="l" t="t" r="r" b="b"/>
              <a:pathLst>
                <a:path w="1466" h="1358" extrusionOk="0">
                  <a:moveTo>
                    <a:pt x="1384" y="0"/>
                  </a:moveTo>
                  <a:cubicBezTo>
                    <a:pt x="1303" y="0"/>
                    <a:pt x="1233" y="69"/>
                    <a:pt x="1210" y="104"/>
                  </a:cubicBezTo>
                  <a:cubicBezTo>
                    <a:pt x="1182" y="146"/>
                    <a:pt x="1177" y="199"/>
                    <a:pt x="1173" y="249"/>
                  </a:cubicBezTo>
                  <a:cubicBezTo>
                    <a:pt x="1169" y="300"/>
                    <a:pt x="1164" y="353"/>
                    <a:pt x="1135" y="395"/>
                  </a:cubicBezTo>
                  <a:cubicBezTo>
                    <a:pt x="1095" y="454"/>
                    <a:pt x="1018" y="480"/>
                    <a:pt x="945" y="494"/>
                  </a:cubicBezTo>
                  <a:cubicBezTo>
                    <a:pt x="872" y="508"/>
                    <a:pt x="794" y="515"/>
                    <a:pt x="730" y="551"/>
                  </a:cubicBezTo>
                  <a:cubicBezTo>
                    <a:pt x="551" y="651"/>
                    <a:pt x="586" y="893"/>
                    <a:pt x="427" y="1012"/>
                  </a:cubicBezTo>
                  <a:cubicBezTo>
                    <a:pt x="307" y="1102"/>
                    <a:pt x="26" y="1027"/>
                    <a:pt x="0" y="1339"/>
                  </a:cubicBezTo>
                  <a:cubicBezTo>
                    <a:pt x="1466" y="1358"/>
                    <a:pt x="1466" y="1358"/>
                    <a:pt x="1466" y="1358"/>
                  </a:cubicBezTo>
                  <a:cubicBezTo>
                    <a:pt x="1466" y="1358"/>
                    <a:pt x="1454" y="18"/>
                    <a:pt x="1445" y="14"/>
                  </a:cubicBezTo>
                  <a:cubicBezTo>
                    <a:pt x="1424" y="4"/>
                    <a:pt x="1404" y="0"/>
                    <a:pt x="1384" y="0"/>
                  </a:cubicBezTo>
                </a:path>
              </a:pathLst>
            </a:custGeom>
            <a:solidFill>
              <a:srgbClr val="735B7D">
                <a:alpha val="949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44" name="Google Shape;44;p6"/>
            <p:cNvSpPr/>
            <p:nvPr/>
          </p:nvSpPr>
          <p:spPr>
            <a:xfrm rot="1849669">
              <a:off x="6821959" y="-308403"/>
              <a:ext cx="3411180" cy="1031755"/>
            </a:xfrm>
            <a:custGeom>
              <a:avLst/>
              <a:gdLst/>
              <a:ahLst/>
              <a:cxnLst/>
              <a:rect l="l" t="t" r="r" b="b"/>
              <a:pathLst>
                <a:path w="1930" h="515" extrusionOk="0">
                  <a:moveTo>
                    <a:pt x="1930" y="0"/>
                  </a:moveTo>
                  <a:cubicBezTo>
                    <a:pt x="0" y="0"/>
                    <a:pt x="0" y="0"/>
                    <a:pt x="0" y="0"/>
                  </a:cubicBezTo>
                  <a:cubicBezTo>
                    <a:pt x="11" y="11"/>
                    <a:pt x="23" y="21"/>
                    <a:pt x="36" y="29"/>
                  </a:cubicBezTo>
                  <a:cubicBezTo>
                    <a:pt x="117" y="80"/>
                    <a:pt x="341" y="36"/>
                    <a:pt x="480" y="161"/>
                  </a:cubicBezTo>
                  <a:cubicBezTo>
                    <a:pt x="522" y="198"/>
                    <a:pt x="555" y="245"/>
                    <a:pt x="588" y="291"/>
                  </a:cubicBezTo>
                  <a:cubicBezTo>
                    <a:pt x="621" y="337"/>
                    <a:pt x="655" y="383"/>
                    <a:pt x="700" y="416"/>
                  </a:cubicBezTo>
                  <a:cubicBezTo>
                    <a:pt x="753" y="455"/>
                    <a:pt x="805" y="469"/>
                    <a:pt x="858" y="469"/>
                  </a:cubicBezTo>
                  <a:cubicBezTo>
                    <a:pt x="976" y="469"/>
                    <a:pt x="1095" y="396"/>
                    <a:pt x="1209" y="354"/>
                  </a:cubicBezTo>
                  <a:cubicBezTo>
                    <a:pt x="1250" y="339"/>
                    <a:pt x="1293" y="331"/>
                    <a:pt x="1336" y="331"/>
                  </a:cubicBezTo>
                  <a:cubicBezTo>
                    <a:pt x="1388" y="331"/>
                    <a:pt x="1441" y="343"/>
                    <a:pt x="1492" y="366"/>
                  </a:cubicBezTo>
                  <a:cubicBezTo>
                    <a:pt x="1558" y="395"/>
                    <a:pt x="1664" y="515"/>
                    <a:pt x="1804" y="515"/>
                  </a:cubicBezTo>
                  <a:cubicBezTo>
                    <a:pt x="1842" y="515"/>
                    <a:pt x="1883" y="506"/>
                    <a:pt x="1926" y="484"/>
                  </a:cubicBezTo>
                  <a:cubicBezTo>
                    <a:pt x="1930" y="0"/>
                    <a:pt x="1930" y="0"/>
                    <a:pt x="1930" y="0"/>
                  </a:cubicBezTo>
                </a:path>
              </a:pathLst>
            </a:custGeom>
            <a:solidFill>
              <a:srgbClr val="735B7D">
                <a:alpha val="949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nvGrpSpPr>
            <p:cNvPr id="45" name="Google Shape;45;p6"/>
            <p:cNvGrpSpPr/>
            <p:nvPr/>
          </p:nvGrpSpPr>
          <p:grpSpPr>
            <a:xfrm>
              <a:off x="-172966" y="-588075"/>
              <a:ext cx="9797268" cy="5825522"/>
              <a:chOff x="-172966" y="-588075"/>
              <a:chExt cx="9797268" cy="5825522"/>
            </a:xfrm>
          </p:grpSpPr>
          <p:sp>
            <p:nvSpPr>
              <p:cNvPr id="46" name="Google Shape;46;p6"/>
              <p:cNvSpPr/>
              <p:nvPr/>
            </p:nvSpPr>
            <p:spPr>
              <a:xfrm rot="-5185331">
                <a:off x="-38326" y="3976024"/>
                <a:ext cx="1120284" cy="1322231"/>
              </a:xfrm>
              <a:custGeom>
                <a:avLst/>
                <a:gdLst/>
                <a:ahLst/>
                <a:cxnLst/>
                <a:rect l="l" t="t" r="r" b="b"/>
                <a:pathLst>
                  <a:path w="1160" h="1369" extrusionOk="0">
                    <a:moveTo>
                      <a:pt x="0" y="0"/>
                    </a:moveTo>
                    <a:cubicBezTo>
                      <a:pt x="0" y="1369"/>
                      <a:pt x="0" y="1369"/>
                      <a:pt x="0" y="1369"/>
                    </a:cubicBezTo>
                    <a:cubicBezTo>
                      <a:pt x="7" y="1360"/>
                      <a:pt x="14" y="1351"/>
                      <a:pt x="18" y="1343"/>
                    </a:cubicBezTo>
                    <a:cubicBezTo>
                      <a:pt x="43" y="1295"/>
                      <a:pt x="43" y="1238"/>
                      <a:pt x="43" y="1184"/>
                    </a:cubicBezTo>
                    <a:cubicBezTo>
                      <a:pt x="44" y="1130"/>
                      <a:pt x="44" y="1074"/>
                      <a:pt x="70" y="1026"/>
                    </a:cubicBezTo>
                    <a:cubicBezTo>
                      <a:pt x="105" y="960"/>
                      <a:pt x="180" y="926"/>
                      <a:pt x="252" y="905"/>
                    </a:cubicBezTo>
                    <a:cubicBezTo>
                      <a:pt x="324" y="884"/>
                      <a:pt x="400" y="870"/>
                      <a:pt x="461" y="826"/>
                    </a:cubicBezTo>
                    <a:cubicBezTo>
                      <a:pt x="632" y="705"/>
                      <a:pt x="579" y="450"/>
                      <a:pt x="728" y="310"/>
                    </a:cubicBezTo>
                    <a:cubicBezTo>
                      <a:pt x="841" y="204"/>
                      <a:pt x="1093" y="189"/>
                      <a:pt x="1160" y="24"/>
                    </a:cubicBezTo>
                    <a:lnTo>
                      <a:pt x="0" y="0"/>
                    </a:lnTo>
                    <a:close/>
                  </a:path>
                </a:pathLst>
              </a:custGeom>
              <a:solidFill>
                <a:srgbClr val="735B7D">
                  <a:alpha val="1962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47" name="Google Shape;47;p6"/>
              <p:cNvSpPr/>
              <p:nvPr/>
            </p:nvSpPr>
            <p:spPr>
              <a:xfrm rot="-9568336">
                <a:off x="7592486" y="-276676"/>
                <a:ext cx="1937254" cy="890150"/>
              </a:xfrm>
              <a:custGeom>
                <a:avLst/>
                <a:gdLst/>
                <a:ahLst/>
                <a:cxnLst/>
                <a:rect l="l" t="t" r="r" b="b"/>
                <a:pathLst>
                  <a:path w="1624" h="746" extrusionOk="0">
                    <a:moveTo>
                      <a:pt x="0" y="746"/>
                    </a:moveTo>
                    <a:cubicBezTo>
                      <a:pt x="1624" y="746"/>
                      <a:pt x="1624" y="746"/>
                      <a:pt x="1624" y="746"/>
                    </a:cubicBezTo>
                    <a:cubicBezTo>
                      <a:pt x="1620" y="742"/>
                      <a:pt x="1616" y="738"/>
                      <a:pt x="1611" y="734"/>
                    </a:cubicBezTo>
                    <a:cubicBezTo>
                      <a:pt x="1551" y="685"/>
                      <a:pt x="1470" y="665"/>
                      <a:pt x="1394" y="643"/>
                    </a:cubicBezTo>
                    <a:cubicBezTo>
                      <a:pt x="1316" y="622"/>
                      <a:pt x="1256" y="599"/>
                      <a:pt x="1193" y="545"/>
                    </a:cubicBezTo>
                    <a:cubicBezTo>
                      <a:pt x="1135" y="495"/>
                      <a:pt x="1043" y="333"/>
                      <a:pt x="1003" y="295"/>
                    </a:cubicBezTo>
                    <a:cubicBezTo>
                      <a:pt x="852" y="149"/>
                      <a:pt x="663" y="216"/>
                      <a:pt x="489" y="249"/>
                    </a:cubicBezTo>
                    <a:cubicBezTo>
                      <a:pt x="389" y="267"/>
                      <a:pt x="289" y="254"/>
                      <a:pt x="202" y="200"/>
                    </a:cubicBezTo>
                    <a:cubicBezTo>
                      <a:pt x="125" y="151"/>
                      <a:pt x="45" y="83"/>
                      <a:pt x="7" y="0"/>
                    </a:cubicBezTo>
                    <a:cubicBezTo>
                      <a:pt x="0" y="70"/>
                      <a:pt x="0" y="70"/>
                      <a:pt x="0" y="70"/>
                    </a:cubicBezTo>
                    <a:lnTo>
                      <a:pt x="0" y="746"/>
                    </a:lnTo>
                    <a:close/>
                  </a:path>
                </a:pathLst>
              </a:custGeom>
              <a:solidFill>
                <a:srgbClr val="735B7D">
                  <a:alpha val="1962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grpSp>
          <p:nvGrpSpPr>
            <p:cNvPr id="48" name="Google Shape;48;p6"/>
            <p:cNvGrpSpPr/>
            <p:nvPr/>
          </p:nvGrpSpPr>
          <p:grpSpPr>
            <a:xfrm>
              <a:off x="-45268" y="-266258"/>
              <a:ext cx="9319324" cy="5473143"/>
              <a:chOff x="-45268" y="-266258"/>
              <a:chExt cx="9319324" cy="5473143"/>
            </a:xfrm>
          </p:grpSpPr>
          <p:sp>
            <p:nvSpPr>
              <p:cNvPr id="49" name="Google Shape;49;p6"/>
              <p:cNvSpPr/>
              <p:nvPr/>
            </p:nvSpPr>
            <p:spPr>
              <a:xfrm rot="-901435">
                <a:off x="8544556" y="-195569"/>
                <a:ext cx="643786" cy="746212"/>
              </a:xfrm>
              <a:custGeom>
                <a:avLst/>
                <a:gdLst/>
                <a:ahLst/>
                <a:cxnLst/>
                <a:rect l="l" t="t" r="r" b="b"/>
                <a:pathLst>
                  <a:path w="341" h="395" extrusionOk="0">
                    <a:moveTo>
                      <a:pt x="341" y="0"/>
                    </a:moveTo>
                    <a:cubicBezTo>
                      <a:pt x="10" y="0"/>
                      <a:pt x="10" y="0"/>
                      <a:pt x="10" y="0"/>
                    </a:cubicBezTo>
                    <a:cubicBezTo>
                      <a:pt x="20" y="81"/>
                      <a:pt x="0" y="172"/>
                      <a:pt x="52" y="234"/>
                    </a:cubicBezTo>
                    <a:cubicBezTo>
                      <a:pt x="116" y="310"/>
                      <a:pt x="246" y="290"/>
                      <a:pt x="315" y="361"/>
                    </a:cubicBezTo>
                    <a:cubicBezTo>
                      <a:pt x="326" y="371"/>
                      <a:pt x="334" y="383"/>
                      <a:pt x="341" y="395"/>
                    </a:cubicBezTo>
                    <a:lnTo>
                      <a:pt x="341" y="0"/>
                    </a:lnTo>
                    <a:close/>
                  </a:path>
                </a:pathLst>
              </a:custGeom>
              <a:solidFill>
                <a:srgbClr val="735B7D">
                  <a:alpha val="3354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50" name="Google Shape;50;p6"/>
              <p:cNvSpPr/>
              <p:nvPr/>
            </p:nvSpPr>
            <p:spPr>
              <a:xfrm rot="10659139">
                <a:off x="-26913" y="4280989"/>
                <a:ext cx="735013" cy="911225"/>
              </a:xfrm>
              <a:custGeom>
                <a:avLst/>
                <a:gdLst/>
                <a:ahLst/>
                <a:cxnLst/>
                <a:rect l="l" t="t" r="r" b="b"/>
                <a:pathLst>
                  <a:path w="717" h="888" extrusionOk="0">
                    <a:moveTo>
                      <a:pt x="717" y="0"/>
                    </a:moveTo>
                    <a:cubicBezTo>
                      <a:pt x="0" y="0"/>
                      <a:pt x="0" y="0"/>
                      <a:pt x="0" y="0"/>
                    </a:cubicBezTo>
                    <a:cubicBezTo>
                      <a:pt x="0" y="0"/>
                      <a:pt x="0" y="0"/>
                      <a:pt x="0" y="0"/>
                    </a:cubicBezTo>
                    <a:cubicBezTo>
                      <a:pt x="0" y="0"/>
                      <a:pt x="0" y="0"/>
                      <a:pt x="0" y="0"/>
                    </a:cubicBezTo>
                    <a:cubicBezTo>
                      <a:pt x="2" y="0"/>
                      <a:pt x="3" y="0"/>
                      <a:pt x="5" y="1"/>
                    </a:cubicBezTo>
                    <a:cubicBezTo>
                      <a:pt x="123" y="7"/>
                      <a:pt x="251" y="65"/>
                      <a:pt x="285" y="178"/>
                    </a:cubicBezTo>
                    <a:cubicBezTo>
                      <a:pt x="312" y="269"/>
                      <a:pt x="275" y="380"/>
                      <a:pt x="336" y="453"/>
                    </a:cubicBezTo>
                    <a:cubicBezTo>
                      <a:pt x="399" y="529"/>
                      <a:pt x="529" y="509"/>
                      <a:pt x="599" y="579"/>
                    </a:cubicBezTo>
                    <a:cubicBezTo>
                      <a:pt x="662" y="643"/>
                      <a:pt x="647" y="750"/>
                      <a:pt x="682" y="833"/>
                    </a:cubicBezTo>
                    <a:cubicBezTo>
                      <a:pt x="691" y="854"/>
                      <a:pt x="703" y="872"/>
                      <a:pt x="717" y="888"/>
                    </a:cubicBezTo>
                    <a:lnTo>
                      <a:pt x="717" y="0"/>
                    </a:lnTo>
                    <a:close/>
                  </a:path>
                </a:pathLst>
              </a:custGeom>
              <a:solidFill>
                <a:srgbClr val="735B7D">
                  <a:alpha val="3354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grpSp>
      <p:grpSp>
        <p:nvGrpSpPr>
          <p:cNvPr id="51" name="Google Shape;51;p6"/>
          <p:cNvGrpSpPr/>
          <p:nvPr/>
        </p:nvGrpSpPr>
        <p:grpSpPr>
          <a:xfrm>
            <a:off x="-196130" y="-616539"/>
            <a:ext cx="9952006" cy="6238579"/>
            <a:chOff x="-196130" y="-616539"/>
            <a:chExt cx="9952006" cy="6238579"/>
          </a:xfrm>
        </p:grpSpPr>
        <p:sp>
          <p:nvSpPr>
            <p:cNvPr id="52" name="Google Shape;52;p6"/>
            <p:cNvSpPr/>
            <p:nvPr/>
          </p:nvSpPr>
          <p:spPr>
            <a:xfrm rot="-9568327">
              <a:off x="7447962" y="-262822"/>
              <a:ext cx="2200503" cy="1011116"/>
            </a:xfrm>
            <a:custGeom>
              <a:avLst/>
              <a:gdLst/>
              <a:ahLst/>
              <a:cxnLst/>
              <a:rect l="l" t="t" r="r" b="b"/>
              <a:pathLst>
                <a:path w="1624" h="746" extrusionOk="0">
                  <a:moveTo>
                    <a:pt x="0" y="746"/>
                  </a:moveTo>
                  <a:cubicBezTo>
                    <a:pt x="1624" y="746"/>
                    <a:pt x="1624" y="746"/>
                    <a:pt x="1624" y="746"/>
                  </a:cubicBezTo>
                  <a:cubicBezTo>
                    <a:pt x="1620" y="742"/>
                    <a:pt x="1616" y="738"/>
                    <a:pt x="1611" y="734"/>
                  </a:cubicBezTo>
                  <a:cubicBezTo>
                    <a:pt x="1551" y="685"/>
                    <a:pt x="1470" y="665"/>
                    <a:pt x="1394" y="643"/>
                  </a:cubicBezTo>
                  <a:cubicBezTo>
                    <a:pt x="1316" y="622"/>
                    <a:pt x="1256" y="599"/>
                    <a:pt x="1193" y="545"/>
                  </a:cubicBezTo>
                  <a:cubicBezTo>
                    <a:pt x="1135" y="495"/>
                    <a:pt x="1043" y="333"/>
                    <a:pt x="1003" y="295"/>
                  </a:cubicBezTo>
                  <a:cubicBezTo>
                    <a:pt x="852" y="149"/>
                    <a:pt x="663" y="216"/>
                    <a:pt x="489" y="249"/>
                  </a:cubicBezTo>
                  <a:cubicBezTo>
                    <a:pt x="389" y="267"/>
                    <a:pt x="289" y="254"/>
                    <a:pt x="202" y="200"/>
                  </a:cubicBezTo>
                  <a:cubicBezTo>
                    <a:pt x="125" y="151"/>
                    <a:pt x="45" y="83"/>
                    <a:pt x="7" y="0"/>
                  </a:cubicBezTo>
                  <a:cubicBezTo>
                    <a:pt x="0" y="70"/>
                    <a:pt x="0" y="70"/>
                    <a:pt x="0" y="70"/>
                  </a:cubicBezTo>
                  <a:lnTo>
                    <a:pt x="0" y="746"/>
                  </a:lnTo>
                  <a:close/>
                </a:path>
              </a:pathLst>
            </a:custGeom>
            <a:noFill/>
            <a:ln w="9525" cap="flat" cmpd="sng">
              <a:solidFill>
                <a:schemeClr val="dk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53" name="Google Shape;53;p6"/>
            <p:cNvSpPr/>
            <p:nvPr/>
          </p:nvSpPr>
          <p:spPr>
            <a:xfrm rot="4099233">
              <a:off x="-298714" y="4157650"/>
              <a:ext cx="1738538" cy="958962"/>
            </a:xfrm>
            <a:custGeom>
              <a:avLst/>
              <a:gdLst/>
              <a:ahLst/>
              <a:cxnLst/>
              <a:rect l="l" t="t" r="r" b="b"/>
              <a:pathLst>
                <a:path w="106287" h="58627" extrusionOk="0">
                  <a:moveTo>
                    <a:pt x="0" y="58627"/>
                  </a:moveTo>
                  <a:cubicBezTo>
                    <a:pt x="8360" y="58627"/>
                    <a:pt x="18067" y="56440"/>
                    <a:pt x="23620" y="50191"/>
                  </a:cubicBezTo>
                  <a:cubicBezTo>
                    <a:pt x="30960" y="41931"/>
                    <a:pt x="33693" y="28821"/>
                    <a:pt x="43443" y="23620"/>
                  </a:cubicBezTo>
                  <a:cubicBezTo>
                    <a:pt x="54537" y="17702"/>
                    <a:pt x="68624" y="26834"/>
                    <a:pt x="81121" y="25447"/>
                  </a:cubicBezTo>
                  <a:cubicBezTo>
                    <a:pt x="92978" y="24131"/>
                    <a:pt x="102518" y="11319"/>
                    <a:pt x="106287" y="0"/>
                  </a:cubicBezTo>
                </a:path>
              </a:pathLst>
            </a:custGeom>
            <a:noFill/>
            <a:ln w="9525" cap="flat" cmpd="sng">
              <a:solidFill>
                <a:schemeClr val="dk2"/>
              </a:solidFill>
              <a:prstDash val="solid"/>
              <a:round/>
              <a:headEnd type="none" w="med" len="med"/>
              <a:tailEnd type="none" w="med" len="med"/>
            </a:ln>
          </p:spPr>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54"/>
        <p:cNvGrpSpPr/>
        <p:nvPr/>
      </p:nvGrpSpPr>
      <p:grpSpPr>
        <a:xfrm>
          <a:off x="0" y="0"/>
          <a:ext cx="0" cy="0"/>
          <a:chOff x="0" y="0"/>
          <a:chExt cx="0" cy="0"/>
        </a:xfrm>
      </p:grpSpPr>
      <p:pic>
        <p:nvPicPr>
          <p:cNvPr id="55" name="Google Shape;55;p7"/>
          <p:cNvPicPr preferRelativeResize="0"/>
          <p:nvPr/>
        </p:nvPicPr>
        <p:blipFill>
          <a:blip r:embed="rId2">
            <a:alphaModFix amt="37000"/>
          </a:blip>
          <a:stretch>
            <a:fillRect/>
          </a:stretch>
        </p:blipFill>
        <p:spPr>
          <a:xfrm rot="5400000">
            <a:off x="1998937" y="-2001112"/>
            <a:ext cx="5146150" cy="9145725"/>
          </a:xfrm>
          <a:prstGeom prst="rect">
            <a:avLst/>
          </a:prstGeom>
          <a:noFill/>
          <a:ln>
            <a:noFill/>
          </a:ln>
        </p:spPr>
      </p:pic>
      <p:sp>
        <p:nvSpPr>
          <p:cNvPr id="56" name="Google Shape;56;p7"/>
          <p:cNvSpPr txBox="1">
            <a:spLocks noGrp="1"/>
          </p:cNvSpPr>
          <p:nvPr>
            <p:ph type="body" idx="1"/>
          </p:nvPr>
        </p:nvSpPr>
        <p:spPr>
          <a:xfrm>
            <a:off x="720000" y="1152475"/>
            <a:ext cx="3322200" cy="3416400"/>
          </a:xfrm>
          <a:prstGeom prst="rect">
            <a:avLst/>
          </a:prstGeom>
        </p:spPr>
        <p:txBody>
          <a:bodyPr spcFirstLastPara="1" wrap="square" lIns="91425" tIns="91425" rIns="91425" bIns="91425" anchor="t" anchorCtr="0">
            <a:noAutofit/>
          </a:bodyPr>
          <a:lstStyle>
            <a:lvl1pPr marL="457200" lvl="0" indent="-317500" rtl="0">
              <a:lnSpc>
                <a:spcPct val="115000"/>
              </a:lnSpc>
              <a:spcBef>
                <a:spcPts val="0"/>
              </a:spcBef>
              <a:spcAft>
                <a:spcPts val="0"/>
              </a:spcAft>
              <a:buSzPts val="1400"/>
              <a:buChar char="●"/>
              <a:defRPr sz="1400"/>
            </a:lvl1pPr>
            <a:lvl2pPr marL="914400" lvl="1" indent="-304800" rtl="0">
              <a:lnSpc>
                <a:spcPct val="115000"/>
              </a:lnSpc>
              <a:spcBef>
                <a:spcPts val="0"/>
              </a:spcBef>
              <a:spcAft>
                <a:spcPts val="0"/>
              </a:spcAft>
              <a:buSzPts val="1200"/>
              <a:buChar char="○"/>
              <a:defRPr/>
            </a:lvl2pPr>
            <a:lvl3pPr marL="1371600" lvl="2" indent="-304800" rtl="0">
              <a:lnSpc>
                <a:spcPct val="115000"/>
              </a:lnSpc>
              <a:spcBef>
                <a:spcPts val="0"/>
              </a:spcBef>
              <a:spcAft>
                <a:spcPts val="0"/>
              </a:spcAft>
              <a:buSzPts val="1200"/>
              <a:buChar char="■"/>
              <a:defRPr/>
            </a:lvl3pPr>
            <a:lvl4pPr marL="1828800" lvl="3" indent="-304800" rtl="0">
              <a:lnSpc>
                <a:spcPct val="115000"/>
              </a:lnSpc>
              <a:spcBef>
                <a:spcPts val="0"/>
              </a:spcBef>
              <a:spcAft>
                <a:spcPts val="0"/>
              </a:spcAft>
              <a:buSzPts val="1200"/>
              <a:buChar char="●"/>
              <a:defRPr/>
            </a:lvl4pPr>
            <a:lvl5pPr marL="2286000" lvl="4" indent="-304800" rtl="0">
              <a:lnSpc>
                <a:spcPct val="115000"/>
              </a:lnSpc>
              <a:spcBef>
                <a:spcPts val="0"/>
              </a:spcBef>
              <a:spcAft>
                <a:spcPts val="0"/>
              </a:spcAft>
              <a:buSzPts val="1200"/>
              <a:buChar char="○"/>
              <a:defRPr/>
            </a:lvl5pPr>
            <a:lvl6pPr marL="2743200" lvl="5" indent="-304800" rtl="0">
              <a:lnSpc>
                <a:spcPct val="115000"/>
              </a:lnSpc>
              <a:spcBef>
                <a:spcPts val="0"/>
              </a:spcBef>
              <a:spcAft>
                <a:spcPts val="0"/>
              </a:spcAft>
              <a:buSzPts val="1200"/>
              <a:buChar char="■"/>
              <a:defRPr/>
            </a:lvl6pPr>
            <a:lvl7pPr marL="3200400" lvl="6" indent="-304800" rtl="0">
              <a:lnSpc>
                <a:spcPct val="115000"/>
              </a:lnSpc>
              <a:spcBef>
                <a:spcPts val="0"/>
              </a:spcBef>
              <a:spcAft>
                <a:spcPts val="0"/>
              </a:spcAft>
              <a:buSzPts val="1200"/>
              <a:buChar char="●"/>
              <a:defRPr/>
            </a:lvl7pPr>
            <a:lvl8pPr marL="3657600" lvl="7" indent="-304800" rtl="0">
              <a:lnSpc>
                <a:spcPct val="115000"/>
              </a:lnSpc>
              <a:spcBef>
                <a:spcPts val="0"/>
              </a:spcBef>
              <a:spcAft>
                <a:spcPts val="0"/>
              </a:spcAft>
              <a:buSzPts val="1200"/>
              <a:buChar char="○"/>
              <a:defRPr/>
            </a:lvl8pPr>
            <a:lvl9pPr marL="4114800" lvl="8" indent="-304800" rtl="0">
              <a:lnSpc>
                <a:spcPct val="115000"/>
              </a:lnSpc>
              <a:spcBef>
                <a:spcPts val="0"/>
              </a:spcBef>
              <a:spcAft>
                <a:spcPts val="0"/>
              </a:spcAft>
              <a:buSzPts val="1200"/>
              <a:buChar char="■"/>
              <a:defRPr/>
            </a:lvl9pPr>
          </a:lstStyle>
          <a:p>
            <a:endParaRPr/>
          </a:p>
        </p:txBody>
      </p:sp>
      <p:sp>
        <p:nvSpPr>
          <p:cNvPr id="57" name="Google Shape;57;p7"/>
          <p:cNvSpPr txBox="1">
            <a:spLocks noGrp="1"/>
          </p:cNvSpPr>
          <p:nvPr>
            <p:ph type="title"/>
          </p:nvPr>
        </p:nvSpPr>
        <p:spPr>
          <a:xfrm>
            <a:off x="452550" y="411475"/>
            <a:ext cx="8238900" cy="5616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Clr>
                <a:schemeClr val="dk1"/>
              </a:buClr>
              <a:buSzPts val="2400"/>
              <a:buNone/>
              <a:defRPr sz="2400">
                <a:solidFill>
                  <a:schemeClr val="dk1"/>
                </a:solidFill>
              </a:defRPr>
            </a:lvl1pPr>
            <a:lvl2pPr lvl="1" algn="ctr" rtl="0">
              <a:spcBef>
                <a:spcPts val="0"/>
              </a:spcBef>
              <a:spcAft>
                <a:spcPts val="0"/>
              </a:spcAft>
              <a:buClr>
                <a:schemeClr val="dk1"/>
              </a:buClr>
              <a:buSzPts val="2400"/>
              <a:buNone/>
              <a:defRPr sz="2400">
                <a:solidFill>
                  <a:schemeClr val="dk1"/>
                </a:solidFill>
              </a:defRPr>
            </a:lvl2pPr>
            <a:lvl3pPr lvl="2" algn="ctr" rtl="0">
              <a:spcBef>
                <a:spcPts val="0"/>
              </a:spcBef>
              <a:spcAft>
                <a:spcPts val="0"/>
              </a:spcAft>
              <a:buClr>
                <a:schemeClr val="dk1"/>
              </a:buClr>
              <a:buSzPts val="2400"/>
              <a:buNone/>
              <a:defRPr sz="2400">
                <a:solidFill>
                  <a:schemeClr val="dk1"/>
                </a:solidFill>
              </a:defRPr>
            </a:lvl3pPr>
            <a:lvl4pPr lvl="3" algn="ctr" rtl="0">
              <a:spcBef>
                <a:spcPts val="0"/>
              </a:spcBef>
              <a:spcAft>
                <a:spcPts val="0"/>
              </a:spcAft>
              <a:buClr>
                <a:schemeClr val="dk1"/>
              </a:buClr>
              <a:buSzPts val="2400"/>
              <a:buNone/>
              <a:defRPr sz="2400">
                <a:solidFill>
                  <a:schemeClr val="dk1"/>
                </a:solidFill>
              </a:defRPr>
            </a:lvl4pPr>
            <a:lvl5pPr lvl="4" algn="ctr" rtl="0">
              <a:spcBef>
                <a:spcPts val="0"/>
              </a:spcBef>
              <a:spcAft>
                <a:spcPts val="0"/>
              </a:spcAft>
              <a:buClr>
                <a:schemeClr val="dk1"/>
              </a:buClr>
              <a:buSzPts val="2400"/>
              <a:buNone/>
              <a:defRPr sz="2400">
                <a:solidFill>
                  <a:schemeClr val="dk1"/>
                </a:solidFill>
              </a:defRPr>
            </a:lvl5pPr>
            <a:lvl6pPr lvl="5" algn="ctr" rtl="0">
              <a:spcBef>
                <a:spcPts val="0"/>
              </a:spcBef>
              <a:spcAft>
                <a:spcPts val="0"/>
              </a:spcAft>
              <a:buClr>
                <a:schemeClr val="dk1"/>
              </a:buClr>
              <a:buSzPts val="2400"/>
              <a:buNone/>
              <a:defRPr sz="2400">
                <a:solidFill>
                  <a:schemeClr val="dk1"/>
                </a:solidFill>
              </a:defRPr>
            </a:lvl6pPr>
            <a:lvl7pPr lvl="6" algn="ctr" rtl="0">
              <a:spcBef>
                <a:spcPts val="0"/>
              </a:spcBef>
              <a:spcAft>
                <a:spcPts val="0"/>
              </a:spcAft>
              <a:buClr>
                <a:schemeClr val="dk1"/>
              </a:buClr>
              <a:buSzPts val="2400"/>
              <a:buNone/>
              <a:defRPr sz="2400">
                <a:solidFill>
                  <a:schemeClr val="dk1"/>
                </a:solidFill>
              </a:defRPr>
            </a:lvl7pPr>
            <a:lvl8pPr lvl="7" algn="ctr" rtl="0">
              <a:spcBef>
                <a:spcPts val="0"/>
              </a:spcBef>
              <a:spcAft>
                <a:spcPts val="0"/>
              </a:spcAft>
              <a:buClr>
                <a:schemeClr val="dk1"/>
              </a:buClr>
              <a:buSzPts val="2400"/>
              <a:buNone/>
              <a:defRPr sz="2400">
                <a:solidFill>
                  <a:schemeClr val="dk1"/>
                </a:solidFill>
              </a:defRPr>
            </a:lvl8pPr>
            <a:lvl9pPr lvl="8" algn="ctr" rtl="0">
              <a:spcBef>
                <a:spcPts val="0"/>
              </a:spcBef>
              <a:spcAft>
                <a:spcPts val="0"/>
              </a:spcAft>
              <a:buClr>
                <a:schemeClr val="dk1"/>
              </a:buClr>
              <a:buSzPts val="2400"/>
              <a:buNone/>
              <a:defRPr sz="2400">
                <a:solidFill>
                  <a:schemeClr val="dk1"/>
                </a:solidFil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58"/>
        <p:cNvGrpSpPr/>
        <p:nvPr/>
      </p:nvGrpSpPr>
      <p:grpSpPr>
        <a:xfrm>
          <a:off x="0" y="0"/>
          <a:ext cx="0" cy="0"/>
          <a:chOff x="0" y="0"/>
          <a:chExt cx="0" cy="0"/>
        </a:xfrm>
      </p:grpSpPr>
      <p:pic>
        <p:nvPicPr>
          <p:cNvPr id="59" name="Google Shape;59;p8"/>
          <p:cNvPicPr preferRelativeResize="0"/>
          <p:nvPr/>
        </p:nvPicPr>
        <p:blipFill>
          <a:blip r:embed="rId2">
            <a:alphaModFix amt="37000"/>
          </a:blip>
          <a:stretch>
            <a:fillRect/>
          </a:stretch>
        </p:blipFill>
        <p:spPr>
          <a:xfrm rot="5400000">
            <a:off x="1998937" y="-2001112"/>
            <a:ext cx="5146150" cy="9145725"/>
          </a:xfrm>
          <a:prstGeom prst="rect">
            <a:avLst/>
          </a:prstGeom>
          <a:noFill/>
          <a:ln>
            <a:noFill/>
          </a:ln>
        </p:spPr>
      </p:pic>
      <p:sp>
        <p:nvSpPr>
          <p:cNvPr id="60" name="Google Shape;60;p8"/>
          <p:cNvSpPr txBox="1">
            <a:spLocks noGrp="1"/>
          </p:cNvSpPr>
          <p:nvPr>
            <p:ph type="title"/>
          </p:nvPr>
        </p:nvSpPr>
        <p:spPr>
          <a:xfrm>
            <a:off x="1388100" y="1307100"/>
            <a:ext cx="6367800" cy="2529300"/>
          </a:xfrm>
          <a:prstGeom prst="rect">
            <a:avLst/>
          </a:prstGeom>
        </p:spPr>
        <p:txBody>
          <a:bodyPr spcFirstLastPara="1" wrap="square" lIns="91425" tIns="91425" rIns="91425" bIns="91425" anchor="ctr" anchorCtr="0">
            <a:noAutofit/>
          </a:bodyPr>
          <a:lstStyle>
            <a:lvl1pPr lvl="0" algn="ctr">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pic>
        <p:nvPicPr>
          <p:cNvPr id="62" name="Google Shape;62;p9"/>
          <p:cNvPicPr preferRelativeResize="0"/>
          <p:nvPr/>
        </p:nvPicPr>
        <p:blipFill>
          <a:blip r:embed="rId2">
            <a:alphaModFix amt="37000"/>
          </a:blip>
          <a:stretch>
            <a:fillRect/>
          </a:stretch>
        </p:blipFill>
        <p:spPr>
          <a:xfrm rot="5400000">
            <a:off x="1998937" y="-2001112"/>
            <a:ext cx="5146150" cy="9145725"/>
          </a:xfrm>
          <a:prstGeom prst="rect">
            <a:avLst/>
          </a:prstGeom>
          <a:noFill/>
          <a:ln>
            <a:noFill/>
          </a:ln>
        </p:spPr>
      </p:pic>
      <p:sp>
        <p:nvSpPr>
          <p:cNvPr id="63" name="Google Shape;63;p9"/>
          <p:cNvSpPr txBox="1">
            <a:spLocks noGrp="1"/>
          </p:cNvSpPr>
          <p:nvPr>
            <p:ph type="title"/>
          </p:nvPr>
        </p:nvSpPr>
        <p:spPr>
          <a:xfrm>
            <a:off x="720000" y="367423"/>
            <a:ext cx="7704000" cy="841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4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64" name="Google Shape;64;p9"/>
          <p:cNvSpPr txBox="1">
            <a:spLocks noGrp="1"/>
          </p:cNvSpPr>
          <p:nvPr>
            <p:ph type="subTitle" idx="1"/>
          </p:nvPr>
        </p:nvSpPr>
        <p:spPr>
          <a:xfrm>
            <a:off x="2241550" y="1348750"/>
            <a:ext cx="4661100" cy="1681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5"/>
        <p:cNvGrpSpPr/>
        <p:nvPr/>
      </p:nvGrpSpPr>
      <p:grpSpPr>
        <a:xfrm>
          <a:off x="0" y="0"/>
          <a:ext cx="0" cy="0"/>
          <a:chOff x="0" y="0"/>
          <a:chExt cx="0" cy="0"/>
        </a:xfrm>
      </p:grpSpPr>
      <p:pic>
        <p:nvPicPr>
          <p:cNvPr id="66" name="Google Shape;66;p10"/>
          <p:cNvPicPr preferRelativeResize="0"/>
          <p:nvPr/>
        </p:nvPicPr>
        <p:blipFill>
          <a:blip r:embed="rId2">
            <a:alphaModFix amt="37000"/>
          </a:blip>
          <a:stretch>
            <a:fillRect/>
          </a:stretch>
        </p:blipFill>
        <p:spPr>
          <a:xfrm rot="5400000">
            <a:off x="1998937" y="-2001112"/>
            <a:ext cx="5146150" cy="9145725"/>
          </a:xfrm>
          <a:prstGeom prst="rect">
            <a:avLst/>
          </a:prstGeom>
          <a:noFill/>
          <a:ln>
            <a:noFill/>
          </a:ln>
        </p:spPr>
      </p:pic>
      <p:sp>
        <p:nvSpPr>
          <p:cNvPr id="67" name="Google Shape;67;p10"/>
          <p:cNvSpPr txBox="1">
            <a:spLocks noGrp="1"/>
          </p:cNvSpPr>
          <p:nvPr>
            <p:ph type="title"/>
          </p:nvPr>
        </p:nvSpPr>
        <p:spPr>
          <a:xfrm>
            <a:off x="720000" y="2285400"/>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a:lvl1pPr>
            <a:lvl2pPr lvl="1" algn="ctr" rtl="0">
              <a:spcBef>
                <a:spcPts val="0"/>
              </a:spcBef>
              <a:spcAft>
                <a:spcPts val="0"/>
              </a:spcAft>
              <a:buSzPts val="2400"/>
              <a:buNone/>
              <a:defRPr/>
            </a:lvl2pPr>
            <a:lvl3pPr lvl="2" algn="ctr" rtl="0">
              <a:spcBef>
                <a:spcPts val="0"/>
              </a:spcBef>
              <a:spcAft>
                <a:spcPts val="0"/>
              </a:spcAft>
              <a:buSzPts val="2400"/>
              <a:buNone/>
              <a:defRPr/>
            </a:lvl3pPr>
            <a:lvl4pPr lvl="3" algn="ctr" rtl="0">
              <a:spcBef>
                <a:spcPts val="0"/>
              </a:spcBef>
              <a:spcAft>
                <a:spcPts val="0"/>
              </a:spcAft>
              <a:buSzPts val="2400"/>
              <a:buNone/>
              <a:defRPr/>
            </a:lvl4pPr>
            <a:lvl5pPr lvl="4" algn="ctr" rtl="0">
              <a:spcBef>
                <a:spcPts val="0"/>
              </a:spcBef>
              <a:spcAft>
                <a:spcPts val="0"/>
              </a:spcAft>
              <a:buSzPts val="2400"/>
              <a:buNone/>
              <a:defRPr/>
            </a:lvl5pPr>
            <a:lvl6pPr lvl="5" algn="ctr" rtl="0">
              <a:spcBef>
                <a:spcPts val="0"/>
              </a:spcBef>
              <a:spcAft>
                <a:spcPts val="0"/>
              </a:spcAft>
              <a:buSzPts val="2400"/>
              <a:buNone/>
              <a:defRPr/>
            </a:lvl6pPr>
            <a:lvl7pPr lvl="6" algn="ctr" rtl="0">
              <a:spcBef>
                <a:spcPts val="0"/>
              </a:spcBef>
              <a:spcAft>
                <a:spcPts val="0"/>
              </a:spcAft>
              <a:buSzPts val="2400"/>
              <a:buNone/>
              <a:defRPr/>
            </a:lvl7pPr>
            <a:lvl8pPr lvl="7" algn="ctr" rtl="0">
              <a:spcBef>
                <a:spcPts val="0"/>
              </a:spcBef>
              <a:spcAft>
                <a:spcPts val="0"/>
              </a:spcAft>
              <a:buSzPts val="2400"/>
              <a:buNone/>
              <a:defRPr/>
            </a:lvl8pPr>
            <a:lvl9pPr lvl="8" algn="ctr" rtl="0">
              <a:spcBef>
                <a:spcPts val="0"/>
              </a:spcBef>
              <a:spcAft>
                <a:spcPts val="0"/>
              </a:spcAft>
              <a:buSzPts val="2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2550" y="411475"/>
            <a:ext cx="8238900" cy="561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chemeClr val="dk1"/>
              </a:buClr>
              <a:buSzPts val="2400"/>
              <a:buFont typeface="Montserrat"/>
              <a:buNone/>
              <a:defRPr sz="2400" b="1">
                <a:solidFill>
                  <a:schemeClr val="dk1"/>
                </a:solidFill>
                <a:latin typeface="Montserrat"/>
                <a:ea typeface="Montserrat"/>
                <a:cs typeface="Montserrat"/>
                <a:sym typeface="Montserrat"/>
              </a:defRPr>
            </a:lvl1pPr>
            <a:lvl2pPr lvl="1" algn="ctr" rtl="0">
              <a:spcBef>
                <a:spcPts val="0"/>
              </a:spcBef>
              <a:spcAft>
                <a:spcPts val="0"/>
              </a:spcAft>
              <a:buClr>
                <a:schemeClr val="dk1"/>
              </a:buClr>
              <a:buSzPts val="2400"/>
              <a:buFont typeface="Montserrat"/>
              <a:buNone/>
              <a:defRPr sz="2400" b="1">
                <a:solidFill>
                  <a:schemeClr val="dk1"/>
                </a:solidFill>
                <a:latin typeface="Montserrat"/>
                <a:ea typeface="Montserrat"/>
                <a:cs typeface="Montserrat"/>
                <a:sym typeface="Montserrat"/>
              </a:defRPr>
            </a:lvl2pPr>
            <a:lvl3pPr lvl="2" algn="ctr" rtl="0">
              <a:spcBef>
                <a:spcPts val="0"/>
              </a:spcBef>
              <a:spcAft>
                <a:spcPts val="0"/>
              </a:spcAft>
              <a:buClr>
                <a:schemeClr val="dk1"/>
              </a:buClr>
              <a:buSzPts val="2400"/>
              <a:buFont typeface="Montserrat"/>
              <a:buNone/>
              <a:defRPr sz="2400" b="1">
                <a:solidFill>
                  <a:schemeClr val="dk1"/>
                </a:solidFill>
                <a:latin typeface="Montserrat"/>
                <a:ea typeface="Montserrat"/>
                <a:cs typeface="Montserrat"/>
                <a:sym typeface="Montserrat"/>
              </a:defRPr>
            </a:lvl3pPr>
            <a:lvl4pPr lvl="3" algn="ctr" rtl="0">
              <a:spcBef>
                <a:spcPts val="0"/>
              </a:spcBef>
              <a:spcAft>
                <a:spcPts val="0"/>
              </a:spcAft>
              <a:buClr>
                <a:schemeClr val="dk1"/>
              </a:buClr>
              <a:buSzPts val="2400"/>
              <a:buFont typeface="Montserrat"/>
              <a:buNone/>
              <a:defRPr sz="2400" b="1">
                <a:solidFill>
                  <a:schemeClr val="dk1"/>
                </a:solidFill>
                <a:latin typeface="Montserrat"/>
                <a:ea typeface="Montserrat"/>
                <a:cs typeface="Montserrat"/>
                <a:sym typeface="Montserrat"/>
              </a:defRPr>
            </a:lvl4pPr>
            <a:lvl5pPr lvl="4" algn="ctr" rtl="0">
              <a:spcBef>
                <a:spcPts val="0"/>
              </a:spcBef>
              <a:spcAft>
                <a:spcPts val="0"/>
              </a:spcAft>
              <a:buClr>
                <a:schemeClr val="dk1"/>
              </a:buClr>
              <a:buSzPts val="2400"/>
              <a:buFont typeface="Montserrat"/>
              <a:buNone/>
              <a:defRPr sz="2400" b="1">
                <a:solidFill>
                  <a:schemeClr val="dk1"/>
                </a:solidFill>
                <a:latin typeface="Montserrat"/>
                <a:ea typeface="Montserrat"/>
                <a:cs typeface="Montserrat"/>
                <a:sym typeface="Montserrat"/>
              </a:defRPr>
            </a:lvl5pPr>
            <a:lvl6pPr lvl="5" algn="ctr" rtl="0">
              <a:spcBef>
                <a:spcPts val="0"/>
              </a:spcBef>
              <a:spcAft>
                <a:spcPts val="0"/>
              </a:spcAft>
              <a:buClr>
                <a:schemeClr val="dk1"/>
              </a:buClr>
              <a:buSzPts val="2400"/>
              <a:buFont typeface="Montserrat"/>
              <a:buNone/>
              <a:defRPr sz="2400" b="1">
                <a:solidFill>
                  <a:schemeClr val="dk1"/>
                </a:solidFill>
                <a:latin typeface="Montserrat"/>
                <a:ea typeface="Montserrat"/>
                <a:cs typeface="Montserrat"/>
                <a:sym typeface="Montserrat"/>
              </a:defRPr>
            </a:lvl6pPr>
            <a:lvl7pPr lvl="6" algn="ctr" rtl="0">
              <a:spcBef>
                <a:spcPts val="0"/>
              </a:spcBef>
              <a:spcAft>
                <a:spcPts val="0"/>
              </a:spcAft>
              <a:buClr>
                <a:schemeClr val="dk1"/>
              </a:buClr>
              <a:buSzPts val="2400"/>
              <a:buFont typeface="Montserrat"/>
              <a:buNone/>
              <a:defRPr sz="2400" b="1">
                <a:solidFill>
                  <a:schemeClr val="dk1"/>
                </a:solidFill>
                <a:latin typeface="Montserrat"/>
                <a:ea typeface="Montserrat"/>
                <a:cs typeface="Montserrat"/>
                <a:sym typeface="Montserrat"/>
              </a:defRPr>
            </a:lvl7pPr>
            <a:lvl8pPr lvl="7" algn="ctr" rtl="0">
              <a:spcBef>
                <a:spcPts val="0"/>
              </a:spcBef>
              <a:spcAft>
                <a:spcPts val="0"/>
              </a:spcAft>
              <a:buClr>
                <a:schemeClr val="dk1"/>
              </a:buClr>
              <a:buSzPts val="2400"/>
              <a:buFont typeface="Montserrat"/>
              <a:buNone/>
              <a:defRPr sz="2400" b="1">
                <a:solidFill>
                  <a:schemeClr val="dk1"/>
                </a:solidFill>
                <a:latin typeface="Montserrat"/>
                <a:ea typeface="Montserrat"/>
                <a:cs typeface="Montserrat"/>
                <a:sym typeface="Montserrat"/>
              </a:defRPr>
            </a:lvl8pPr>
            <a:lvl9pPr lvl="8" algn="ctr" rtl="0">
              <a:spcBef>
                <a:spcPts val="0"/>
              </a:spcBef>
              <a:spcAft>
                <a:spcPts val="0"/>
              </a:spcAft>
              <a:buClr>
                <a:schemeClr val="dk1"/>
              </a:buClr>
              <a:buSzPts val="2400"/>
              <a:buFont typeface="Montserrat"/>
              <a:buNone/>
              <a:defRPr sz="2400" b="1">
                <a:solidFill>
                  <a:schemeClr val="dk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715100" y="1096600"/>
            <a:ext cx="7713600" cy="35118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Montserrat Medium"/>
              <a:buChar char="●"/>
              <a:defRPr sz="1200">
                <a:solidFill>
                  <a:schemeClr val="dk1"/>
                </a:solidFill>
                <a:latin typeface="Montserrat Medium"/>
                <a:ea typeface="Montserrat Medium"/>
                <a:cs typeface="Montserrat Medium"/>
                <a:sym typeface="Montserrat Medium"/>
              </a:defRPr>
            </a:lvl1pPr>
            <a:lvl2pPr marL="914400" lvl="1" indent="-304800">
              <a:lnSpc>
                <a:spcPct val="100000"/>
              </a:lnSpc>
              <a:spcBef>
                <a:spcPts val="0"/>
              </a:spcBef>
              <a:spcAft>
                <a:spcPts val="0"/>
              </a:spcAft>
              <a:buClr>
                <a:schemeClr val="dk1"/>
              </a:buClr>
              <a:buSzPts val="1200"/>
              <a:buFont typeface="Montserrat Medium"/>
              <a:buChar char="○"/>
              <a:defRPr sz="1200">
                <a:solidFill>
                  <a:schemeClr val="dk1"/>
                </a:solidFill>
                <a:latin typeface="Montserrat Medium"/>
                <a:ea typeface="Montserrat Medium"/>
                <a:cs typeface="Montserrat Medium"/>
                <a:sym typeface="Montserrat Medium"/>
              </a:defRPr>
            </a:lvl2pPr>
            <a:lvl3pPr marL="1371600" lvl="2" indent="-304800">
              <a:lnSpc>
                <a:spcPct val="100000"/>
              </a:lnSpc>
              <a:spcBef>
                <a:spcPts val="0"/>
              </a:spcBef>
              <a:spcAft>
                <a:spcPts val="0"/>
              </a:spcAft>
              <a:buClr>
                <a:schemeClr val="dk1"/>
              </a:buClr>
              <a:buSzPts val="1200"/>
              <a:buFont typeface="Montserrat Medium"/>
              <a:buChar char="■"/>
              <a:defRPr sz="1200">
                <a:solidFill>
                  <a:schemeClr val="dk1"/>
                </a:solidFill>
                <a:latin typeface="Montserrat Medium"/>
                <a:ea typeface="Montserrat Medium"/>
                <a:cs typeface="Montserrat Medium"/>
                <a:sym typeface="Montserrat Medium"/>
              </a:defRPr>
            </a:lvl3pPr>
            <a:lvl4pPr marL="1828800" lvl="3" indent="-304800">
              <a:lnSpc>
                <a:spcPct val="100000"/>
              </a:lnSpc>
              <a:spcBef>
                <a:spcPts val="0"/>
              </a:spcBef>
              <a:spcAft>
                <a:spcPts val="0"/>
              </a:spcAft>
              <a:buClr>
                <a:schemeClr val="dk1"/>
              </a:buClr>
              <a:buSzPts val="1200"/>
              <a:buFont typeface="Montserrat Medium"/>
              <a:buChar char="●"/>
              <a:defRPr sz="1200">
                <a:solidFill>
                  <a:schemeClr val="dk1"/>
                </a:solidFill>
                <a:latin typeface="Montserrat Medium"/>
                <a:ea typeface="Montserrat Medium"/>
                <a:cs typeface="Montserrat Medium"/>
                <a:sym typeface="Montserrat Medium"/>
              </a:defRPr>
            </a:lvl4pPr>
            <a:lvl5pPr marL="2286000" lvl="4" indent="-304800">
              <a:lnSpc>
                <a:spcPct val="100000"/>
              </a:lnSpc>
              <a:spcBef>
                <a:spcPts val="0"/>
              </a:spcBef>
              <a:spcAft>
                <a:spcPts val="0"/>
              </a:spcAft>
              <a:buClr>
                <a:schemeClr val="dk1"/>
              </a:buClr>
              <a:buSzPts val="1200"/>
              <a:buFont typeface="Montserrat Medium"/>
              <a:buChar char="○"/>
              <a:defRPr sz="1200">
                <a:solidFill>
                  <a:schemeClr val="dk1"/>
                </a:solidFill>
                <a:latin typeface="Montserrat Medium"/>
                <a:ea typeface="Montserrat Medium"/>
                <a:cs typeface="Montserrat Medium"/>
                <a:sym typeface="Montserrat Medium"/>
              </a:defRPr>
            </a:lvl5pPr>
            <a:lvl6pPr marL="2743200" lvl="5" indent="-304800">
              <a:lnSpc>
                <a:spcPct val="100000"/>
              </a:lnSpc>
              <a:spcBef>
                <a:spcPts val="0"/>
              </a:spcBef>
              <a:spcAft>
                <a:spcPts val="0"/>
              </a:spcAft>
              <a:buClr>
                <a:schemeClr val="dk1"/>
              </a:buClr>
              <a:buSzPts val="1200"/>
              <a:buFont typeface="Montserrat Medium"/>
              <a:buChar char="■"/>
              <a:defRPr sz="1200">
                <a:solidFill>
                  <a:schemeClr val="dk1"/>
                </a:solidFill>
                <a:latin typeface="Montserrat Medium"/>
                <a:ea typeface="Montserrat Medium"/>
                <a:cs typeface="Montserrat Medium"/>
                <a:sym typeface="Montserrat Medium"/>
              </a:defRPr>
            </a:lvl6pPr>
            <a:lvl7pPr marL="3200400" lvl="6" indent="-304800">
              <a:lnSpc>
                <a:spcPct val="100000"/>
              </a:lnSpc>
              <a:spcBef>
                <a:spcPts val="0"/>
              </a:spcBef>
              <a:spcAft>
                <a:spcPts val="0"/>
              </a:spcAft>
              <a:buClr>
                <a:schemeClr val="dk1"/>
              </a:buClr>
              <a:buSzPts val="1200"/>
              <a:buFont typeface="Montserrat Medium"/>
              <a:buChar char="●"/>
              <a:defRPr sz="1200">
                <a:solidFill>
                  <a:schemeClr val="dk1"/>
                </a:solidFill>
                <a:latin typeface="Montserrat Medium"/>
                <a:ea typeface="Montserrat Medium"/>
                <a:cs typeface="Montserrat Medium"/>
                <a:sym typeface="Montserrat Medium"/>
              </a:defRPr>
            </a:lvl7pPr>
            <a:lvl8pPr marL="3657600" lvl="7" indent="-304800">
              <a:lnSpc>
                <a:spcPct val="100000"/>
              </a:lnSpc>
              <a:spcBef>
                <a:spcPts val="0"/>
              </a:spcBef>
              <a:spcAft>
                <a:spcPts val="0"/>
              </a:spcAft>
              <a:buClr>
                <a:schemeClr val="dk1"/>
              </a:buClr>
              <a:buSzPts val="1200"/>
              <a:buFont typeface="Montserrat Medium"/>
              <a:buChar char="○"/>
              <a:defRPr sz="1200">
                <a:solidFill>
                  <a:schemeClr val="dk1"/>
                </a:solidFill>
                <a:latin typeface="Montserrat Medium"/>
                <a:ea typeface="Montserrat Medium"/>
                <a:cs typeface="Montserrat Medium"/>
                <a:sym typeface="Montserrat Medium"/>
              </a:defRPr>
            </a:lvl8pPr>
            <a:lvl9pPr marL="4114800" lvl="8" indent="-304800">
              <a:lnSpc>
                <a:spcPct val="100000"/>
              </a:lnSpc>
              <a:spcBef>
                <a:spcPts val="0"/>
              </a:spcBef>
              <a:spcAft>
                <a:spcPts val="0"/>
              </a:spcAft>
              <a:buClr>
                <a:schemeClr val="dk1"/>
              </a:buClr>
              <a:buSzPts val="1200"/>
              <a:buFont typeface="Montserrat Medium"/>
              <a:buChar char="■"/>
              <a:defRPr sz="1200">
                <a:solidFill>
                  <a:schemeClr val="dk1"/>
                </a:solidFill>
                <a:latin typeface="Montserrat Medium"/>
                <a:ea typeface="Montserrat Medium"/>
                <a:cs typeface="Montserrat Medium"/>
                <a:sym typeface="Montserrat Medium"/>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7"/>
        <p:cNvGrpSpPr/>
        <p:nvPr/>
      </p:nvGrpSpPr>
      <p:grpSpPr>
        <a:xfrm>
          <a:off x="0" y="0"/>
          <a:ext cx="0" cy="0"/>
          <a:chOff x="0" y="0"/>
          <a:chExt cx="0" cy="0"/>
        </a:xfrm>
      </p:grpSpPr>
      <p:sp>
        <p:nvSpPr>
          <p:cNvPr id="138" name="Google Shape;138;p20"/>
          <p:cNvSpPr txBox="1">
            <a:spLocks noGrp="1"/>
          </p:cNvSpPr>
          <p:nvPr>
            <p:ph type="ctrTitle"/>
          </p:nvPr>
        </p:nvSpPr>
        <p:spPr>
          <a:xfrm>
            <a:off x="294679" y="962709"/>
            <a:ext cx="5421113" cy="2768504"/>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dirty="0"/>
              <a:t>IDENTIFYING BOTTLENECKS</a:t>
            </a:r>
            <a:br>
              <a:rPr lang="en-IN" dirty="0"/>
            </a:br>
            <a:r>
              <a:rPr lang="en-IN" dirty="0"/>
              <a:t>AND EXAMPLE</a:t>
            </a:r>
            <a:endParaRPr dirty="0"/>
          </a:p>
        </p:txBody>
      </p:sp>
      <p:sp>
        <p:nvSpPr>
          <p:cNvPr id="139" name="Google Shape;139;p20"/>
          <p:cNvSpPr txBox="1">
            <a:spLocks noGrp="1"/>
          </p:cNvSpPr>
          <p:nvPr>
            <p:ph type="subTitle" idx="1"/>
          </p:nvPr>
        </p:nvSpPr>
        <p:spPr>
          <a:xfrm>
            <a:off x="4290448" y="4155242"/>
            <a:ext cx="4487400" cy="60364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NAME:N.VIBHAS</a:t>
            </a:r>
          </a:p>
          <a:p>
            <a:pPr marL="0" lvl="0" indent="0" algn="l" rtl="0">
              <a:spcBef>
                <a:spcPts val="0"/>
              </a:spcBef>
              <a:spcAft>
                <a:spcPts val="0"/>
              </a:spcAft>
              <a:buNone/>
            </a:pPr>
            <a:r>
              <a:rPr lang="en-IN" dirty="0"/>
              <a:t>ROLL NO:22H51A05B2</a:t>
            </a:r>
            <a:endParaRPr dirty="0"/>
          </a:p>
        </p:txBody>
      </p:sp>
      <p:sp>
        <p:nvSpPr>
          <p:cNvPr id="141" name="Google Shape;141;p20"/>
          <p:cNvSpPr/>
          <p:nvPr/>
        </p:nvSpPr>
        <p:spPr>
          <a:xfrm>
            <a:off x="5986342" y="1520461"/>
            <a:ext cx="2155200" cy="2155200"/>
          </a:xfrm>
          <a:prstGeom prst="ellipse">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p:txBody>
      </p:sp>
      <p:grpSp>
        <p:nvGrpSpPr>
          <p:cNvPr id="142" name="Google Shape;142;p20"/>
          <p:cNvGrpSpPr/>
          <p:nvPr/>
        </p:nvGrpSpPr>
        <p:grpSpPr>
          <a:xfrm>
            <a:off x="6839813" y="3480971"/>
            <a:ext cx="448259" cy="448865"/>
            <a:chOff x="5449349" y="3360422"/>
            <a:chExt cx="448258" cy="448865"/>
          </a:xfrm>
        </p:grpSpPr>
        <p:sp>
          <p:nvSpPr>
            <p:cNvPr id="143" name="Google Shape;143;p20"/>
            <p:cNvSpPr/>
            <p:nvPr/>
          </p:nvSpPr>
          <p:spPr>
            <a:xfrm>
              <a:off x="5455917" y="3366987"/>
              <a:ext cx="435122" cy="435735"/>
            </a:xfrm>
            <a:custGeom>
              <a:avLst/>
              <a:gdLst/>
              <a:ahLst/>
              <a:cxnLst/>
              <a:rect l="l" t="t" r="r" b="b"/>
              <a:pathLst>
                <a:path w="580163" h="580980" extrusionOk="0">
                  <a:moveTo>
                    <a:pt x="536712" y="580981"/>
                  </a:moveTo>
                  <a:lnTo>
                    <a:pt x="43451" y="580981"/>
                  </a:lnTo>
                  <a:cubicBezTo>
                    <a:pt x="19452" y="580981"/>
                    <a:pt x="0" y="561525"/>
                    <a:pt x="0" y="537525"/>
                  </a:cubicBezTo>
                  <a:lnTo>
                    <a:pt x="0" y="43456"/>
                  </a:lnTo>
                  <a:cubicBezTo>
                    <a:pt x="0" y="19456"/>
                    <a:pt x="19452" y="0"/>
                    <a:pt x="43451" y="0"/>
                  </a:cubicBezTo>
                  <a:lnTo>
                    <a:pt x="536712" y="0"/>
                  </a:lnTo>
                  <a:cubicBezTo>
                    <a:pt x="560712" y="0"/>
                    <a:pt x="580163" y="19456"/>
                    <a:pt x="580163" y="43456"/>
                  </a:cubicBezTo>
                  <a:lnTo>
                    <a:pt x="580163" y="537525"/>
                  </a:lnTo>
                  <a:cubicBezTo>
                    <a:pt x="580163" y="561525"/>
                    <a:pt x="560707" y="580981"/>
                    <a:pt x="536712" y="580981"/>
                  </a:cubicBezTo>
                  <a:close/>
                </a:path>
              </a:pathLst>
            </a:custGeom>
            <a:solidFill>
              <a:schemeClr val="accent5"/>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44" name="Google Shape;144;p20"/>
            <p:cNvSpPr/>
            <p:nvPr/>
          </p:nvSpPr>
          <p:spPr>
            <a:xfrm>
              <a:off x="5455917" y="3366987"/>
              <a:ext cx="435122" cy="300553"/>
            </a:xfrm>
            <a:custGeom>
              <a:avLst/>
              <a:gdLst/>
              <a:ahLst/>
              <a:cxnLst/>
              <a:rect l="l" t="t" r="r" b="b"/>
              <a:pathLst>
                <a:path w="580163" h="400738" extrusionOk="0">
                  <a:moveTo>
                    <a:pt x="198424" y="207986"/>
                  </a:moveTo>
                  <a:lnTo>
                    <a:pt x="272705" y="282262"/>
                  </a:lnTo>
                  <a:lnTo>
                    <a:pt x="428596" y="126371"/>
                  </a:lnTo>
                  <a:cubicBezTo>
                    <a:pt x="437715" y="117253"/>
                    <a:pt x="452500" y="117253"/>
                    <a:pt x="461614" y="126371"/>
                  </a:cubicBezTo>
                  <a:lnTo>
                    <a:pt x="580163" y="244921"/>
                  </a:lnTo>
                  <a:lnTo>
                    <a:pt x="580163" y="43456"/>
                  </a:lnTo>
                  <a:cubicBezTo>
                    <a:pt x="580163" y="19456"/>
                    <a:pt x="560712" y="0"/>
                    <a:pt x="536712" y="0"/>
                  </a:cubicBezTo>
                  <a:lnTo>
                    <a:pt x="43451" y="0"/>
                  </a:lnTo>
                  <a:cubicBezTo>
                    <a:pt x="19452" y="0"/>
                    <a:pt x="0" y="19456"/>
                    <a:pt x="0" y="43456"/>
                  </a:cubicBezTo>
                  <a:lnTo>
                    <a:pt x="0" y="400739"/>
                  </a:lnTo>
                  <a:lnTo>
                    <a:pt x="164101" y="209406"/>
                  </a:lnTo>
                  <a:cubicBezTo>
                    <a:pt x="172927" y="198986"/>
                    <a:pt x="188771" y="198328"/>
                    <a:pt x="198424" y="207986"/>
                  </a:cubicBezTo>
                  <a:close/>
                  <a:moveTo>
                    <a:pt x="135001" y="108349"/>
                  </a:moveTo>
                  <a:cubicBezTo>
                    <a:pt x="135001" y="83381"/>
                    <a:pt x="155238" y="63140"/>
                    <a:pt x="180210" y="63140"/>
                  </a:cubicBezTo>
                  <a:cubicBezTo>
                    <a:pt x="205177" y="63140"/>
                    <a:pt x="225419" y="83381"/>
                    <a:pt x="225419" y="108349"/>
                  </a:cubicBezTo>
                  <a:cubicBezTo>
                    <a:pt x="225419" y="133316"/>
                    <a:pt x="205177" y="153558"/>
                    <a:pt x="180210" y="153558"/>
                  </a:cubicBezTo>
                  <a:cubicBezTo>
                    <a:pt x="155238" y="153558"/>
                    <a:pt x="135001" y="133316"/>
                    <a:pt x="135001" y="108349"/>
                  </a:cubicBezTo>
                  <a:close/>
                </a:path>
              </a:pathLst>
            </a:custGeom>
            <a:solidFill>
              <a:schemeClr val="l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45" name="Google Shape;145;p20"/>
            <p:cNvSpPr/>
            <p:nvPr/>
          </p:nvSpPr>
          <p:spPr>
            <a:xfrm>
              <a:off x="5660447" y="3456636"/>
              <a:ext cx="230593" cy="246849"/>
            </a:xfrm>
            <a:custGeom>
              <a:avLst/>
              <a:gdLst/>
              <a:ahLst/>
              <a:cxnLst/>
              <a:rect l="l" t="t" r="r" b="b"/>
              <a:pathLst>
                <a:path w="307457" h="329132" extrusionOk="0">
                  <a:moveTo>
                    <a:pt x="155891" y="6839"/>
                  </a:moveTo>
                  <a:lnTo>
                    <a:pt x="0" y="162734"/>
                  </a:lnTo>
                  <a:lnTo>
                    <a:pt x="166402" y="329132"/>
                  </a:lnTo>
                  <a:lnTo>
                    <a:pt x="307458" y="329132"/>
                  </a:lnTo>
                  <a:lnTo>
                    <a:pt x="307458" y="125388"/>
                  </a:lnTo>
                  <a:lnTo>
                    <a:pt x="188908" y="6839"/>
                  </a:lnTo>
                  <a:cubicBezTo>
                    <a:pt x="179795" y="-2280"/>
                    <a:pt x="165009" y="-2280"/>
                    <a:pt x="155891" y="6839"/>
                  </a:cubicBezTo>
                  <a:close/>
                </a:path>
              </a:pathLst>
            </a:custGeom>
            <a:solidFill>
              <a:schemeClr val="l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46" name="Google Shape;146;p20"/>
            <p:cNvSpPr/>
            <p:nvPr/>
          </p:nvSpPr>
          <p:spPr>
            <a:xfrm>
              <a:off x="5455917" y="3517845"/>
              <a:ext cx="329330" cy="185639"/>
            </a:xfrm>
            <a:custGeom>
              <a:avLst/>
              <a:gdLst/>
              <a:ahLst/>
              <a:cxnLst/>
              <a:rect l="l" t="t" r="r" b="b"/>
              <a:pathLst>
                <a:path w="439107" h="247519" extrusionOk="0">
                  <a:moveTo>
                    <a:pt x="198424" y="6841"/>
                  </a:moveTo>
                  <a:cubicBezTo>
                    <a:pt x="188771" y="-2817"/>
                    <a:pt x="172927" y="-2164"/>
                    <a:pt x="164101" y="8261"/>
                  </a:cubicBezTo>
                  <a:lnTo>
                    <a:pt x="0" y="199594"/>
                  </a:lnTo>
                  <a:lnTo>
                    <a:pt x="0" y="247519"/>
                  </a:lnTo>
                  <a:lnTo>
                    <a:pt x="439108" y="247519"/>
                  </a:lnTo>
                  <a:close/>
                </a:path>
              </a:pathLst>
            </a:custGeom>
            <a:solidFill>
              <a:schemeClr val="dk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47" name="Google Shape;147;p20"/>
            <p:cNvSpPr/>
            <p:nvPr/>
          </p:nvSpPr>
          <p:spPr>
            <a:xfrm>
              <a:off x="5557165" y="3414342"/>
              <a:ext cx="67817" cy="67813"/>
            </a:xfrm>
            <a:custGeom>
              <a:avLst/>
              <a:gdLst/>
              <a:ahLst/>
              <a:cxnLst/>
              <a:rect l="l" t="t" r="r" b="b"/>
              <a:pathLst>
                <a:path w="90422" h="90417" extrusionOk="0">
                  <a:moveTo>
                    <a:pt x="90422" y="45209"/>
                  </a:moveTo>
                  <a:cubicBezTo>
                    <a:pt x="90422" y="70176"/>
                    <a:pt x="70181" y="90418"/>
                    <a:pt x="45209" y="90418"/>
                  </a:cubicBezTo>
                  <a:cubicBezTo>
                    <a:pt x="20241" y="90418"/>
                    <a:pt x="0" y="70176"/>
                    <a:pt x="0" y="45209"/>
                  </a:cubicBezTo>
                  <a:cubicBezTo>
                    <a:pt x="0" y="20241"/>
                    <a:pt x="20241" y="0"/>
                    <a:pt x="45209" y="0"/>
                  </a:cubicBezTo>
                  <a:cubicBezTo>
                    <a:pt x="70181" y="0"/>
                    <a:pt x="90422" y="20241"/>
                    <a:pt x="90422" y="45209"/>
                  </a:cubicBezTo>
                  <a:close/>
                </a:path>
              </a:pathLst>
            </a:custGeom>
            <a:solidFill>
              <a:schemeClr val="accent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48" name="Google Shape;148;p20"/>
            <p:cNvSpPr/>
            <p:nvPr/>
          </p:nvSpPr>
          <p:spPr>
            <a:xfrm>
              <a:off x="5449349" y="3360422"/>
              <a:ext cx="448258" cy="448865"/>
            </a:xfrm>
            <a:custGeom>
              <a:avLst/>
              <a:gdLst/>
              <a:ahLst/>
              <a:cxnLst/>
              <a:rect l="l" t="t" r="r" b="b"/>
              <a:pathLst>
                <a:path w="597678" h="598487" extrusionOk="0">
                  <a:moveTo>
                    <a:pt x="545470" y="0"/>
                  </a:moveTo>
                  <a:lnTo>
                    <a:pt x="52204" y="0"/>
                  </a:lnTo>
                  <a:cubicBezTo>
                    <a:pt x="23419" y="0"/>
                    <a:pt x="0" y="23419"/>
                    <a:pt x="0" y="52209"/>
                  </a:cubicBezTo>
                  <a:lnTo>
                    <a:pt x="0" y="104299"/>
                  </a:lnTo>
                  <a:cubicBezTo>
                    <a:pt x="0" y="115595"/>
                    <a:pt x="17511" y="115595"/>
                    <a:pt x="17511" y="104299"/>
                  </a:cubicBezTo>
                  <a:lnTo>
                    <a:pt x="17511" y="52209"/>
                  </a:lnTo>
                  <a:cubicBezTo>
                    <a:pt x="17511" y="33077"/>
                    <a:pt x="33077" y="17511"/>
                    <a:pt x="52204" y="17511"/>
                  </a:cubicBezTo>
                  <a:lnTo>
                    <a:pt x="545470" y="17511"/>
                  </a:lnTo>
                  <a:cubicBezTo>
                    <a:pt x="564602" y="17511"/>
                    <a:pt x="580168" y="33077"/>
                    <a:pt x="580168" y="52209"/>
                  </a:cubicBezTo>
                  <a:lnTo>
                    <a:pt x="580168" y="448664"/>
                  </a:lnTo>
                  <a:lnTo>
                    <a:pt x="17511" y="448664"/>
                  </a:lnTo>
                  <a:lnTo>
                    <a:pt x="17511" y="156827"/>
                  </a:lnTo>
                  <a:cubicBezTo>
                    <a:pt x="17511" y="145535"/>
                    <a:pt x="0" y="145535"/>
                    <a:pt x="0" y="156827"/>
                  </a:cubicBezTo>
                  <a:lnTo>
                    <a:pt x="0" y="546278"/>
                  </a:lnTo>
                  <a:cubicBezTo>
                    <a:pt x="0" y="575068"/>
                    <a:pt x="23419" y="598487"/>
                    <a:pt x="52209" y="598487"/>
                  </a:cubicBezTo>
                  <a:lnTo>
                    <a:pt x="545470" y="598487"/>
                  </a:lnTo>
                  <a:cubicBezTo>
                    <a:pt x="574259" y="598487"/>
                    <a:pt x="597679" y="575068"/>
                    <a:pt x="597679" y="546278"/>
                  </a:cubicBezTo>
                  <a:lnTo>
                    <a:pt x="597679" y="52209"/>
                  </a:lnTo>
                  <a:cubicBezTo>
                    <a:pt x="597674" y="23419"/>
                    <a:pt x="574255" y="0"/>
                    <a:pt x="545470" y="0"/>
                  </a:cubicBezTo>
                  <a:close/>
                  <a:moveTo>
                    <a:pt x="580168" y="546278"/>
                  </a:moveTo>
                  <a:cubicBezTo>
                    <a:pt x="580168" y="565415"/>
                    <a:pt x="564602" y="580976"/>
                    <a:pt x="545470" y="580976"/>
                  </a:cubicBezTo>
                  <a:lnTo>
                    <a:pt x="52204" y="580976"/>
                  </a:lnTo>
                  <a:cubicBezTo>
                    <a:pt x="33077" y="580976"/>
                    <a:pt x="17511" y="565415"/>
                    <a:pt x="17511" y="546278"/>
                  </a:cubicBezTo>
                  <a:lnTo>
                    <a:pt x="17511" y="466175"/>
                  </a:lnTo>
                  <a:lnTo>
                    <a:pt x="580163" y="466175"/>
                  </a:lnTo>
                  <a:lnTo>
                    <a:pt x="580163" y="546278"/>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149" name="Google Shape;149;p20"/>
            <p:cNvGrpSpPr/>
            <p:nvPr/>
          </p:nvGrpSpPr>
          <p:grpSpPr>
            <a:xfrm>
              <a:off x="5713090" y="3765209"/>
              <a:ext cx="130895" cy="13129"/>
              <a:chOff x="7573703" y="4859295"/>
              <a:chExt cx="174527" cy="17506"/>
            </a:xfrm>
          </p:grpSpPr>
          <p:sp>
            <p:nvSpPr>
              <p:cNvPr id="150" name="Google Shape;150;p20"/>
              <p:cNvSpPr/>
              <p:nvPr/>
            </p:nvSpPr>
            <p:spPr>
              <a:xfrm>
                <a:off x="7637907" y="4859295"/>
                <a:ext cx="110323" cy="17506"/>
              </a:xfrm>
              <a:custGeom>
                <a:avLst/>
                <a:gdLst/>
                <a:ahLst/>
                <a:cxnLst/>
                <a:rect l="l" t="t" r="r" b="b"/>
                <a:pathLst>
                  <a:path w="110323" h="17506" extrusionOk="0">
                    <a:moveTo>
                      <a:pt x="101855" y="0"/>
                    </a:moveTo>
                    <a:lnTo>
                      <a:pt x="8469" y="0"/>
                    </a:lnTo>
                    <a:cubicBezTo>
                      <a:pt x="-2823" y="0"/>
                      <a:pt x="-2823" y="17506"/>
                      <a:pt x="8469" y="17506"/>
                    </a:cubicBezTo>
                    <a:lnTo>
                      <a:pt x="101855" y="17506"/>
                    </a:lnTo>
                    <a:cubicBezTo>
                      <a:pt x="113147" y="17506"/>
                      <a:pt x="113147" y="0"/>
                      <a:pt x="101855" y="0"/>
                    </a:cubicBezTo>
                    <a:close/>
                  </a:path>
                </a:pathLst>
              </a:custGeom>
              <a:solidFill>
                <a:schemeClr val="accent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1" name="Google Shape;151;p20"/>
              <p:cNvSpPr/>
              <p:nvPr/>
            </p:nvSpPr>
            <p:spPr>
              <a:xfrm>
                <a:off x="7573703" y="4859295"/>
                <a:ext cx="46123" cy="17506"/>
              </a:xfrm>
              <a:custGeom>
                <a:avLst/>
                <a:gdLst/>
                <a:ahLst/>
                <a:cxnLst/>
                <a:rect l="l" t="t" r="r" b="b"/>
                <a:pathLst>
                  <a:path w="46123" h="17506" extrusionOk="0">
                    <a:moveTo>
                      <a:pt x="37651" y="0"/>
                    </a:moveTo>
                    <a:lnTo>
                      <a:pt x="8469" y="0"/>
                    </a:lnTo>
                    <a:cubicBezTo>
                      <a:pt x="-2823" y="0"/>
                      <a:pt x="-2823" y="17506"/>
                      <a:pt x="8469" y="17506"/>
                    </a:cubicBezTo>
                    <a:lnTo>
                      <a:pt x="37651" y="17506"/>
                    </a:lnTo>
                    <a:cubicBezTo>
                      <a:pt x="48947" y="17506"/>
                      <a:pt x="48947" y="0"/>
                      <a:pt x="37651" y="0"/>
                    </a:cubicBezTo>
                    <a:close/>
                  </a:path>
                </a:pathLst>
              </a:custGeom>
              <a:solidFill>
                <a:schemeClr val="accent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grpSp>
        <p:nvGrpSpPr>
          <p:cNvPr id="152" name="Google Shape;152;p20"/>
          <p:cNvGrpSpPr/>
          <p:nvPr/>
        </p:nvGrpSpPr>
        <p:grpSpPr>
          <a:xfrm>
            <a:off x="5873996" y="1811380"/>
            <a:ext cx="448865" cy="448583"/>
            <a:chOff x="1760433" y="2010598"/>
            <a:chExt cx="448865" cy="448583"/>
          </a:xfrm>
        </p:grpSpPr>
        <p:sp>
          <p:nvSpPr>
            <p:cNvPr id="153" name="Google Shape;153;p20"/>
            <p:cNvSpPr/>
            <p:nvPr/>
          </p:nvSpPr>
          <p:spPr>
            <a:xfrm>
              <a:off x="2006146" y="2347842"/>
              <a:ext cx="59162" cy="73642"/>
            </a:xfrm>
            <a:custGeom>
              <a:avLst/>
              <a:gdLst/>
              <a:ahLst/>
              <a:cxnLst/>
              <a:rect l="l" t="t" r="r" b="b"/>
              <a:pathLst>
                <a:path w="78883" h="98189" extrusionOk="0">
                  <a:moveTo>
                    <a:pt x="78445" y="98189"/>
                  </a:moveTo>
                  <a:lnTo>
                    <a:pt x="434" y="98189"/>
                  </a:lnTo>
                  <a:lnTo>
                    <a:pt x="0" y="0"/>
                  </a:lnTo>
                  <a:lnTo>
                    <a:pt x="78884" y="0"/>
                  </a:lnTo>
                  <a:close/>
                </a:path>
              </a:pathLst>
            </a:custGeom>
            <a:solidFill>
              <a:schemeClr val="l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4" name="Google Shape;154;p20"/>
            <p:cNvSpPr/>
            <p:nvPr/>
          </p:nvSpPr>
          <p:spPr>
            <a:xfrm>
              <a:off x="1868287" y="2139022"/>
              <a:ext cx="334436" cy="215456"/>
            </a:xfrm>
            <a:custGeom>
              <a:avLst/>
              <a:gdLst/>
              <a:ahLst/>
              <a:cxnLst/>
              <a:rect l="l" t="t" r="r" b="b"/>
              <a:pathLst>
                <a:path w="445915" h="287275" extrusionOk="0">
                  <a:moveTo>
                    <a:pt x="306230" y="287276"/>
                  </a:moveTo>
                  <a:lnTo>
                    <a:pt x="43259" y="287276"/>
                  </a:lnTo>
                  <a:cubicBezTo>
                    <a:pt x="19369" y="287276"/>
                    <a:pt x="0" y="267911"/>
                    <a:pt x="0" y="244017"/>
                  </a:cubicBezTo>
                  <a:lnTo>
                    <a:pt x="0" y="43259"/>
                  </a:lnTo>
                  <a:cubicBezTo>
                    <a:pt x="0" y="19369"/>
                    <a:pt x="19369" y="0"/>
                    <a:pt x="43259" y="0"/>
                  </a:cubicBezTo>
                  <a:lnTo>
                    <a:pt x="402656" y="0"/>
                  </a:lnTo>
                  <a:cubicBezTo>
                    <a:pt x="426546" y="0"/>
                    <a:pt x="445916" y="19369"/>
                    <a:pt x="445916" y="43259"/>
                  </a:cubicBezTo>
                  <a:lnTo>
                    <a:pt x="445916" y="244017"/>
                  </a:lnTo>
                  <a:cubicBezTo>
                    <a:pt x="445916" y="267911"/>
                    <a:pt x="426546" y="287276"/>
                    <a:pt x="402656" y="287276"/>
                  </a:cubicBezTo>
                  <a:lnTo>
                    <a:pt x="392730" y="287276"/>
                  </a:lnTo>
                </a:path>
              </a:pathLst>
            </a:custGeom>
            <a:solidFill>
              <a:schemeClr val="l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5" name="Google Shape;155;p20"/>
            <p:cNvSpPr/>
            <p:nvPr/>
          </p:nvSpPr>
          <p:spPr>
            <a:xfrm>
              <a:off x="1868287" y="2301939"/>
              <a:ext cx="334436" cy="52540"/>
            </a:xfrm>
            <a:custGeom>
              <a:avLst/>
              <a:gdLst/>
              <a:ahLst/>
              <a:cxnLst/>
              <a:rect l="l" t="t" r="r" b="b"/>
              <a:pathLst>
                <a:path w="445915" h="70053" extrusionOk="0">
                  <a:moveTo>
                    <a:pt x="0" y="0"/>
                  </a:moveTo>
                  <a:lnTo>
                    <a:pt x="0" y="26794"/>
                  </a:lnTo>
                  <a:cubicBezTo>
                    <a:pt x="0" y="50688"/>
                    <a:pt x="19369" y="70053"/>
                    <a:pt x="43259" y="70053"/>
                  </a:cubicBezTo>
                  <a:lnTo>
                    <a:pt x="402656" y="70053"/>
                  </a:lnTo>
                  <a:cubicBezTo>
                    <a:pt x="426546" y="70053"/>
                    <a:pt x="445916" y="50688"/>
                    <a:pt x="445916" y="26794"/>
                  </a:cubicBezTo>
                  <a:lnTo>
                    <a:pt x="445916" y="0"/>
                  </a:lnTo>
                  <a:close/>
                </a:path>
              </a:pathLst>
            </a:custGeom>
            <a:solidFill>
              <a:schemeClr val="dk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6" name="Google Shape;156;p20"/>
            <p:cNvSpPr/>
            <p:nvPr/>
          </p:nvSpPr>
          <p:spPr>
            <a:xfrm>
              <a:off x="1951552" y="2089218"/>
              <a:ext cx="77587" cy="72326"/>
            </a:xfrm>
            <a:custGeom>
              <a:avLst/>
              <a:gdLst/>
              <a:ahLst/>
              <a:cxnLst/>
              <a:rect l="l" t="t" r="r" b="b"/>
              <a:pathLst>
                <a:path w="103449" h="96435" extrusionOk="0">
                  <a:moveTo>
                    <a:pt x="89929" y="7014"/>
                  </a:moveTo>
                  <a:cubicBezTo>
                    <a:pt x="98345" y="16502"/>
                    <a:pt x="103449" y="28990"/>
                    <a:pt x="103449" y="42666"/>
                  </a:cubicBezTo>
                  <a:cubicBezTo>
                    <a:pt x="103449" y="72363"/>
                    <a:pt x="79377" y="96436"/>
                    <a:pt x="49679" y="96436"/>
                  </a:cubicBezTo>
                  <a:cubicBezTo>
                    <a:pt x="30063" y="96436"/>
                    <a:pt x="12899" y="85929"/>
                    <a:pt x="3507" y="70240"/>
                  </a:cubicBezTo>
                  <a:lnTo>
                    <a:pt x="0" y="65460"/>
                  </a:lnTo>
                  <a:lnTo>
                    <a:pt x="85331" y="0"/>
                  </a:lnTo>
                  <a:close/>
                </a:path>
              </a:pathLst>
            </a:custGeom>
            <a:solidFill>
              <a:schemeClr val="accent5"/>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7" name="Google Shape;157;p20"/>
            <p:cNvSpPr/>
            <p:nvPr/>
          </p:nvSpPr>
          <p:spPr>
            <a:xfrm>
              <a:off x="1767008" y="2159271"/>
              <a:ext cx="41680" cy="41677"/>
            </a:xfrm>
            <a:custGeom>
              <a:avLst/>
              <a:gdLst/>
              <a:ahLst/>
              <a:cxnLst/>
              <a:rect l="l" t="t" r="r" b="b"/>
              <a:pathLst>
                <a:path w="55573" h="55569" extrusionOk="0">
                  <a:moveTo>
                    <a:pt x="55574" y="27785"/>
                  </a:moveTo>
                  <a:cubicBezTo>
                    <a:pt x="55574" y="43131"/>
                    <a:pt x="43131" y="55569"/>
                    <a:pt x="27789" y="55569"/>
                  </a:cubicBezTo>
                  <a:cubicBezTo>
                    <a:pt x="12443" y="55569"/>
                    <a:pt x="0" y="43131"/>
                    <a:pt x="0" y="27785"/>
                  </a:cubicBezTo>
                  <a:cubicBezTo>
                    <a:pt x="0" y="12438"/>
                    <a:pt x="12443" y="0"/>
                    <a:pt x="27789" y="0"/>
                  </a:cubicBezTo>
                  <a:cubicBezTo>
                    <a:pt x="43131" y="0"/>
                    <a:pt x="55574" y="12438"/>
                    <a:pt x="55574" y="27785"/>
                  </a:cubicBez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8" name="Google Shape;158;p20"/>
            <p:cNvSpPr/>
            <p:nvPr/>
          </p:nvSpPr>
          <p:spPr>
            <a:xfrm>
              <a:off x="1904137" y="2016893"/>
              <a:ext cx="71449" cy="74955"/>
            </a:xfrm>
            <a:custGeom>
              <a:avLst/>
              <a:gdLst/>
              <a:ahLst/>
              <a:cxnLst/>
              <a:rect l="l" t="t" r="r" b="b"/>
              <a:pathLst>
                <a:path w="95265" h="99940" extrusionOk="0">
                  <a:moveTo>
                    <a:pt x="95265" y="59029"/>
                  </a:moveTo>
                  <a:lnTo>
                    <a:pt x="56983" y="12665"/>
                  </a:lnTo>
                  <a:cubicBezTo>
                    <a:pt x="46495" y="-1321"/>
                    <a:pt x="26651" y="-4157"/>
                    <a:pt x="12665" y="6332"/>
                  </a:cubicBezTo>
                  <a:cubicBezTo>
                    <a:pt x="-1321" y="16820"/>
                    <a:pt x="-4157" y="36664"/>
                    <a:pt x="6332" y="50650"/>
                  </a:cubicBezTo>
                  <a:lnTo>
                    <a:pt x="46810" y="99941"/>
                  </a:lnTo>
                  <a:close/>
                </a:path>
              </a:pathLst>
            </a:custGeom>
            <a:solidFill>
              <a:schemeClr val="accent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9" name="Google Shape;159;p20"/>
            <p:cNvSpPr/>
            <p:nvPr/>
          </p:nvSpPr>
          <p:spPr>
            <a:xfrm>
              <a:off x="1919111" y="2051267"/>
              <a:ext cx="120545" cy="107148"/>
            </a:xfrm>
            <a:custGeom>
              <a:avLst/>
              <a:gdLst/>
              <a:ahLst/>
              <a:cxnLst/>
              <a:rect l="l" t="t" r="r" b="b"/>
              <a:pathLst>
                <a:path w="160727" h="142864" extrusionOk="0">
                  <a:moveTo>
                    <a:pt x="17863" y="142865"/>
                  </a:moveTo>
                  <a:cubicBezTo>
                    <a:pt x="-11725" y="103418"/>
                    <a:pt x="-3730" y="47452"/>
                    <a:pt x="35721" y="17863"/>
                  </a:cubicBezTo>
                  <a:cubicBezTo>
                    <a:pt x="75172" y="-11725"/>
                    <a:pt x="131139" y="-3730"/>
                    <a:pt x="160727" y="35721"/>
                  </a:cubicBez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60" name="Google Shape;160;p20"/>
            <p:cNvSpPr/>
            <p:nvPr/>
          </p:nvSpPr>
          <p:spPr>
            <a:xfrm>
              <a:off x="1767008" y="2382074"/>
              <a:ext cx="130240" cy="40286"/>
            </a:xfrm>
            <a:custGeom>
              <a:avLst/>
              <a:gdLst/>
              <a:ahLst/>
              <a:cxnLst/>
              <a:rect l="l" t="t" r="r" b="b"/>
              <a:pathLst>
                <a:path w="173653" h="53715" extrusionOk="0">
                  <a:moveTo>
                    <a:pt x="173653" y="43848"/>
                  </a:moveTo>
                  <a:lnTo>
                    <a:pt x="173585" y="53716"/>
                  </a:lnTo>
                  <a:lnTo>
                    <a:pt x="0" y="53716"/>
                  </a:lnTo>
                  <a:lnTo>
                    <a:pt x="0" y="43848"/>
                  </a:lnTo>
                  <a:cubicBezTo>
                    <a:pt x="0" y="19634"/>
                    <a:pt x="19634" y="0"/>
                    <a:pt x="43848" y="0"/>
                  </a:cubicBezTo>
                  <a:lnTo>
                    <a:pt x="129805" y="0"/>
                  </a:lnTo>
                  <a:cubicBezTo>
                    <a:pt x="154023" y="0"/>
                    <a:pt x="173653" y="19634"/>
                    <a:pt x="173653" y="43848"/>
                  </a:cubicBezTo>
                  <a:close/>
                </a:path>
              </a:pathLst>
            </a:custGeom>
            <a:solidFill>
              <a:schemeClr val="accent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61" name="Google Shape;161;p20"/>
            <p:cNvSpPr/>
            <p:nvPr/>
          </p:nvSpPr>
          <p:spPr>
            <a:xfrm>
              <a:off x="1767008" y="2415786"/>
              <a:ext cx="435715" cy="36821"/>
            </a:xfrm>
            <a:custGeom>
              <a:avLst/>
              <a:gdLst/>
              <a:ahLst/>
              <a:cxnLst/>
              <a:rect l="l" t="t" r="r" b="b"/>
              <a:pathLst>
                <a:path w="580953" h="49094" extrusionOk="0">
                  <a:moveTo>
                    <a:pt x="0" y="0"/>
                  </a:moveTo>
                  <a:lnTo>
                    <a:pt x="580953" y="0"/>
                  </a:lnTo>
                  <a:lnTo>
                    <a:pt x="580953" y="49095"/>
                  </a:lnTo>
                  <a:lnTo>
                    <a:pt x="0" y="49095"/>
                  </a:lnTo>
                  <a:close/>
                </a:path>
              </a:pathLst>
            </a:custGeom>
            <a:solidFill>
              <a:schemeClr val="accent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62" name="Google Shape;162;p20"/>
            <p:cNvSpPr/>
            <p:nvPr/>
          </p:nvSpPr>
          <p:spPr>
            <a:xfrm>
              <a:off x="2098631" y="2323784"/>
              <a:ext cx="63625" cy="91973"/>
            </a:xfrm>
            <a:custGeom>
              <a:avLst/>
              <a:gdLst/>
              <a:ahLst/>
              <a:cxnLst/>
              <a:rect l="l" t="t" r="r" b="b"/>
              <a:pathLst>
                <a:path w="84833" h="122631" extrusionOk="0">
                  <a:moveTo>
                    <a:pt x="42419" y="122632"/>
                  </a:moveTo>
                  <a:cubicBezTo>
                    <a:pt x="18990" y="122632"/>
                    <a:pt x="0" y="103637"/>
                    <a:pt x="0" y="80213"/>
                  </a:cubicBezTo>
                  <a:lnTo>
                    <a:pt x="0" y="0"/>
                  </a:lnTo>
                  <a:lnTo>
                    <a:pt x="84833" y="0"/>
                  </a:lnTo>
                  <a:lnTo>
                    <a:pt x="84833" y="80213"/>
                  </a:lnTo>
                  <a:cubicBezTo>
                    <a:pt x="84833" y="103637"/>
                    <a:pt x="65843" y="122632"/>
                    <a:pt x="42419" y="122632"/>
                  </a:cubicBezTo>
                  <a:close/>
                </a:path>
              </a:pathLst>
            </a:custGeom>
            <a:solidFill>
              <a:schemeClr val="accent5"/>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63" name="Google Shape;163;p20"/>
            <p:cNvSpPr/>
            <p:nvPr/>
          </p:nvSpPr>
          <p:spPr>
            <a:xfrm>
              <a:off x="1760433" y="2010598"/>
              <a:ext cx="448865" cy="448583"/>
            </a:xfrm>
            <a:custGeom>
              <a:avLst/>
              <a:gdLst/>
              <a:ahLst/>
              <a:cxnLst/>
              <a:rect l="l" t="t" r="r" b="b"/>
              <a:pathLst>
                <a:path w="598487" h="598110" extrusionOk="0">
                  <a:moveTo>
                    <a:pt x="544530" y="467274"/>
                  </a:moveTo>
                  <a:lnTo>
                    <a:pt x="546462" y="467274"/>
                  </a:lnTo>
                  <a:cubicBezTo>
                    <a:pt x="575196" y="467274"/>
                    <a:pt x="598488" y="443982"/>
                    <a:pt x="598488" y="415248"/>
                  </a:cubicBezTo>
                  <a:lnTo>
                    <a:pt x="598488" y="214491"/>
                  </a:lnTo>
                  <a:cubicBezTo>
                    <a:pt x="598488" y="185756"/>
                    <a:pt x="575196" y="162464"/>
                    <a:pt x="546462" y="162464"/>
                  </a:cubicBezTo>
                  <a:lnTo>
                    <a:pt x="365220" y="162464"/>
                  </a:lnTo>
                  <a:cubicBezTo>
                    <a:pt x="366402" y="157666"/>
                    <a:pt x="367042" y="152652"/>
                    <a:pt x="367042" y="147492"/>
                  </a:cubicBezTo>
                  <a:cubicBezTo>
                    <a:pt x="367042" y="135045"/>
                    <a:pt x="363343" y="122977"/>
                    <a:pt x="356503" y="112749"/>
                  </a:cubicBezTo>
                  <a:lnTo>
                    <a:pt x="377553" y="96959"/>
                  </a:lnTo>
                  <a:cubicBezTo>
                    <a:pt x="381379" y="94092"/>
                    <a:pt x="382174" y="88512"/>
                    <a:pt x="379306" y="84686"/>
                  </a:cubicBezTo>
                  <a:cubicBezTo>
                    <a:pt x="363594" y="63732"/>
                    <a:pt x="340659" y="50152"/>
                    <a:pt x="314733" y="46449"/>
                  </a:cubicBezTo>
                  <a:cubicBezTo>
                    <a:pt x="302838" y="44751"/>
                    <a:pt x="290975" y="45248"/>
                    <a:pt x="279583" y="47773"/>
                  </a:cubicBezTo>
                  <a:lnTo>
                    <a:pt x="256045" y="16391"/>
                  </a:lnTo>
                  <a:cubicBezTo>
                    <a:pt x="243529" y="-303"/>
                    <a:pt x="218603" y="-5230"/>
                    <a:pt x="201151" y="6208"/>
                  </a:cubicBezTo>
                  <a:cubicBezTo>
                    <a:pt x="181485" y="19098"/>
                    <a:pt x="177033" y="45778"/>
                    <a:pt x="190923" y="64303"/>
                  </a:cubicBezTo>
                  <a:lnTo>
                    <a:pt x="198115" y="73891"/>
                  </a:lnTo>
                  <a:lnTo>
                    <a:pt x="57561" y="196130"/>
                  </a:lnTo>
                  <a:cubicBezTo>
                    <a:pt x="49333" y="190331"/>
                    <a:pt x="38630" y="187820"/>
                    <a:pt x="27365" y="190596"/>
                  </a:cubicBezTo>
                  <a:cubicBezTo>
                    <a:pt x="15918" y="193413"/>
                    <a:pt x="3973" y="205317"/>
                    <a:pt x="1142" y="216764"/>
                  </a:cubicBezTo>
                  <a:cubicBezTo>
                    <a:pt x="-4725" y="240517"/>
                    <a:pt x="12809" y="261864"/>
                    <a:pt x="35443" y="262540"/>
                  </a:cubicBezTo>
                  <a:lnTo>
                    <a:pt x="83633" y="486534"/>
                  </a:lnTo>
                  <a:lnTo>
                    <a:pt x="52616" y="486534"/>
                  </a:lnTo>
                  <a:cubicBezTo>
                    <a:pt x="23603" y="486534"/>
                    <a:pt x="1" y="510136"/>
                    <a:pt x="1" y="539149"/>
                  </a:cubicBezTo>
                  <a:cubicBezTo>
                    <a:pt x="1" y="539336"/>
                    <a:pt x="19" y="539519"/>
                    <a:pt x="28" y="539697"/>
                  </a:cubicBezTo>
                  <a:cubicBezTo>
                    <a:pt x="19" y="539884"/>
                    <a:pt x="1" y="540062"/>
                    <a:pt x="1" y="540249"/>
                  </a:cubicBezTo>
                  <a:lnTo>
                    <a:pt x="1" y="589344"/>
                  </a:lnTo>
                  <a:cubicBezTo>
                    <a:pt x="1" y="594184"/>
                    <a:pt x="3928" y="598111"/>
                    <a:pt x="8768" y="598111"/>
                  </a:cubicBezTo>
                  <a:lnTo>
                    <a:pt x="79487" y="598111"/>
                  </a:lnTo>
                  <a:cubicBezTo>
                    <a:pt x="90798" y="598111"/>
                    <a:pt x="90798" y="580577"/>
                    <a:pt x="79487" y="580577"/>
                  </a:cubicBezTo>
                  <a:lnTo>
                    <a:pt x="17535" y="580577"/>
                  </a:lnTo>
                  <a:cubicBezTo>
                    <a:pt x="17535" y="580577"/>
                    <a:pt x="16923" y="542816"/>
                    <a:pt x="18644" y="530382"/>
                  </a:cubicBezTo>
                  <a:cubicBezTo>
                    <a:pt x="20781" y="514917"/>
                    <a:pt x="36301" y="504068"/>
                    <a:pt x="52616" y="504068"/>
                  </a:cubicBezTo>
                  <a:lnTo>
                    <a:pt x="138573" y="504068"/>
                  </a:lnTo>
                  <a:cubicBezTo>
                    <a:pt x="154892" y="504068"/>
                    <a:pt x="170389" y="514921"/>
                    <a:pt x="172544" y="530382"/>
                  </a:cubicBezTo>
                  <a:cubicBezTo>
                    <a:pt x="172983" y="533514"/>
                    <a:pt x="172855" y="543030"/>
                    <a:pt x="172855" y="543030"/>
                  </a:cubicBezTo>
                  <a:cubicBezTo>
                    <a:pt x="172937" y="546359"/>
                    <a:pt x="175658" y="549016"/>
                    <a:pt x="178992" y="549016"/>
                  </a:cubicBezTo>
                  <a:lnTo>
                    <a:pt x="580954" y="549016"/>
                  </a:lnTo>
                  <a:lnTo>
                    <a:pt x="580954" y="580577"/>
                  </a:lnTo>
                  <a:lnTo>
                    <a:pt x="128582" y="580577"/>
                  </a:lnTo>
                  <a:cubicBezTo>
                    <a:pt x="117276" y="580577"/>
                    <a:pt x="117276" y="598111"/>
                    <a:pt x="128582" y="598111"/>
                  </a:cubicBezTo>
                  <a:lnTo>
                    <a:pt x="589721" y="598111"/>
                  </a:lnTo>
                  <a:cubicBezTo>
                    <a:pt x="594561" y="598111"/>
                    <a:pt x="598488" y="594184"/>
                    <a:pt x="598488" y="589344"/>
                  </a:cubicBezTo>
                  <a:lnTo>
                    <a:pt x="598488" y="540249"/>
                  </a:lnTo>
                  <a:cubicBezTo>
                    <a:pt x="598488" y="535409"/>
                    <a:pt x="594561" y="531482"/>
                    <a:pt x="589721" y="531482"/>
                  </a:cubicBezTo>
                  <a:lnTo>
                    <a:pt x="531832" y="531482"/>
                  </a:lnTo>
                  <a:cubicBezTo>
                    <a:pt x="539731" y="522474"/>
                    <a:pt x="544530" y="510688"/>
                    <a:pt x="544530" y="497794"/>
                  </a:cubicBezTo>
                  <a:close/>
                  <a:moveTo>
                    <a:pt x="312253" y="63809"/>
                  </a:moveTo>
                  <a:cubicBezTo>
                    <a:pt x="330623" y="66430"/>
                    <a:pt x="347166" y="75092"/>
                    <a:pt x="359645" y="88476"/>
                  </a:cubicBezTo>
                  <a:lnTo>
                    <a:pt x="338403" y="104407"/>
                  </a:lnTo>
                  <a:cubicBezTo>
                    <a:pt x="333485" y="108096"/>
                    <a:pt x="334020" y="116078"/>
                    <a:pt x="339399" y="119073"/>
                  </a:cubicBezTo>
                  <a:cubicBezTo>
                    <a:pt x="345928" y="127086"/>
                    <a:pt x="349508" y="137104"/>
                    <a:pt x="349508" y="147492"/>
                  </a:cubicBezTo>
                  <a:cubicBezTo>
                    <a:pt x="349508" y="172309"/>
                    <a:pt x="329321" y="192496"/>
                    <a:pt x="304504" y="192496"/>
                  </a:cubicBezTo>
                  <a:cubicBezTo>
                    <a:pt x="291277" y="192496"/>
                    <a:pt x="279108" y="186866"/>
                    <a:pt x="270647" y="177140"/>
                  </a:cubicBezTo>
                  <a:lnTo>
                    <a:pt x="318532" y="141228"/>
                  </a:lnTo>
                  <a:cubicBezTo>
                    <a:pt x="327577" y="134442"/>
                    <a:pt x="317061" y="120415"/>
                    <a:pt x="308011" y="127201"/>
                  </a:cubicBezTo>
                  <a:lnTo>
                    <a:pt x="231561" y="184537"/>
                  </a:lnTo>
                  <a:cubicBezTo>
                    <a:pt x="221602" y="167784"/>
                    <a:pt x="218073" y="148109"/>
                    <a:pt x="221744" y="128548"/>
                  </a:cubicBezTo>
                  <a:cubicBezTo>
                    <a:pt x="225182" y="110228"/>
                    <a:pt x="234981" y="93553"/>
                    <a:pt x="249323" y="81649"/>
                  </a:cubicBezTo>
                  <a:cubicBezTo>
                    <a:pt x="267067" y="66919"/>
                    <a:pt x="289610" y="60572"/>
                    <a:pt x="312253" y="63809"/>
                  </a:cubicBezTo>
                  <a:close/>
                  <a:moveTo>
                    <a:pt x="211297" y="20532"/>
                  </a:moveTo>
                  <a:cubicBezTo>
                    <a:pt x="221438" y="14281"/>
                    <a:pt x="234744" y="17212"/>
                    <a:pt x="241890" y="26742"/>
                  </a:cubicBezTo>
                  <a:lnTo>
                    <a:pt x="261958" y="53495"/>
                  </a:lnTo>
                  <a:cubicBezTo>
                    <a:pt x="254967" y="56531"/>
                    <a:pt x="248282" y="60389"/>
                    <a:pt x="242031" y="65074"/>
                  </a:cubicBezTo>
                  <a:cubicBezTo>
                    <a:pt x="235780" y="69759"/>
                    <a:pt x="230205" y="75101"/>
                    <a:pt x="225338" y="80960"/>
                  </a:cubicBezTo>
                  <a:lnTo>
                    <a:pt x="204950" y="53782"/>
                  </a:lnTo>
                  <a:cubicBezTo>
                    <a:pt x="196955" y="43120"/>
                    <a:pt x="199690" y="27692"/>
                    <a:pt x="211297" y="20532"/>
                  </a:cubicBezTo>
                  <a:close/>
                  <a:moveTo>
                    <a:pt x="39032" y="244878"/>
                  </a:moveTo>
                  <a:cubicBezTo>
                    <a:pt x="26607" y="246458"/>
                    <a:pt x="16115" y="235960"/>
                    <a:pt x="17694" y="223536"/>
                  </a:cubicBezTo>
                  <a:cubicBezTo>
                    <a:pt x="18767" y="215070"/>
                    <a:pt x="25607" y="208230"/>
                    <a:pt x="34078" y="207157"/>
                  </a:cubicBezTo>
                  <a:cubicBezTo>
                    <a:pt x="46497" y="205578"/>
                    <a:pt x="56995" y="216070"/>
                    <a:pt x="55415" y="228495"/>
                  </a:cubicBezTo>
                  <a:cubicBezTo>
                    <a:pt x="54342" y="236965"/>
                    <a:pt x="47502" y="243800"/>
                    <a:pt x="39032" y="244878"/>
                  </a:cubicBezTo>
                  <a:close/>
                  <a:moveTo>
                    <a:pt x="190626" y="531482"/>
                  </a:moveTo>
                  <a:cubicBezTo>
                    <a:pt x="186900" y="506090"/>
                    <a:pt x="164983" y="486534"/>
                    <a:pt x="138573" y="486534"/>
                  </a:cubicBezTo>
                  <a:lnTo>
                    <a:pt x="101569" y="486534"/>
                  </a:lnTo>
                  <a:lnTo>
                    <a:pt x="52589" y="258855"/>
                  </a:lnTo>
                  <a:cubicBezTo>
                    <a:pt x="64725" y="252905"/>
                    <a:pt x="73109" y="240421"/>
                    <a:pt x="73109" y="226015"/>
                  </a:cubicBezTo>
                  <a:cubicBezTo>
                    <a:pt x="73109" y="220016"/>
                    <a:pt x="71647" y="214354"/>
                    <a:pt x="69072" y="209354"/>
                  </a:cubicBezTo>
                  <a:lnTo>
                    <a:pt x="208662" y="87950"/>
                  </a:lnTo>
                  <a:lnTo>
                    <a:pt x="214909" y="96279"/>
                  </a:lnTo>
                  <a:cubicBezTo>
                    <a:pt x="209292" y="106507"/>
                    <a:pt x="205493" y="117758"/>
                    <a:pt x="203795" y="129653"/>
                  </a:cubicBezTo>
                  <a:cubicBezTo>
                    <a:pt x="202210" y="140734"/>
                    <a:pt x="202530" y="151794"/>
                    <a:pt x="204621" y="162464"/>
                  </a:cubicBezTo>
                  <a:lnTo>
                    <a:pt x="187065" y="162464"/>
                  </a:lnTo>
                  <a:cubicBezTo>
                    <a:pt x="158330" y="162464"/>
                    <a:pt x="135038" y="185756"/>
                    <a:pt x="135038" y="214491"/>
                  </a:cubicBezTo>
                  <a:lnTo>
                    <a:pt x="135038" y="415248"/>
                  </a:lnTo>
                  <a:cubicBezTo>
                    <a:pt x="135038" y="443982"/>
                    <a:pt x="158330" y="467274"/>
                    <a:pt x="187065" y="467274"/>
                  </a:cubicBezTo>
                  <a:lnTo>
                    <a:pt x="318888" y="467274"/>
                  </a:lnTo>
                  <a:lnTo>
                    <a:pt x="319244" y="531482"/>
                  </a:lnTo>
                  <a:close/>
                  <a:moveTo>
                    <a:pt x="397347" y="529871"/>
                  </a:moveTo>
                  <a:lnTo>
                    <a:pt x="336769" y="529871"/>
                  </a:lnTo>
                  <a:lnTo>
                    <a:pt x="336435" y="469041"/>
                  </a:lnTo>
                  <a:lnTo>
                    <a:pt x="397685" y="469041"/>
                  </a:lnTo>
                  <a:close/>
                  <a:moveTo>
                    <a:pt x="414872" y="531482"/>
                  </a:moveTo>
                  <a:lnTo>
                    <a:pt x="415228" y="467274"/>
                  </a:lnTo>
                  <a:lnTo>
                    <a:pt x="442163" y="467274"/>
                  </a:lnTo>
                  <a:lnTo>
                    <a:pt x="442163" y="497794"/>
                  </a:lnTo>
                  <a:cubicBezTo>
                    <a:pt x="442163" y="510688"/>
                    <a:pt x="446967" y="522474"/>
                    <a:pt x="454861" y="531482"/>
                  </a:cubicBezTo>
                  <a:close/>
                  <a:moveTo>
                    <a:pt x="526997" y="497794"/>
                  </a:moveTo>
                  <a:cubicBezTo>
                    <a:pt x="526997" y="517209"/>
                    <a:pt x="510476" y="532834"/>
                    <a:pt x="490755" y="531345"/>
                  </a:cubicBezTo>
                  <a:cubicBezTo>
                    <a:pt x="473103" y="530017"/>
                    <a:pt x="459697" y="514816"/>
                    <a:pt x="459697" y="497113"/>
                  </a:cubicBezTo>
                  <a:lnTo>
                    <a:pt x="459697" y="426348"/>
                  </a:lnTo>
                  <a:lnTo>
                    <a:pt x="526997" y="426348"/>
                  </a:lnTo>
                  <a:close/>
                  <a:moveTo>
                    <a:pt x="535763" y="408814"/>
                  </a:moveTo>
                  <a:lnTo>
                    <a:pt x="529522" y="408814"/>
                  </a:lnTo>
                  <a:lnTo>
                    <a:pt x="529522" y="353222"/>
                  </a:lnTo>
                  <a:cubicBezTo>
                    <a:pt x="529522" y="341917"/>
                    <a:pt x="511988" y="341917"/>
                    <a:pt x="511988" y="353222"/>
                  </a:cubicBezTo>
                  <a:lnTo>
                    <a:pt x="511988" y="408814"/>
                  </a:lnTo>
                  <a:lnTo>
                    <a:pt x="500299" y="408814"/>
                  </a:lnTo>
                  <a:lnTo>
                    <a:pt x="500299" y="353222"/>
                  </a:lnTo>
                  <a:cubicBezTo>
                    <a:pt x="500299" y="341917"/>
                    <a:pt x="482765" y="341917"/>
                    <a:pt x="482765" y="353222"/>
                  </a:cubicBezTo>
                  <a:lnTo>
                    <a:pt x="482765" y="408814"/>
                  </a:lnTo>
                  <a:lnTo>
                    <a:pt x="476706" y="408814"/>
                  </a:lnTo>
                  <a:lnTo>
                    <a:pt x="463665" y="366980"/>
                  </a:lnTo>
                  <a:cubicBezTo>
                    <a:pt x="460300" y="356181"/>
                    <a:pt x="443560" y="361400"/>
                    <a:pt x="446926" y="372194"/>
                  </a:cubicBezTo>
                  <a:lnTo>
                    <a:pt x="458341" y="408814"/>
                  </a:lnTo>
                  <a:lnTo>
                    <a:pt x="450930" y="408814"/>
                  </a:lnTo>
                  <a:cubicBezTo>
                    <a:pt x="446090" y="408814"/>
                    <a:pt x="442163" y="412737"/>
                    <a:pt x="442163" y="417581"/>
                  </a:cubicBezTo>
                  <a:lnTo>
                    <a:pt x="442163" y="449740"/>
                  </a:lnTo>
                  <a:lnTo>
                    <a:pt x="187065" y="449740"/>
                  </a:lnTo>
                  <a:cubicBezTo>
                    <a:pt x="168015" y="449740"/>
                    <a:pt x="152572" y="434298"/>
                    <a:pt x="152572" y="415248"/>
                  </a:cubicBezTo>
                  <a:lnTo>
                    <a:pt x="152572" y="214491"/>
                  </a:lnTo>
                  <a:cubicBezTo>
                    <a:pt x="152572" y="195441"/>
                    <a:pt x="168015" y="179998"/>
                    <a:pt x="187065" y="179998"/>
                  </a:cubicBezTo>
                  <a:lnTo>
                    <a:pt x="209831" y="179998"/>
                  </a:lnTo>
                  <a:cubicBezTo>
                    <a:pt x="213000" y="187870"/>
                    <a:pt x="217192" y="195381"/>
                    <a:pt x="222420" y="202349"/>
                  </a:cubicBezTo>
                  <a:cubicBezTo>
                    <a:pt x="225310" y="206203"/>
                    <a:pt x="230899" y="206947"/>
                    <a:pt x="234693" y="204103"/>
                  </a:cubicBezTo>
                  <a:lnTo>
                    <a:pt x="256602" y="187674"/>
                  </a:lnTo>
                  <a:cubicBezTo>
                    <a:pt x="268382" y="201655"/>
                    <a:pt x="285980" y="210029"/>
                    <a:pt x="304504" y="210029"/>
                  </a:cubicBezTo>
                  <a:cubicBezTo>
                    <a:pt x="327093" y="210029"/>
                    <a:pt x="346919" y="197993"/>
                    <a:pt x="357914" y="179998"/>
                  </a:cubicBezTo>
                  <a:lnTo>
                    <a:pt x="546466" y="179998"/>
                  </a:lnTo>
                  <a:cubicBezTo>
                    <a:pt x="565516" y="179998"/>
                    <a:pt x="580959" y="195441"/>
                    <a:pt x="580959" y="214491"/>
                  </a:cubicBezTo>
                  <a:lnTo>
                    <a:pt x="580959" y="415248"/>
                  </a:lnTo>
                  <a:cubicBezTo>
                    <a:pt x="580959" y="434298"/>
                    <a:pt x="565516" y="449740"/>
                    <a:pt x="546466" y="449740"/>
                  </a:cubicBezTo>
                  <a:lnTo>
                    <a:pt x="544535" y="449740"/>
                  </a:lnTo>
                  <a:lnTo>
                    <a:pt x="544535" y="417581"/>
                  </a:lnTo>
                  <a:cubicBezTo>
                    <a:pt x="544530" y="412737"/>
                    <a:pt x="540608" y="408814"/>
                    <a:pt x="535763" y="408814"/>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nvGrpSpPr>
          <p:cNvPr id="164" name="Google Shape;164;p20"/>
          <p:cNvGrpSpPr/>
          <p:nvPr/>
        </p:nvGrpSpPr>
        <p:grpSpPr>
          <a:xfrm>
            <a:off x="7715048" y="1811239"/>
            <a:ext cx="448865" cy="448865"/>
            <a:chOff x="3981143" y="1333752"/>
            <a:chExt cx="448865" cy="448865"/>
          </a:xfrm>
        </p:grpSpPr>
        <p:sp>
          <p:nvSpPr>
            <p:cNvPr id="165" name="Google Shape;165;p20"/>
            <p:cNvSpPr/>
            <p:nvPr/>
          </p:nvSpPr>
          <p:spPr>
            <a:xfrm>
              <a:off x="4092517" y="1415722"/>
              <a:ext cx="226993" cy="83285"/>
            </a:xfrm>
            <a:custGeom>
              <a:avLst/>
              <a:gdLst/>
              <a:ahLst/>
              <a:cxnLst/>
              <a:rect l="l" t="t" r="r" b="b"/>
              <a:pathLst>
                <a:path w="302658" h="111047" extrusionOk="0">
                  <a:moveTo>
                    <a:pt x="252441" y="0"/>
                  </a:moveTo>
                  <a:lnTo>
                    <a:pt x="260473" y="0"/>
                  </a:lnTo>
                  <a:cubicBezTo>
                    <a:pt x="283774" y="0"/>
                    <a:pt x="302659" y="18885"/>
                    <a:pt x="302659" y="42186"/>
                  </a:cubicBezTo>
                  <a:lnTo>
                    <a:pt x="302659" y="111047"/>
                  </a:lnTo>
                  <a:lnTo>
                    <a:pt x="0" y="111047"/>
                  </a:lnTo>
                  <a:lnTo>
                    <a:pt x="0" y="42186"/>
                  </a:lnTo>
                  <a:cubicBezTo>
                    <a:pt x="0" y="18885"/>
                    <a:pt x="18885" y="0"/>
                    <a:pt x="42186" y="0"/>
                  </a:cubicBezTo>
                  <a:lnTo>
                    <a:pt x="49049" y="0"/>
                  </a:lnTo>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66" name="Google Shape;166;p20"/>
            <p:cNvSpPr/>
            <p:nvPr/>
          </p:nvSpPr>
          <p:spPr>
            <a:xfrm>
              <a:off x="3987718" y="1499049"/>
              <a:ext cx="435715" cy="239479"/>
            </a:xfrm>
            <a:custGeom>
              <a:avLst/>
              <a:gdLst/>
              <a:ahLst/>
              <a:cxnLst/>
              <a:rect l="l" t="t" r="r" b="b"/>
              <a:pathLst>
                <a:path w="580953" h="319306" extrusionOk="0">
                  <a:moveTo>
                    <a:pt x="168909" y="319307"/>
                  </a:moveTo>
                  <a:lnTo>
                    <a:pt x="31561" y="319307"/>
                  </a:lnTo>
                  <a:cubicBezTo>
                    <a:pt x="14132" y="319307"/>
                    <a:pt x="0" y="305175"/>
                    <a:pt x="0" y="287746"/>
                  </a:cubicBezTo>
                  <a:lnTo>
                    <a:pt x="0" y="85331"/>
                  </a:lnTo>
                  <a:cubicBezTo>
                    <a:pt x="0" y="38205"/>
                    <a:pt x="38205" y="0"/>
                    <a:pt x="85331" y="0"/>
                  </a:cubicBezTo>
                  <a:lnTo>
                    <a:pt x="495622" y="0"/>
                  </a:lnTo>
                  <a:cubicBezTo>
                    <a:pt x="542749" y="0"/>
                    <a:pt x="580953" y="38205"/>
                    <a:pt x="580953" y="85331"/>
                  </a:cubicBezTo>
                  <a:lnTo>
                    <a:pt x="580953" y="287746"/>
                  </a:lnTo>
                  <a:cubicBezTo>
                    <a:pt x="580953" y="305179"/>
                    <a:pt x="566821" y="319307"/>
                    <a:pt x="549392" y="319307"/>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67" name="Google Shape;167;p20"/>
            <p:cNvSpPr/>
            <p:nvPr/>
          </p:nvSpPr>
          <p:spPr>
            <a:xfrm>
              <a:off x="4092482" y="1670462"/>
              <a:ext cx="226186" cy="41204"/>
            </a:xfrm>
            <a:custGeom>
              <a:avLst/>
              <a:gdLst/>
              <a:ahLst/>
              <a:cxnLst/>
              <a:rect l="l" t="t" r="r" b="b"/>
              <a:pathLst>
                <a:path w="301581" h="54939" extrusionOk="0">
                  <a:moveTo>
                    <a:pt x="40912" y="54939"/>
                  </a:moveTo>
                  <a:lnTo>
                    <a:pt x="27470" y="54939"/>
                  </a:lnTo>
                  <a:cubicBezTo>
                    <a:pt x="12296" y="54939"/>
                    <a:pt x="0" y="42643"/>
                    <a:pt x="0" y="27470"/>
                  </a:cubicBezTo>
                  <a:cubicBezTo>
                    <a:pt x="0" y="12301"/>
                    <a:pt x="12296" y="0"/>
                    <a:pt x="27470" y="0"/>
                  </a:cubicBezTo>
                  <a:lnTo>
                    <a:pt x="274112" y="0"/>
                  </a:lnTo>
                  <a:cubicBezTo>
                    <a:pt x="289285" y="0"/>
                    <a:pt x="301581" y="12301"/>
                    <a:pt x="301581" y="27470"/>
                  </a:cubicBezTo>
                  <a:cubicBezTo>
                    <a:pt x="301581" y="42643"/>
                    <a:pt x="289285" y="54939"/>
                    <a:pt x="274112" y="54939"/>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68" name="Google Shape;168;p20"/>
            <p:cNvSpPr/>
            <p:nvPr/>
          </p:nvSpPr>
          <p:spPr>
            <a:xfrm>
              <a:off x="4104407" y="1692982"/>
              <a:ext cx="202337" cy="83060"/>
            </a:xfrm>
            <a:custGeom>
              <a:avLst/>
              <a:gdLst/>
              <a:ahLst/>
              <a:cxnLst/>
              <a:rect l="l" t="t" r="r" b="b"/>
              <a:pathLst>
                <a:path w="269783" h="110746" extrusionOk="0">
                  <a:moveTo>
                    <a:pt x="269783" y="110746"/>
                  </a:moveTo>
                  <a:lnTo>
                    <a:pt x="0" y="110746"/>
                  </a:lnTo>
                  <a:lnTo>
                    <a:pt x="32141" y="0"/>
                  </a:lnTo>
                  <a:lnTo>
                    <a:pt x="237642" y="0"/>
                  </a:lnTo>
                  <a:close/>
                </a:path>
              </a:pathLst>
            </a:custGeom>
            <a:solidFill>
              <a:schemeClr val="l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69" name="Google Shape;169;p20"/>
            <p:cNvSpPr/>
            <p:nvPr/>
          </p:nvSpPr>
          <p:spPr>
            <a:xfrm>
              <a:off x="4051717" y="1499049"/>
              <a:ext cx="307718" cy="135356"/>
            </a:xfrm>
            <a:custGeom>
              <a:avLst/>
              <a:gdLst/>
              <a:ahLst/>
              <a:cxnLst/>
              <a:rect l="l" t="t" r="r" b="b"/>
              <a:pathLst>
                <a:path w="410290" h="180474" extrusionOk="0">
                  <a:moveTo>
                    <a:pt x="0" y="0"/>
                  </a:moveTo>
                  <a:lnTo>
                    <a:pt x="0" y="130764"/>
                  </a:lnTo>
                  <a:cubicBezTo>
                    <a:pt x="0" y="158220"/>
                    <a:pt x="22255" y="180475"/>
                    <a:pt x="49711" y="180475"/>
                  </a:cubicBezTo>
                  <a:lnTo>
                    <a:pt x="360580" y="180475"/>
                  </a:lnTo>
                  <a:cubicBezTo>
                    <a:pt x="388036" y="180475"/>
                    <a:pt x="410291" y="158220"/>
                    <a:pt x="410291" y="130764"/>
                  </a:cubicBezTo>
                  <a:lnTo>
                    <a:pt x="410291" y="0"/>
                  </a:lnTo>
                  <a:close/>
                </a:path>
              </a:pathLst>
            </a:custGeom>
            <a:solidFill>
              <a:schemeClr val="l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70" name="Google Shape;170;p20"/>
            <p:cNvSpPr/>
            <p:nvPr/>
          </p:nvSpPr>
          <p:spPr>
            <a:xfrm>
              <a:off x="4100373" y="1548869"/>
              <a:ext cx="151126" cy="37386"/>
            </a:xfrm>
            <a:custGeom>
              <a:avLst/>
              <a:gdLst/>
              <a:ahLst/>
              <a:cxnLst/>
              <a:rect l="l" t="t" r="r" b="b"/>
              <a:pathLst>
                <a:path w="201501" h="49848" extrusionOk="0">
                  <a:moveTo>
                    <a:pt x="0" y="0"/>
                  </a:moveTo>
                  <a:lnTo>
                    <a:pt x="201502" y="0"/>
                  </a:lnTo>
                  <a:lnTo>
                    <a:pt x="201502" y="49848"/>
                  </a:lnTo>
                  <a:lnTo>
                    <a:pt x="0" y="49848"/>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71" name="Google Shape;171;p20"/>
            <p:cNvSpPr/>
            <p:nvPr/>
          </p:nvSpPr>
          <p:spPr>
            <a:xfrm>
              <a:off x="4129304" y="1340326"/>
              <a:ext cx="152544" cy="159557"/>
            </a:xfrm>
            <a:custGeom>
              <a:avLst/>
              <a:gdLst/>
              <a:ahLst/>
              <a:cxnLst/>
              <a:rect l="l" t="t" r="r" b="b"/>
              <a:pathLst>
                <a:path w="203392" h="212743" extrusionOk="0">
                  <a:moveTo>
                    <a:pt x="0" y="0"/>
                  </a:moveTo>
                  <a:lnTo>
                    <a:pt x="203392" y="0"/>
                  </a:lnTo>
                  <a:lnTo>
                    <a:pt x="203392" y="212743"/>
                  </a:lnTo>
                  <a:lnTo>
                    <a:pt x="0" y="212743"/>
                  </a:lnTo>
                  <a:close/>
                </a:path>
              </a:pathLst>
            </a:custGeom>
            <a:solidFill>
              <a:schemeClr val="l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72" name="Google Shape;172;p20"/>
            <p:cNvSpPr/>
            <p:nvPr/>
          </p:nvSpPr>
          <p:spPr>
            <a:xfrm>
              <a:off x="3981143" y="1333752"/>
              <a:ext cx="448865" cy="448865"/>
            </a:xfrm>
            <a:custGeom>
              <a:avLst/>
              <a:gdLst/>
              <a:ahLst/>
              <a:cxnLst/>
              <a:rect l="l" t="t" r="r" b="b"/>
              <a:pathLst>
                <a:path w="598487" h="598487" extrusionOk="0">
                  <a:moveTo>
                    <a:pt x="589720" y="443605"/>
                  </a:moveTo>
                  <a:cubicBezTo>
                    <a:pt x="594565" y="443605"/>
                    <a:pt x="598487" y="439683"/>
                    <a:pt x="598487" y="434838"/>
                  </a:cubicBezTo>
                  <a:lnTo>
                    <a:pt x="598487" y="305727"/>
                  </a:lnTo>
                  <a:cubicBezTo>
                    <a:pt x="598487" y="253843"/>
                    <a:pt x="556273" y="211629"/>
                    <a:pt x="504389" y="211629"/>
                  </a:cubicBezTo>
                  <a:lnTo>
                    <a:pt x="459924" y="211629"/>
                  </a:lnTo>
                  <a:lnTo>
                    <a:pt x="459924" y="151480"/>
                  </a:lnTo>
                  <a:cubicBezTo>
                    <a:pt x="459924" y="123632"/>
                    <a:pt x="437464" y="100943"/>
                    <a:pt x="409706" y="100545"/>
                  </a:cubicBezTo>
                  <a:lnTo>
                    <a:pt x="409706" y="8767"/>
                  </a:lnTo>
                  <a:cubicBezTo>
                    <a:pt x="409706" y="3922"/>
                    <a:pt x="405784" y="0"/>
                    <a:pt x="400940" y="0"/>
                  </a:cubicBezTo>
                  <a:lnTo>
                    <a:pt x="197547" y="0"/>
                  </a:lnTo>
                  <a:cubicBezTo>
                    <a:pt x="192707" y="0"/>
                    <a:pt x="188781" y="3922"/>
                    <a:pt x="188781" y="8767"/>
                  </a:cubicBezTo>
                  <a:lnTo>
                    <a:pt x="188781" y="100573"/>
                  </a:lnTo>
                  <a:cubicBezTo>
                    <a:pt x="161567" y="101582"/>
                    <a:pt x="139732" y="124024"/>
                    <a:pt x="139732" y="151480"/>
                  </a:cubicBezTo>
                  <a:lnTo>
                    <a:pt x="139732" y="211629"/>
                  </a:lnTo>
                  <a:lnTo>
                    <a:pt x="95066" y="211629"/>
                  </a:lnTo>
                  <a:cubicBezTo>
                    <a:pt x="94746" y="211597"/>
                    <a:pt x="94427" y="211575"/>
                    <a:pt x="94098" y="211575"/>
                  </a:cubicBezTo>
                  <a:cubicBezTo>
                    <a:pt x="93705" y="211575"/>
                    <a:pt x="93322" y="211611"/>
                    <a:pt x="92938" y="211661"/>
                  </a:cubicBezTo>
                  <a:cubicBezTo>
                    <a:pt x="41588" y="212287"/>
                    <a:pt x="0" y="254231"/>
                    <a:pt x="0" y="305727"/>
                  </a:cubicBezTo>
                  <a:lnTo>
                    <a:pt x="0" y="508142"/>
                  </a:lnTo>
                  <a:cubicBezTo>
                    <a:pt x="0" y="530379"/>
                    <a:pt x="18091" y="548470"/>
                    <a:pt x="40328" y="548470"/>
                  </a:cubicBezTo>
                  <a:lnTo>
                    <a:pt x="167192" y="548470"/>
                  </a:lnTo>
                  <a:lnTo>
                    <a:pt x="155932" y="587277"/>
                  </a:lnTo>
                  <a:cubicBezTo>
                    <a:pt x="155160" y="589926"/>
                    <a:pt x="155686" y="592779"/>
                    <a:pt x="157343" y="594985"/>
                  </a:cubicBezTo>
                  <a:cubicBezTo>
                    <a:pt x="158996" y="597190"/>
                    <a:pt x="161594" y="598487"/>
                    <a:pt x="164352" y="598487"/>
                  </a:cubicBezTo>
                  <a:lnTo>
                    <a:pt x="434135" y="598487"/>
                  </a:lnTo>
                  <a:cubicBezTo>
                    <a:pt x="436893" y="598487"/>
                    <a:pt x="439487" y="597190"/>
                    <a:pt x="441144" y="594985"/>
                  </a:cubicBezTo>
                  <a:cubicBezTo>
                    <a:pt x="442801" y="592779"/>
                    <a:pt x="443322" y="589926"/>
                    <a:pt x="442555" y="587277"/>
                  </a:cubicBezTo>
                  <a:lnTo>
                    <a:pt x="431290" y="548470"/>
                  </a:lnTo>
                  <a:lnTo>
                    <a:pt x="558159" y="548470"/>
                  </a:lnTo>
                  <a:cubicBezTo>
                    <a:pt x="580396" y="548470"/>
                    <a:pt x="598487" y="530379"/>
                    <a:pt x="598487" y="508142"/>
                  </a:cubicBezTo>
                  <a:lnTo>
                    <a:pt x="598487" y="481595"/>
                  </a:lnTo>
                  <a:cubicBezTo>
                    <a:pt x="598487" y="470285"/>
                    <a:pt x="580953" y="470285"/>
                    <a:pt x="580953" y="481595"/>
                  </a:cubicBezTo>
                  <a:lnTo>
                    <a:pt x="580953" y="508142"/>
                  </a:lnTo>
                  <a:cubicBezTo>
                    <a:pt x="580953" y="520713"/>
                    <a:pt x="570730" y="530936"/>
                    <a:pt x="558159" y="530936"/>
                  </a:cubicBezTo>
                  <a:lnTo>
                    <a:pt x="426204" y="530936"/>
                  </a:lnTo>
                  <a:lnTo>
                    <a:pt x="420898" y="512654"/>
                  </a:lnTo>
                  <a:cubicBezTo>
                    <a:pt x="420898" y="512654"/>
                    <a:pt x="416556" y="495919"/>
                    <a:pt x="416272" y="495120"/>
                  </a:cubicBezTo>
                  <a:lnTo>
                    <a:pt x="410414" y="476531"/>
                  </a:lnTo>
                  <a:cubicBezTo>
                    <a:pt x="409327" y="472787"/>
                    <a:pt x="405898" y="470212"/>
                    <a:pt x="401994" y="470212"/>
                  </a:cubicBezTo>
                  <a:lnTo>
                    <a:pt x="384575" y="470212"/>
                  </a:lnTo>
                  <a:cubicBezTo>
                    <a:pt x="373264" y="470212"/>
                    <a:pt x="373264" y="487746"/>
                    <a:pt x="384575" y="487746"/>
                  </a:cubicBezTo>
                  <a:lnTo>
                    <a:pt x="395410" y="487746"/>
                  </a:lnTo>
                  <a:lnTo>
                    <a:pt x="422460" y="580953"/>
                  </a:lnTo>
                  <a:lnTo>
                    <a:pt x="176023" y="580953"/>
                  </a:lnTo>
                  <a:lnTo>
                    <a:pt x="203077" y="487746"/>
                  </a:lnTo>
                  <a:lnTo>
                    <a:pt x="336649" y="487746"/>
                  </a:lnTo>
                  <a:cubicBezTo>
                    <a:pt x="347959" y="487746"/>
                    <a:pt x="347959" y="470212"/>
                    <a:pt x="336649" y="470212"/>
                  </a:cubicBezTo>
                  <a:lnTo>
                    <a:pt x="196493" y="470212"/>
                  </a:lnTo>
                  <a:cubicBezTo>
                    <a:pt x="192593" y="470212"/>
                    <a:pt x="189160" y="472787"/>
                    <a:pt x="188073" y="476531"/>
                  </a:cubicBezTo>
                  <a:lnTo>
                    <a:pt x="182676" y="495120"/>
                  </a:lnTo>
                  <a:lnTo>
                    <a:pt x="177589" y="512654"/>
                  </a:lnTo>
                  <a:lnTo>
                    <a:pt x="172283" y="530936"/>
                  </a:lnTo>
                  <a:lnTo>
                    <a:pt x="40328" y="530936"/>
                  </a:lnTo>
                  <a:cubicBezTo>
                    <a:pt x="27757" y="530936"/>
                    <a:pt x="17534" y="520713"/>
                    <a:pt x="17534" y="508142"/>
                  </a:cubicBezTo>
                  <a:lnTo>
                    <a:pt x="17534" y="305727"/>
                  </a:lnTo>
                  <a:cubicBezTo>
                    <a:pt x="17534" y="267053"/>
                    <a:pt x="46373" y="235017"/>
                    <a:pt x="83669" y="229912"/>
                  </a:cubicBezTo>
                  <a:cubicBezTo>
                    <a:pt x="84605" y="228953"/>
                    <a:pt x="512996" y="228898"/>
                    <a:pt x="513923" y="229789"/>
                  </a:cubicBezTo>
                  <a:cubicBezTo>
                    <a:pt x="551653" y="234501"/>
                    <a:pt x="580953" y="266742"/>
                    <a:pt x="580953" y="305727"/>
                  </a:cubicBezTo>
                  <a:lnTo>
                    <a:pt x="580953" y="434838"/>
                  </a:lnTo>
                  <a:cubicBezTo>
                    <a:pt x="580953" y="439683"/>
                    <a:pt x="584876" y="443605"/>
                    <a:pt x="589720" y="443605"/>
                  </a:cubicBezTo>
                  <a:close/>
                  <a:moveTo>
                    <a:pt x="188781" y="211575"/>
                  </a:moveTo>
                  <a:lnTo>
                    <a:pt x="157265" y="211575"/>
                  </a:lnTo>
                  <a:lnTo>
                    <a:pt x="157265" y="151480"/>
                  </a:lnTo>
                  <a:cubicBezTo>
                    <a:pt x="157265" y="133691"/>
                    <a:pt x="171238" y="119111"/>
                    <a:pt x="188781" y="118120"/>
                  </a:cubicBezTo>
                  <a:close/>
                  <a:moveTo>
                    <a:pt x="392173" y="211575"/>
                  </a:moveTo>
                  <a:lnTo>
                    <a:pt x="206314" y="211575"/>
                  </a:lnTo>
                  <a:lnTo>
                    <a:pt x="206314" y="17534"/>
                  </a:lnTo>
                  <a:lnTo>
                    <a:pt x="392173" y="17534"/>
                  </a:lnTo>
                  <a:close/>
                  <a:moveTo>
                    <a:pt x="442391" y="211575"/>
                  </a:moveTo>
                  <a:lnTo>
                    <a:pt x="409706" y="211575"/>
                  </a:lnTo>
                  <a:lnTo>
                    <a:pt x="409706" y="118079"/>
                  </a:lnTo>
                  <a:cubicBezTo>
                    <a:pt x="427793" y="118472"/>
                    <a:pt x="442391" y="133298"/>
                    <a:pt x="442391" y="151480"/>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173" name="Google Shape;173;p20"/>
            <p:cNvGrpSpPr/>
            <p:nvPr/>
          </p:nvGrpSpPr>
          <p:grpSpPr>
            <a:xfrm>
              <a:off x="4277147" y="1547067"/>
              <a:ext cx="40205" cy="40988"/>
              <a:chOff x="5659112" y="1901773"/>
              <a:chExt cx="53607" cy="54651"/>
            </a:xfrm>
          </p:grpSpPr>
          <p:sp>
            <p:nvSpPr>
              <p:cNvPr id="174" name="Google Shape;174;p20"/>
              <p:cNvSpPr/>
              <p:nvPr/>
            </p:nvSpPr>
            <p:spPr>
              <a:xfrm>
                <a:off x="5659112" y="1938891"/>
                <a:ext cx="16937" cy="17533"/>
              </a:xfrm>
              <a:custGeom>
                <a:avLst/>
                <a:gdLst/>
                <a:ahLst/>
                <a:cxnLst/>
                <a:rect l="l" t="t" r="r" b="b"/>
                <a:pathLst>
                  <a:path w="16937" h="17533" extrusionOk="0">
                    <a:moveTo>
                      <a:pt x="8469" y="17534"/>
                    </a:moveTo>
                    <a:cubicBezTo>
                      <a:pt x="19752" y="17534"/>
                      <a:pt x="19770" y="0"/>
                      <a:pt x="8469" y="0"/>
                    </a:cubicBezTo>
                    <a:cubicBezTo>
                      <a:pt x="-2814" y="0"/>
                      <a:pt x="-2832" y="17534"/>
                      <a:pt x="8469" y="17534"/>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75" name="Google Shape;175;p20"/>
              <p:cNvSpPr/>
              <p:nvPr/>
            </p:nvSpPr>
            <p:spPr>
              <a:xfrm>
                <a:off x="5695782" y="1938891"/>
                <a:ext cx="16937" cy="17533"/>
              </a:xfrm>
              <a:custGeom>
                <a:avLst/>
                <a:gdLst/>
                <a:ahLst/>
                <a:cxnLst/>
                <a:rect l="l" t="t" r="r" b="b"/>
                <a:pathLst>
                  <a:path w="16937" h="17533" extrusionOk="0">
                    <a:moveTo>
                      <a:pt x="8469" y="17534"/>
                    </a:moveTo>
                    <a:cubicBezTo>
                      <a:pt x="19752" y="17534"/>
                      <a:pt x="19770" y="0"/>
                      <a:pt x="8469" y="0"/>
                    </a:cubicBezTo>
                    <a:cubicBezTo>
                      <a:pt x="-2814" y="0"/>
                      <a:pt x="-2832" y="17534"/>
                      <a:pt x="8469" y="17534"/>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76" name="Google Shape;176;p20"/>
              <p:cNvSpPr/>
              <p:nvPr/>
            </p:nvSpPr>
            <p:spPr>
              <a:xfrm>
                <a:off x="5659112" y="1901773"/>
                <a:ext cx="16937" cy="17533"/>
              </a:xfrm>
              <a:custGeom>
                <a:avLst/>
                <a:gdLst/>
                <a:ahLst/>
                <a:cxnLst/>
                <a:rect l="l" t="t" r="r" b="b"/>
                <a:pathLst>
                  <a:path w="16937" h="17533" extrusionOk="0">
                    <a:moveTo>
                      <a:pt x="8469" y="0"/>
                    </a:moveTo>
                    <a:cubicBezTo>
                      <a:pt x="-2814" y="0"/>
                      <a:pt x="-2832" y="17534"/>
                      <a:pt x="8469" y="17534"/>
                    </a:cubicBezTo>
                    <a:cubicBezTo>
                      <a:pt x="19752" y="17534"/>
                      <a:pt x="19770" y="0"/>
                      <a:pt x="8469" y="0"/>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77" name="Google Shape;177;p20"/>
              <p:cNvSpPr/>
              <p:nvPr/>
            </p:nvSpPr>
            <p:spPr>
              <a:xfrm>
                <a:off x="5695782" y="1901773"/>
                <a:ext cx="16937" cy="17533"/>
              </a:xfrm>
              <a:custGeom>
                <a:avLst/>
                <a:gdLst/>
                <a:ahLst/>
                <a:cxnLst/>
                <a:rect l="l" t="t" r="r" b="b"/>
                <a:pathLst>
                  <a:path w="16937" h="17533" extrusionOk="0">
                    <a:moveTo>
                      <a:pt x="8469" y="0"/>
                    </a:moveTo>
                    <a:cubicBezTo>
                      <a:pt x="-2814" y="0"/>
                      <a:pt x="-2832" y="17534"/>
                      <a:pt x="8469" y="17534"/>
                    </a:cubicBezTo>
                    <a:cubicBezTo>
                      <a:pt x="19752" y="17534"/>
                      <a:pt x="19770" y="0"/>
                      <a:pt x="8469" y="0"/>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grpSp>
        <p:nvGrpSpPr>
          <p:cNvPr id="178" name="Google Shape;178;p20"/>
          <p:cNvGrpSpPr/>
          <p:nvPr/>
        </p:nvGrpSpPr>
        <p:grpSpPr>
          <a:xfrm>
            <a:off x="5874653" y="2883139"/>
            <a:ext cx="447550" cy="448865"/>
            <a:chOff x="1021541" y="1335685"/>
            <a:chExt cx="447550" cy="448865"/>
          </a:xfrm>
        </p:grpSpPr>
        <p:sp>
          <p:nvSpPr>
            <p:cNvPr id="179" name="Google Shape;179;p20"/>
            <p:cNvSpPr/>
            <p:nvPr/>
          </p:nvSpPr>
          <p:spPr>
            <a:xfrm>
              <a:off x="1028116" y="1372944"/>
              <a:ext cx="434399" cy="368209"/>
            </a:xfrm>
            <a:custGeom>
              <a:avLst/>
              <a:gdLst/>
              <a:ahLst/>
              <a:cxnLst/>
              <a:rect l="l" t="t" r="r" b="b"/>
              <a:pathLst>
                <a:path w="579199" h="490946" extrusionOk="0">
                  <a:moveTo>
                    <a:pt x="108417" y="490946"/>
                  </a:moveTo>
                  <a:lnTo>
                    <a:pt x="30465" y="490946"/>
                  </a:lnTo>
                  <a:cubicBezTo>
                    <a:pt x="13639" y="490946"/>
                    <a:pt x="0" y="477307"/>
                    <a:pt x="0" y="460481"/>
                  </a:cubicBezTo>
                  <a:lnTo>
                    <a:pt x="0" y="30465"/>
                  </a:lnTo>
                  <a:cubicBezTo>
                    <a:pt x="0" y="13639"/>
                    <a:pt x="13639" y="0"/>
                    <a:pt x="30465" y="0"/>
                  </a:cubicBezTo>
                  <a:lnTo>
                    <a:pt x="548730" y="0"/>
                  </a:lnTo>
                  <a:cubicBezTo>
                    <a:pt x="565556" y="0"/>
                    <a:pt x="579200" y="13639"/>
                    <a:pt x="579200" y="30465"/>
                  </a:cubicBezTo>
                  <a:lnTo>
                    <a:pt x="579200" y="460477"/>
                  </a:lnTo>
                  <a:cubicBezTo>
                    <a:pt x="579200" y="477303"/>
                    <a:pt x="565556" y="490946"/>
                    <a:pt x="548730" y="490946"/>
                  </a:cubicBezTo>
                  <a:lnTo>
                    <a:pt x="380776" y="490946"/>
                  </a:lnTo>
                </a:path>
              </a:pathLst>
            </a:custGeom>
            <a:solidFill>
              <a:schemeClr val="dk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80" name="Google Shape;180;p20"/>
            <p:cNvSpPr/>
            <p:nvPr/>
          </p:nvSpPr>
          <p:spPr>
            <a:xfrm>
              <a:off x="1028116" y="1372944"/>
              <a:ext cx="434399" cy="104764"/>
            </a:xfrm>
            <a:custGeom>
              <a:avLst/>
              <a:gdLst/>
              <a:ahLst/>
              <a:cxnLst/>
              <a:rect l="l" t="t" r="r" b="b"/>
              <a:pathLst>
                <a:path w="579199" h="139685" extrusionOk="0">
                  <a:moveTo>
                    <a:pt x="579200" y="30465"/>
                  </a:moveTo>
                  <a:cubicBezTo>
                    <a:pt x="579200" y="13639"/>
                    <a:pt x="565561" y="0"/>
                    <a:pt x="548735" y="0"/>
                  </a:cubicBezTo>
                  <a:lnTo>
                    <a:pt x="30465" y="0"/>
                  </a:lnTo>
                  <a:cubicBezTo>
                    <a:pt x="13639" y="0"/>
                    <a:pt x="0" y="13639"/>
                    <a:pt x="0" y="30465"/>
                  </a:cubicBezTo>
                  <a:lnTo>
                    <a:pt x="0" y="139686"/>
                  </a:lnTo>
                  <a:lnTo>
                    <a:pt x="579200" y="139686"/>
                  </a:lnTo>
                  <a:close/>
                </a:path>
              </a:pathLst>
            </a:custGeom>
            <a:solidFill>
              <a:schemeClr val="accent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81" name="Google Shape;181;p20"/>
            <p:cNvSpPr/>
            <p:nvPr/>
          </p:nvSpPr>
          <p:spPr>
            <a:xfrm>
              <a:off x="1334828" y="1451846"/>
              <a:ext cx="98888" cy="51725"/>
            </a:xfrm>
            <a:custGeom>
              <a:avLst/>
              <a:gdLst/>
              <a:ahLst/>
              <a:cxnLst/>
              <a:rect l="l" t="t" r="r" b="b"/>
              <a:pathLst>
                <a:path w="131850" h="68966" extrusionOk="0">
                  <a:moveTo>
                    <a:pt x="103984" y="68966"/>
                  </a:moveTo>
                  <a:lnTo>
                    <a:pt x="27867" y="68966"/>
                  </a:lnTo>
                  <a:cubicBezTo>
                    <a:pt x="12475" y="68966"/>
                    <a:pt x="0" y="56492"/>
                    <a:pt x="0" y="41099"/>
                  </a:cubicBezTo>
                  <a:lnTo>
                    <a:pt x="0" y="27862"/>
                  </a:lnTo>
                  <a:cubicBezTo>
                    <a:pt x="0" y="12475"/>
                    <a:pt x="12475" y="0"/>
                    <a:pt x="27867" y="0"/>
                  </a:cubicBezTo>
                  <a:lnTo>
                    <a:pt x="103984" y="0"/>
                  </a:lnTo>
                  <a:cubicBezTo>
                    <a:pt x="119371" y="0"/>
                    <a:pt x="131851" y="12475"/>
                    <a:pt x="131851" y="27862"/>
                  </a:cubicBezTo>
                  <a:lnTo>
                    <a:pt x="131851" y="41099"/>
                  </a:lnTo>
                  <a:cubicBezTo>
                    <a:pt x="131851" y="56492"/>
                    <a:pt x="119376" y="68966"/>
                    <a:pt x="103984" y="68966"/>
                  </a:cubicBezTo>
                  <a:close/>
                </a:path>
              </a:pathLst>
            </a:custGeom>
            <a:solidFill>
              <a:schemeClr val="l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82" name="Google Shape;182;p20"/>
            <p:cNvSpPr/>
            <p:nvPr/>
          </p:nvSpPr>
          <p:spPr>
            <a:xfrm>
              <a:off x="1074800" y="1342260"/>
              <a:ext cx="99942" cy="30684"/>
            </a:xfrm>
            <a:custGeom>
              <a:avLst/>
              <a:gdLst/>
              <a:ahLst/>
              <a:cxnLst/>
              <a:rect l="l" t="t" r="r" b="b"/>
              <a:pathLst>
                <a:path w="133256" h="40912" extrusionOk="0">
                  <a:moveTo>
                    <a:pt x="133257" y="40912"/>
                  </a:moveTo>
                  <a:lnTo>
                    <a:pt x="0" y="40912"/>
                  </a:lnTo>
                  <a:lnTo>
                    <a:pt x="0" y="13621"/>
                  </a:lnTo>
                  <a:cubicBezTo>
                    <a:pt x="0" y="6100"/>
                    <a:pt x="6100" y="0"/>
                    <a:pt x="13621" y="0"/>
                  </a:cubicBezTo>
                  <a:lnTo>
                    <a:pt x="119636" y="0"/>
                  </a:lnTo>
                  <a:cubicBezTo>
                    <a:pt x="127157" y="0"/>
                    <a:pt x="133257" y="6100"/>
                    <a:pt x="133257" y="13621"/>
                  </a:cubicBezTo>
                  <a:close/>
                </a:path>
              </a:pathLst>
            </a:custGeom>
            <a:solidFill>
              <a:schemeClr val="l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83" name="Google Shape;183;p20"/>
            <p:cNvSpPr/>
            <p:nvPr/>
          </p:nvSpPr>
          <p:spPr>
            <a:xfrm>
              <a:off x="1356642" y="1399245"/>
              <a:ext cx="55180" cy="28054"/>
            </a:xfrm>
            <a:custGeom>
              <a:avLst/>
              <a:gdLst/>
              <a:ahLst/>
              <a:cxnLst/>
              <a:rect l="l" t="t" r="r" b="b"/>
              <a:pathLst>
                <a:path w="73573" h="37405" extrusionOk="0">
                  <a:moveTo>
                    <a:pt x="63199" y="37405"/>
                  </a:moveTo>
                  <a:lnTo>
                    <a:pt x="10374" y="37405"/>
                  </a:lnTo>
                  <a:cubicBezTo>
                    <a:pt x="4648" y="37405"/>
                    <a:pt x="0" y="32762"/>
                    <a:pt x="0" y="27031"/>
                  </a:cubicBezTo>
                  <a:lnTo>
                    <a:pt x="0" y="10374"/>
                  </a:lnTo>
                  <a:cubicBezTo>
                    <a:pt x="0" y="4644"/>
                    <a:pt x="4644" y="0"/>
                    <a:pt x="10374" y="0"/>
                  </a:cubicBezTo>
                  <a:lnTo>
                    <a:pt x="63199" y="0"/>
                  </a:lnTo>
                  <a:cubicBezTo>
                    <a:pt x="68930" y="0"/>
                    <a:pt x="73573" y="4644"/>
                    <a:pt x="73573" y="10374"/>
                  </a:cubicBezTo>
                  <a:lnTo>
                    <a:pt x="73573" y="27031"/>
                  </a:lnTo>
                  <a:cubicBezTo>
                    <a:pt x="73573" y="32762"/>
                    <a:pt x="68930" y="37405"/>
                    <a:pt x="63199" y="37405"/>
                  </a:cubicBezTo>
                  <a:close/>
                </a:path>
              </a:pathLst>
            </a:custGeom>
            <a:solidFill>
              <a:schemeClr val="l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84" name="Google Shape;184;p20"/>
            <p:cNvSpPr/>
            <p:nvPr/>
          </p:nvSpPr>
          <p:spPr>
            <a:xfrm>
              <a:off x="1054482" y="1465130"/>
              <a:ext cx="312848" cy="312844"/>
            </a:xfrm>
            <a:custGeom>
              <a:avLst/>
              <a:gdLst/>
              <a:ahLst/>
              <a:cxnLst/>
              <a:rect l="l" t="t" r="r" b="b"/>
              <a:pathLst>
                <a:path w="417130" h="417126" extrusionOk="0">
                  <a:moveTo>
                    <a:pt x="417131" y="208561"/>
                  </a:moveTo>
                  <a:cubicBezTo>
                    <a:pt x="417131" y="323750"/>
                    <a:pt x="323750" y="417126"/>
                    <a:pt x="208565" y="417126"/>
                  </a:cubicBezTo>
                  <a:cubicBezTo>
                    <a:pt x="93381" y="417126"/>
                    <a:pt x="0" y="323750"/>
                    <a:pt x="0" y="208561"/>
                  </a:cubicBezTo>
                  <a:cubicBezTo>
                    <a:pt x="0" y="93377"/>
                    <a:pt x="93381" y="0"/>
                    <a:pt x="208565" y="0"/>
                  </a:cubicBezTo>
                  <a:cubicBezTo>
                    <a:pt x="323750" y="0"/>
                    <a:pt x="417131" y="93377"/>
                    <a:pt x="417131" y="208561"/>
                  </a:cubicBezTo>
                  <a:close/>
                </a:path>
              </a:pathLst>
            </a:custGeom>
            <a:solidFill>
              <a:schemeClr val="l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85" name="Google Shape;185;p20"/>
            <p:cNvSpPr/>
            <p:nvPr/>
          </p:nvSpPr>
          <p:spPr>
            <a:xfrm>
              <a:off x="1096563" y="1507208"/>
              <a:ext cx="228685" cy="228689"/>
            </a:xfrm>
            <a:custGeom>
              <a:avLst/>
              <a:gdLst/>
              <a:ahLst/>
              <a:cxnLst/>
              <a:rect l="l" t="t" r="r" b="b"/>
              <a:pathLst>
                <a:path w="304914" h="304919" extrusionOk="0">
                  <a:moveTo>
                    <a:pt x="152457" y="304919"/>
                  </a:moveTo>
                  <a:cubicBezTo>
                    <a:pt x="68391" y="304919"/>
                    <a:pt x="0" y="236524"/>
                    <a:pt x="0" y="152457"/>
                  </a:cubicBezTo>
                  <a:cubicBezTo>
                    <a:pt x="0" y="68396"/>
                    <a:pt x="68391" y="0"/>
                    <a:pt x="152457" y="0"/>
                  </a:cubicBezTo>
                  <a:cubicBezTo>
                    <a:pt x="236524" y="0"/>
                    <a:pt x="304915" y="68396"/>
                    <a:pt x="304915" y="152457"/>
                  </a:cubicBezTo>
                  <a:cubicBezTo>
                    <a:pt x="304915" y="236524"/>
                    <a:pt x="236524" y="304919"/>
                    <a:pt x="152457" y="304919"/>
                  </a:cubicBezTo>
                  <a:close/>
                </a:path>
              </a:pathLst>
            </a:custGeom>
            <a:solidFill>
              <a:schemeClr val="accent5"/>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86" name="Google Shape;186;p20"/>
            <p:cNvSpPr/>
            <p:nvPr/>
          </p:nvSpPr>
          <p:spPr>
            <a:xfrm>
              <a:off x="1169513" y="1580158"/>
              <a:ext cx="82785" cy="82785"/>
            </a:xfrm>
            <a:custGeom>
              <a:avLst/>
              <a:gdLst/>
              <a:ahLst/>
              <a:cxnLst/>
              <a:rect l="l" t="t" r="r" b="b"/>
              <a:pathLst>
                <a:path w="110380" h="110380" extrusionOk="0">
                  <a:moveTo>
                    <a:pt x="103988" y="29387"/>
                  </a:moveTo>
                  <a:cubicBezTo>
                    <a:pt x="108070" y="37090"/>
                    <a:pt x="110381" y="45871"/>
                    <a:pt x="110381" y="55190"/>
                  </a:cubicBezTo>
                  <a:cubicBezTo>
                    <a:pt x="110381" y="85674"/>
                    <a:pt x="85669" y="110381"/>
                    <a:pt x="55190" y="110381"/>
                  </a:cubicBezTo>
                  <a:cubicBezTo>
                    <a:pt x="24712" y="110381"/>
                    <a:pt x="0" y="85674"/>
                    <a:pt x="0" y="55190"/>
                  </a:cubicBezTo>
                  <a:cubicBezTo>
                    <a:pt x="0" y="24712"/>
                    <a:pt x="24712" y="0"/>
                    <a:pt x="55190" y="0"/>
                  </a:cubicBezTo>
                  <a:cubicBezTo>
                    <a:pt x="60145" y="0"/>
                    <a:pt x="64944" y="653"/>
                    <a:pt x="69510" y="1877"/>
                  </a:cubicBezTo>
                </a:path>
              </a:pathLst>
            </a:custGeom>
            <a:solidFill>
              <a:schemeClr val="l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87" name="Google Shape;187;p20"/>
            <p:cNvSpPr/>
            <p:nvPr/>
          </p:nvSpPr>
          <p:spPr>
            <a:xfrm>
              <a:off x="1220967" y="1564836"/>
              <a:ext cx="37961" cy="37964"/>
            </a:xfrm>
            <a:custGeom>
              <a:avLst/>
              <a:gdLst/>
              <a:ahLst/>
              <a:cxnLst/>
              <a:rect l="l" t="t" r="r" b="b"/>
              <a:pathLst>
                <a:path w="50615" h="50619" extrusionOk="0">
                  <a:moveTo>
                    <a:pt x="50615" y="25310"/>
                  </a:moveTo>
                  <a:cubicBezTo>
                    <a:pt x="50615" y="39287"/>
                    <a:pt x="39287" y="50620"/>
                    <a:pt x="25310" y="50620"/>
                  </a:cubicBezTo>
                  <a:cubicBezTo>
                    <a:pt x="11333" y="50620"/>
                    <a:pt x="0" y="39287"/>
                    <a:pt x="0" y="25310"/>
                  </a:cubicBezTo>
                  <a:cubicBezTo>
                    <a:pt x="0" y="11333"/>
                    <a:pt x="11333" y="0"/>
                    <a:pt x="25310" y="0"/>
                  </a:cubicBezTo>
                  <a:cubicBezTo>
                    <a:pt x="39287" y="0"/>
                    <a:pt x="50615" y="11333"/>
                    <a:pt x="50615" y="25310"/>
                  </a:cubicBezTo>
                  <a:close/>
                </a:path>
              </a:pathLst>
            </a:custGeom>
            <a:solidFill>
              <a:schemeClr val="l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188" name="Google Shape;188;p20"/>
            <p:cNvGrpSpPr/>
            <p:nvPr/>
          </p:nvGrpSpPr>
          <p:grpSpPr>
            <a:xfrm>
              <a:off x="1021541" y="1335685"/>
              <a:ext cx="447550" cy="448865"/>
              <a:chOff x="1318305" y="1619930"/>
              <a:chExt cx="596733" cy="598487"/>
            </a:xfrm>
          </p:grpSpPr>
          <p:sp>
            <p:nvSpPr>
              <p:cNvPr id="189" name="Google Shape;189;p20"/>
              <p:cNvSpPr/>
              <p:nvPr/>
            </p:nvSpPr>
            <p:spPr>
              <a:xfrm>
                <a:off x="1318305" y="1619930"/>
                <a:ext cx="596733" cy="598487"/>
              </a:xfrm>
              <a:custGeom>
                <a:avLst/>
                <a:gdLst/>
                <a:ahLst/>
                <a:cxnLst/>
                <a:rect l="l" t="t" r="r" b="b"/>
                <a:pathLst>
                  <a:path w="596733" h="598487" extrusionOk="0">
                    <a:moveTo>
                      <a:pt x="557502" y="40912"/>
                    </a:moveTo>
                    <a:lnTo>
                      <a:pt x="213036" y="40912"/>
                    </a:lnTo>
                    <a:lnTo>
                      <a:pt x="213036" y="22388"/>
                    </a:lnTo>
                    <a:cubicBezTo>
                      <a:pt x="213036" y="10045"/>
                      <a:pt x="202990" y="0"/>
                      <a:pt x="190648" y="0"/>
                    </a:cubicBezTo>
                    <a:lnTo>
                      <a:pt x="84633" y="0"/>
                    </a:lnTo>
                    <a:cubicBezTo>
                      <a:pt x="72290" y="0"/>
                      <a:pt x="62245" y="10045"/>
                      <a:pt x="62245" y="22388"/>
                    </a:cubicBezTo>
                    <a:lnTo>
                      <a:pt x="62245" y="40912"/>
                    </a:lnTo>
                    <a:lnTo>
                      <a:pt x="39232" y="40912"/>
                    </a:lnTo>
                    <a:cubicBezTo>
                      <a:pt x="17602" y="40912"/>
                      <a:pt x="0" y="58514"/>
                      <a:pt x="0" y="80144"/>
                    </a:cubicBezTo>
                    <a:lnTo>
                      <a:pt x="0" y="104034"/>
                    </a:lnTo>
                    <a:cubicBezTo>
                      <a:pt x="0" y="115344"/>
                      <a:pt x="17534" y="115344"/>
                      <a:pt x="17534" y="104034"/>
                    </a:cubicBezTo>
                    <a:lnTo>
                      <a:pt x="17534" y="80144"/>
                    </a:lnTo>
                    <a:cubicBezTo>
                      <a:pt x="17534" y="68181"/>
                      <a:pt x="27269" y="58446"/>
                      <a:pt x="39232" y="58446"/>
                    </a:cubicBezTo>
                    <a:lnTo>
                      <a:pt x="557497" y="58446"/>
                    </a:lnTo>
                    <a:cubicBezTo>
                      <a:pt x="569465" y="58446"/>
                      <a:pt x="579200" y="68181"/>
                      <a:pt x="579200" y="80144"/>
                    </a:cubicBezTo>
                    <a:lnTo>
                      <a:pt x="579200" y="510156"/>
                    </a:lnTo>
                    <a:cubicBezTo>
                      <a:pt x="579200" y="522124"/>
                      <a:pt x="569465" y="531859"/>
                      <a:pt x="557497" y="531859"/>
                    </a:cubicBezTo>
                    <a:lnTo>
                      <a:pt x="409140" y="531859"/>
                    </a:lnTo>
                    <a:cubicBezTo>
                      <a:pt x="419300" y="521256"/>
                      <a:pt x="428505" y="509544"/>
                      <a:pt x="436537" y="496782"/>
                    </a:cubicBezTo>
                    <a:cubicBezTo>
                      <a:pt x="442559" y="487216"/>
                      <a:pt x="427720" y="477874"/>
                      <a:pt x="421697" y="487444"/>
                    </a:cubicBezTo>
                    <a:cubicBezTo>
                      <a:pt x="384840" y="545995"/>
                      <a:pt x="321581" y="580953"/>
                      <a:pt x="252487" y="580953"/>
                    </a:cubicBezTo>
                    <a:cubicBezTo>
                      <a:pt x="142321" y="580953"/>
                      <a:pt x="52688" y="491325"/>
                      <a:pt x="52688" y="381155"/>
                    </a:cubicBezTo>
                    <a:cubicBezTo>
                      <a:pt x="52688" y="270989"/>
                      <a:pt x="142321" y="181361"/>
                      <a:pt x="252487" y="181361"/>
                    </a:cubicBezTo>
                    <a:cubicBezTo>
                      <a:pt x="362653" y="181361"/>
                      <a:pt x="452285" y="270989"/>
                      <a:pt x="452285" y="381155"/>
                    </a:cubicBezTo>
                    <a:cubicBezTo>
                      <a:pt x="452285" y="404602"/>
                      <a:pt x="448263" y="427555"/>
                      <a:pt x="440336" y="449377"/>
                    </a:cubicBezTo>
                    <a:cubicBezTo>
                      <a:pt x="436473" y="460007"/>
                      <a:pt x="452952" y="465993"/>
                      <a:pt x="456815" y="455363"/>
                    </a:cubicBezTo>
                    <a:cubicBezTo>
                      <a:pt x="465445" y="431615"/>
                      <a:pt x="469819" y="406647"/>
                      <a:pt x="469819" y="381155"/>
                    </a:cubicBezTo>
                    <a:cubicBezTo>
                      <a:pt x="469819" y="304495"/>
                      <a:pt x="429916" y="236980"/>
                      <a:pt x="369794" y="198283"/>
                    </a:cubicBezTo>
                    <a:cubicBezTo>
                      <a:pt x="358274" y="191118"/>
                      <a:pt x="348265" y="185717"/>
                      <a:pt x="336964" y="180918"/>
                    </a:cubicBezTo>
                    <a:cubicBezTo>
                      <a:pt x="310992" y="169891"/>
                      <a:pt x="282431" y="163827"/>
                      <a:pt x="252487" y="163827"/>
                    </a:cubicBezTo>
                    <a:cubicBezTo>
                      <a:pt x="225236" y="163827"/>
                      <a:pt x="199150" y="168886"/>
                      <a:pt x="175091" y="178087"/>
                    </a:cubicBezTo>
                    <a:cubicBezTo>
                      <a:pt x="164525" y="181767"/>
                      <a:pt x="135403" y="198132"/>
                      <a:pt x="135403" y="198132"/>
                    </a:cubicBezTo>
                    <a:cubicBezTo>
                      <a:pt x="75153" y="236807"/>
                      <a:pt x="35154" y="304399"/>
                      <a:pt x="35154" y="381155"/>
                    </a:cubicBezTo>
                    <a:cubicBezTo>
                      <a:pt x="35154" y="439619"/>
                      <a:pt x="58368" y="492759"/>
                      <a:pt x="96048" y="531859"/>
                    </a:cubicBezTo>
                    <a:lnTo>
                      <a:pt x="39232" y="531859"/>
                    </a:lnTo>
                    <a:cubicBezTo>
                      <a:pt x="27269" y="531859"/>
                      <a:pt x="17534" y="522124"/>
                      <a:pt x="17534" y="510161"/>
                    </a:cubicBezTo>
                    <a:lnTo>
                      <a:pt x="17534" y="153129"/>
                    </a:lnTo>
                    <a:cubicBezTo>
                      <a:pt x="17534" y="141818"/>
                      <a:pt x="0" y="141818"/>
                      <a:pt x="0" y="153129"/>
                    </a:cubicBezTo>
                    <a:lnTo>
                      <a:pt x="0" y="510161"/>
                    </a:lnTo>
                    <a:cubicBezTo>
                      <a:pt x="0" y="531790"/>
                      <a:pt x="17602" y="549392"/>
                      <a:pt x="39232" y="549392"/>
                    </a:cubicBezTo>
                    <a:lnTo>
                      <a:pt x="115061" y="549392"/>
                    </a:lnTo>
                    <a:cubicBezTo>
                      <a:pt x="152535" y="580058"/>
                      <a:pt x="200397" y="598487"/>
                      <a:pt x="252487" y="598487"/>
                    </a:cubicBezTo>
                    <a:cubicBezTo>
                      <a:pt x="303714" y="598487"/>
                      <a:pt x="351982" y="580807"/>
                      <a:pt x="390227" y="549392"/>
                    </a:cubicBezTo>
                    <a:lnTo>
                      <a:pt x="557497" y="549392"/>
                    </a:lnTo>
                    <a:cubicBezTo>
                      <a:pt x="579131" y="549392"/>
                      <a:pt x="596734" y="531790"/>
                      <a:pt x="596734" y="510161"/>
                    </a:cubicBezTo>
                    <a:lnTo>
                      <a:pt x="596734" y="80144"/>
                    </a:lnTo>
                    <a:cubicBezTo>
                      <a:pt x="596734" y="58514"/>
                      <a:pt x="579131" y="40912"/>
                      <a:pt x="557502" y="40912"/>
                    </a:cubicBezTo>
                    <a:close/>
                    <a:moveTo>
                      <a:pt x="195502" y="40912"/>
                    </a:moveTo>
                    <a:lnTo>
                      <a:pt x="79779" y="40912"/>
                    </a:lnTo>
                    <a:lnTo>
                      <a:pt x="79779" y="22388"/>
                    </a:lnTo>
                    <a:cubicBezTo>
                      <a:pt x="79779" y="19712"/>
                      <a:pt x="81957" y="17534"/>
                      <a:pt x="84633" y="17534"/>
                    </a:cubicBezTo>
                    <a:lnTo>
                      <a:pt x="190648" y="17534"/>
                    </a:lnTo>
                    <a:cubicBezTo>
                      <a:pt x="193324" y="17534"/>
                      <a:pt x="195502" y="19712"/>
                      <a:pt x="195502" y="22388"/>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90" name="Google Shape;190;p20"/>
              <p:cNvSpPr/>
              <p:nvPr/>
            </p:nvSpPr>
            <p:spPr>
              <a:xfrm>
                <a:off x="1506834" y="1916698"/>
                <a:ext cx="136754" cy="148343"/>
              </a:xfrm>
              <a:custGeom>
                <a:avLst/>
                <a:gdLst/>
                <a:ahLst/>
                <a:cxnLst/>
                <a:rect l="l" t="t" r="r" b="b"/>
                <a:pathLst>
                  <a:path w="136754" h="148343" extrusionOk="0">
                    <a:moveTo>
                      <a:pt x="136755" y="34077"/>
                    </a:moveTo>
                    <a:cubicBezTo>
                      <a:pt x="136755" y="15287"/>
                      <a:pt x="121472" y="0"/>
                      <a:pt x="102682" y="0"/>
                    </a:cubicBezTo>
                    <a:cubicBezTo>
                      <a:pt x="88578" y="0"/>
                      <a:pt x="76450" y="8616"/>
                      <a:pt x="71277" y="20858"/>
                    </a:cubicBezTo>
                    <a:cubicBezTo>
                      <a:pt x="68852" y="20579"/>
                      <a:pt x="66409" y="20433"/>
                      <a:pt x="63957" y="20433"/>
                    </a:cubicBezTo>
                    <a:cubicBezTo>
                      <a:pt x="28689" y="20433"/>
                      <a:pt x="0" y="49122"/>
                      <a:pt x="0" y="84386"/>
                    </a:cubicBezTo>
                    <a:cubicBezTo>
                      <a:pt x="0" y="119654"/>
                      <a:pt x="28689" y="148343"/>
                      <a:pt x="63957" y="148343"/>
                    </a:cubicBezTo>
                    <a:cubicBezTo>
                      <a:pt x="99221" y="148343"/>
                      <a:pt x="127915" y="119654"/>
                      <a:pt x="127915" y="84386"/>
                    </a:cubicBezTo>
                    <a:cubicBezTo>
                      <a:pt x="127915" y="76391"/>
                      <a:pt x="126389" y="68437"/>
                      <a:pt x="123490" y="61030"/>
                    </a:cubicBezTo>
                    <a:cubicBezTo>
                      <a:pt x="131554" y="54793"/>
                      <a:pt x="136755" y="45035"/>
                      <a:pt x="136755" y="34077"/>
                    </a:cubicBezTo>
                    <a:close/>
                    <a:moveTo>
                      <a:pt x="102682" y="17534"/>
                    </a:moveTo>
                    <a:cubicBezTo>
                      <a:pt x="111801" y="17415"/>
                      <a:pt x="119221" y="24954"/>
                      <a:pt x="119221" y="34077"/>
                    </a:cubicBezTo>
                    <a:cubicBezTo>
                      <a:pt x="119221" y="43195"/>
                      <a:pt x="111801" y="50615"/>
                      <a:pt x="102682" y="50615"/>
                    </a:cubicBezTo>
                    <a:cubicBezTo>
                      <a:pt x="93824" y="50615"/>
                      <a:pt x="86180" y="43620"/>
                      <a:pt x="86180" y="34853"/>
                    </a:cubicBezTo>
                    <a:cubicBezTo>
                      <a:pt x="86180" y="25853"/>
                      <a:pt x="92304" y="17671"/>
                      <a:pt x="102682" y="17534"/>
                    </a:cubicBezTo>
                    <a:close/>
                    <a:moveTo>
                      <a:pt x="110381" y="84386"/>
                    </a:moveTo>
                    <a:cubicBezTo>
                      <a:pt x="110381" y="109983"/>
                      <a:pt x="89555" y="130809"/>
                      <a:pt x="63957" y="130809"/>
                    </a:cubicBezTo>
                    <a:cubicBezTo>
                      <a:pt x="38360" y="130809"/>
                      <a:pt x="17534" y="109983"/>
                      <a:pt x="17534" y="84386"/>
                    </a:cubicBezTo>
                    <a:cubicBezTo>
                      <a:pt x="17534" y="58788"/>
                      <a:pt x="38360" y="37963"/>
                      <a:pt x="63957" y="37963"/>
                    </a:cubicBezTo>
                    <a:cubicBezTo>
                      <a:pt x="65606" y="37963"/>
                      <a:pt x="67245" y="38072"/>
                      <a:pt x="68870" y="38246"/>
                    </a:cubicBezTo>
                    <a:cubicBezTo>
                      <a:pt x="70934" y="55072"/>
                      <a:pt x="85304" y="68149"/>
                      <a:pt x="102682" y="68149"/>
                    </a:cubicBezTo>
                    <a:cubicBezTo>
                      <a:pt x="104262" y="68149"/>
                      <a:pt x="105815" y="68035"/>
                      <a:pt x="107335" y="67825"/>
                    </a:cubicBezTo>
                    <a:cubicBezTo>
                      <a:pt x="109335" y="73085"/>
                      <a:pt x="110381" y="78719"/>
                      <a:pt x="110381" y="84386"/>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grpSp>
        <p:nvGrpSpPr>
          <p:cNvPr id="191" name="Google Shape;191;p20"/>
          <p:cNvGrpSpPr/>
          <p:nvPr/>
        </p:nvGrpSpPr>
        <p:grpSpPr>
          <a:xfrm>
            <a:off x="6839510" y="1193621"/>
            <a:ext cx="448865" cy="448865"/>
            <a:chOff x="5460287" y="2010597"/>
            <a:chExt cx="448865" cy="448865"/>
          </a:xfrm>
        </p:grpSpPr>
        <p:sp>
          <p:nvSpPr>
            <p:cNvPr id="192" name="Google Shape;192;p20"/>
            <p:cNvSpPr/>
            <p:nvPr/>
          </p:nvSpPr>
          <p:spPr>
            <a:xfrm>
              <a:off x="5466862" y="2315561"/>
              <a:ext cx="367052" cy="137325"/>
            </a:xfrm>
            <a:custGeom>
              <a:avLst/>
              <a:gdLst/>
              <a:ahLst/>
              <a:cxnLst/>
              <a:rect l="l" t="t" r="r" b="b"/>
              <a:pathLst>
                <a:path w="489403" h="183100" extrusionOk="0">
                  <a:moveTo>
                    <a:pt x="303335" y="0"/>
                  </a:moveTo>
                  <a:lnTo>
                    <a:pt x="0" y="0"/>
                  </a:lnTo>
                  <a:lnTo>
                    <a:pt x="0" y="183100"/>
                  </a:lnTo>
                  <a:lnTo>
                    <a:pt x="489403" y="183100"/>
                  </a:lnTo>
                  <a:close/>
                </a:path>
              </a:pathLst>
            </a:custGeom>
            <a:solidFill>
              <a:schemeClr val="l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93" name="Google Shape;193;p20"/>
            <p:cNvSpPr/>
            <p:nvPr/>
          </p:nvSpPr>
          <p:spPr>
            <a:xfrm>
              <a:off x="5665433" y="2315561"/>
              <a:ext cx="168482" cy="137325"/>
            </a:xfrm>
            <a:custGeom>
              <a:avLst/>
              <a:gdLst/>
              <a:ahLst/>
              <a:cxnLst/>
              <a:rect l="l" t="t" r="r" b="b"/>
              <a:pathLst>
                <a:path w="224642" h="183100" extrusionOk="0">
                  <a:moveTo>
                    <a:pt x="38574" y="0"/>
                  </a:moveTo>
                  <a:lnTo>
                    <a:pt x="0" y="0"/>
                  </a:lnTo>
                  <a:lnTo>
                    <a:pt x="186068" y="183100"/>
                  </a:lnTo>
                  <a:lnTo>
                    <a:pt x="224643" y="183100"/>
                  </a:lnTo>
                  <a:close/>
                </a:path>
              </a:pathLst>
            </a:custGeom>
            <a:solidFill>
              <a:srgbClr val="BEC3C9"/>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94" name="Google Shape;194;p20"/>
            <p:cNvSpPr/>
            <p:nvPr/>
          </p:nvSpPr>
          <p:spPr>
            <a:xfrm>
              <a:off x="5554449" y="2315561"/>
              <a:ext cx="57775" cy="137325"/>
            </a:xfrm>
            <a:custGeom>
              <a:avLst/>
              <a:gdLst/>
              <a:ahLst/>
              <a:cxnLst/>
              <a:rect l="l" t="t" r="r" b="b"/>
              <a:pathLst>
                <a:path w="77034" h="183100" extrusionOk="0">
                  <a:moveTo>
                    <a:pt x="0" y="0"/>
                  </a:moveTo>
                  <a:lnTo>
                    <a:pt x="77035" y="0"/>
                  </a:lnTo>
                  <a:lnTo>
                    <a:pt x="77035" y="183100"/>
                  </a:lnTo>
                  <a:lnTo>
                    <a:pt x="0" y="183100"/>
                  </a:ln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95" name="Google Shape;195;p20"/>
            <p:cNvSpPr/>
            <p:nvPr/>
          </p:nvSpPr>
          <p:spPr>
            <a:xfrm>
              <a:off x="5496670" y="2315561"/>
              <a:ext cx="57779" cy="137325"/>
            </a:xfrm>
            <a:custGeom>
              <a:avLst/>
              <a:gdLst/>
              <a:ahLst/>
              <a:cxnLst/>
              <a:rect l="l" t="t" r="r" b="b"/>
              <a:pathLst>
                <a:path w="77039" h="183100" extrusionOk="0">
                  <a:moveTo>
                    <a:pt x="0" y="0"/>
                  </a:moveTo>
                  <a:lnTo>
                    <a:pt x="77039" y="0"/>
                  </a:lnTo>
                  <a:lnTo>
                    <a:pt x="77039" y="183100"/>
                  </a:lnTo>
                  <a:lnTo>
                    <a:pt x="0" y="183100"/>
                  </a:ln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96" name="Google Shape;196;p20"/>
            <p:cNvSpPr/>
            <p:nvPr/>
          </p:nvSpPr>
          <p:spPr>
            <a:xfrm>
              <a:off x="5670004" y="2315561"/>
              <a:ext cx="57779" cy="137325"/>
            </a:xfrm>
            <a:custGeom>
              <a:avLst/>
              <a:gdLst/>
              <a:ahLst/>
              <a:cxnLst/>
              <a:rect l="l" t="t" r="r" b="b"/>
              <a:pathLst>
                <a:path w="77039" h="183100" extrusionOk="0">
                  <a:moveTo>
                    <a:pt x="32479" y="0"/>
                  </a:moveTo>
                  <a:lnTo>
                    <a:pt x="0" y="0"/>
                  </a:lnTo>
                  <a:lnTo>
                    <a:pt x="0" y="183100"/>
                  </a:lnTo>
                  <a:lnTo>
                    <a:pt x="77039" y="183100"/>
                  </a:lnTo>
                  <a:lnTo>
                    <a:pt x="77039" y="43848"/>
                  </a:lnTo>
                  <a:close/>
                </a:path>
              </a:pathLst>
            </a:custGeom>
            <a:solidFill>
              <a:schemeClr val="accent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97" name="Google Shape;197;p20"/>
            <p:cNvSpPr/>
            <p:nvPr/>
          </p:nvSpPr>
          <p:spPr>
            <a:xfrm>
              <a:off x="5665433" y="2315561"/>
              <a:ext cx="4571" cy="4499"/>
            </a:xfrm>
            <a:custGeom>
              <a:avLst/>
              <a:gdLst/>
              <a:ahLst/>
              <a:cxnLst/>
              <a:rect l="l" t="t" r="r" b="b"/>
              <a:pathLst>
                <a:path w="6095" h="5999" extrusionOk="0">
                  <a:moveTo>
                    <a:pt x="0" y="0"/>
                  </a:moveTo>
                  <a:lnTo>
                    <a:pt x="6096" y="6000"/>
                  </a:lnTo>
                  <a:lnTo>
                    <a:pt x="6096" y="0"/>
                  </a:lnTo>
                  <a:close/>
                </a:path>
              </a:pathLst>
            </a:custGeom>
            <a:solidFill>
              <a:srgbClr val="BEC3C9"/>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98" name="Google Shape;198;p20"/>
            <p:cNvSpPr/>
            <p:nvPr/>
          </p:nvSpPr>
          <p:spPr>
            <a:xfrm>
              <a:off x="5612228" y="2315561"/>
              <a:ext cx="57775" cy="137325"/>
            </a:xfrm>
            <a:custGeom>
              <a:avLst/>
              <a:gdLst/>
              <a:ahLst/>
              <a:cxnLst/>
              <a:rect l="l" t="t" r="r" b="b"/>
              <a:pathLst>
                <a:path w="77034" h="183100" extrusionOk="0">
                  <a:moveTo>
                    <a:pt x="0" y="0"/>
                  </a:moveTo>
                  <a:lnTo>
                    <a:pt x="77035" y="0"/>
                  </a:lnTo>
                  <a:lnTo>
                    <a:pt x="77035" y="183100"/>
                  </a:lnTo>
                  <a:lnTo>
                    <a:pt x="0" y="183100"/>
                  </a:lnTo>
                  <a:close/>
                </a:path>
              </a:pathLst>
            </a:custGeom>
            <a:solidFill>
              <a:schemeClr val="accent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99" name="Google Shape;199;p20"/>
            <p:cNvSpPr/>
            <p:nvPr/>
          </p:nvSpPr>
          <p:spPr>
            <a:xfrm>
              <a:off x="5525816" y="2076126"/>
              <a:ext cx="356648" cy="376759"/>
            </a:xfrm>
            <a:custGeom>
              <a:avLst/>
              <a:gdLst/>
              <a:ahLst/>
              <a:cxnLst/>
              <a:rect l="l" t="t" r="r" b="b"/>
              <a:pathLst>
                <a:path w="475531" h="502345" extrusionOk="0">
                  <a:moveTo>
                    <a:pt x="474157" y="344681"/>
                  </a:moveTo>
                  <a:lnTo>
                    <a:pt x="129472" y="0"/>
                  </a:lnTo>
                  <a:lnTo>
                    <a:pt x="0" y="129472"/>
                  </a:lnTo>
                  <a:lnTo>
                    <a:pt x="346060" y="475531"/>
                  </a:lnTo>
                  <a:cubicBezTo>
                    <a:pt x="381812" y="511284"/>
                    <a:pt x="439779" y="511284"/>
                    <a:pt x="475531" y="475531"/>
                  </a:cubicBezTo>
                  <a:close/>
                </a:path>
              </a:pathLst>
            </a:custGeom>
            <a:solidFill>
              <a:schemeClr val="l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00" name="Google Shape;200;p20"/>
            <p:cNvSpPr/>
            <p:nvPr/>
          </p:nvSpPr>
          <p:spPr>
            <a:xfrm>
              <a:off x="5587749" y="2138058"/>
              <a:ext cx="137955" cy="137959"/>
            </a:xfrm>
            <a:custGeom>
              <a:avLst/>
              <a:gdLst/>
              <a:ahLst/>
              <a:cxnLst/>
              <a:rect l="l" t="t" r="r" b="b"/>
              <a:pathLst>
                <a:path w="183940" h="183945" extrusionOk="0">
                  <a:moveTo>
                    <a:pt x="0" y="129472"/>
                  </a:moveTo>
                  <a:lnTo>
                    <a:pt x="129467" y="0"/>
                  </a:lnTo>
                  <a:lnTo>
                    <a:pt x="183941" y="54473"/>
                  </a:lnTo>
                  <a:lnTo>
                    <a:pt x="54469" y="183945"/>
                  </a:lnTo>
                  <a:close/>
                </a:path>
              </a:pathLst>
            </a:custGeom>
            <a:solidFill>
              <a:schemeClr val="accent5"/>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01" name="Google Shape;201;p20"/>
            <p:cNvSpPr/>
            <p:nvPr/>
          </p:nvSpPr>
          <p:spPr>
            <a:xfrm>
              <a:off x="5546891" y="2097204"/>
              <a:ext cx="137959" cy="137959"/>
            </a:xfrm>
            <a:custGeom>
              <a:avLst/>
              <a:gdLst/>
              <a:ahLst/>
              <a:cxnLst/>
              <a:rect l="l" t="t" r="r" b="b"/>
              <a:pathLst>
                <a:path w="183945" h="183945" extrusionOk="0">
                  <a:moveTo>
                    <a:pt x="0" y="129472"/>
                  </a:moveTo>
                  <a:lnTo>
                    <a:pt x="129472" y="0"/>
                  </a:lnTo>
                  <a:lnTo>
                    <a:pt x="183945" y="54473"/>
                  </a:lnTo>
                  <a:lnTo>
                    <a:pt x="54473" y="183945"/>
                  </a:lnTo>
                  <a:close/>
                </a:path>
              </a:pathLst>
            </a:custGeom>
            <a:solidFill>
              <a:schemeClr val="accent5"/>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02" name="Google Shape;202;p20"/>
            <p:cNvSpPr/>
            <p:nvPr/>
          </p:nvSpPr>
          <p:spPr>
            <a:xfrm>
              <a:off x="5669459" y="2219772"/>
              <a:ext cx="137955" cy="137955"/>
            </a:xfrm>
            <a:custGeom>
              <a:avLst/>
              <a:gdLst/>
              <a:ahLst/>
              <a:cxnLst/>
              <a:rect l="l" t="t" r="r" b="b"/>
              <a:pathLst>
                <a:path w="183940" h="183940" extrusionOk="0">
                  <a:moveTo>
                    <a:pt x="0" y="129467"/>
                  </a:moveTo>
                  <a:lnTo>
                    <a:pt x="129467" y="0"/>
                  </a:lnTo>
                  <a:lnTo>
                    <a:pt x="183941" y="54473"/>
                  </a:lnTo>
                  <a:lnTo>
                    <a:pt x="54473" y="183941"/>
                  </a:lnTo>
                  <a:close/>
                </a:path>
              </a:pathLst>
            </a:custGeom>
            <a:solidFill>
              <a:schemeClr val="accent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03" name="Google Shape;203;p20"/>
            <p:cNvSpPr/>
            <p:nvPr/>
          </p:nvSpPr>
          <p:spPr>
            <a:xfrm>
              <a:off x="5628605" y="2178914"/>
              <a:ext cx="137955" cy="137959"/>
            </a:xfrm>
            <a:custGeom>
              <a:avLst/>
              <a:gdLst/>
              <a:ahLst/>
              <a:cxnLst/>
              <a:rect l="l" t="t" r="r" b="b"/>
              <a:pathLst>
                <a:path w="183940" h="183945" extrusionOk="0">
                  <a:moveTo>
                    <a:pt x="0" y="129472"/>
                  </a:moveTo>
                  <a:lnTo>
                    <a:pt x="129467" y="0"/>
                  </a:lnTo>
                  <a:lnTo>
                    <a:pt x="183941" y="54473"/>
                  </a:lnTo>
                  <a:lnTo>
                    <a:pt x="54473" y="183945"/>
                  </a:lnTo>
                  <a:close/>
                </a:path>
              </a:pathLst>
            </a:custGeom>
            <a:solidFill>
              <a:schemeClr val="accent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04" name="Google Shape;204;p20"/>
            <p:cNvSpPr/>
            <p:nvPr/>
          </p:nvSpPr>
          <p:spPr>
            <a:xfrm>
              <a:off x="5765252" y="2017171"/>
              <a:ext cx="137325" cy="435715"/>
            </a:xfrm>
            <a:custGeom>
              <a:avLst/>
              <a:gdLst/>
              <a:ahLst/>
              <a:cxnLst/>
              <a:rect l="l" t="t" r="r" b="b"/>
              <a:pathLst>
                <a:path w="183100" h="580953" extrusionOk="0">
                  <a:moveTo>
                    <a:pt x="0" y="0"/>
                  </a:moveTo>
                  <a:lnTo>
                    <a:pt x="0" y="489403"/>
                  </a:lnTo>
                  <a:cubicBezTo>
                    <a:pt x="0" y="539963"/>
                    <a:pt x="40990" y="580953"/>
                    <a:pt x="91550" y="580953"/>
                  </a:cubicBezTo>
                  <a:cubicBezTo>
                    <a:pt x="142111" y="580953"/>
                    <a:pt x="183100" y="539963"/>
                    <a:pt x="183100" y="489403"/>
                  </a:cubicBezTo>
                  <a:lnTo>
                    <a:pt x="183100" y="0"/>
                  </a:lnTo>
                  <a:close/>
                  <a:moveTo>
                    <a:pt x="91550" y="523092"/>
                  </a:moveTo>
                  <a:cubicBezTo>
                    <a:pt x="80897" y="523092"/>
                    <a:pt x="72263" y="514457"/>
                    <a:pt x="72263" y="503805"/>
                  </a:cubicBezTo>
                  <a:cubicBezTo>
                    <a:pt x="72263" y="493152"/>
                    <a:pt x="80897" y="484517"/>
                    <a:pt x="91550" y="484517"/>
                  </a:cubicBezTo>
                  <a:cubicBezTo>
                    <a:pt x="102203" y="484517"/>
                    <a:pt x="110837" y="493152"/>
                    <a:pt x="110837" y="503805"/>
                  </a:cubicBezTo>
                  <a:cubicBezTo>
                    <a:pt x="110837" y="514457"/>
                    <a:pt x="102203" y="523092"/>
                    <a:pt x="91550" y="523092"/>
                  </a:cubicBezTo>
                  <a:close/>
                </a:path>
              </a:pathLst>
            </a:custGeom>
            <a:solidFill>
              <a:srgbClr val="A7B6C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05" name="Google Shape;205;p20"/>
            <p:cNvSpPr/>
            <p:nvPr/>
          </p:nvSpPr>
          <p:spPr>
            <a:xfrm>
              <a:off x="5765252" y="2017171"/>
              <a:ext cx="137325" cy="435715"/>
            </a:xfrm>
            <a:custGeom>
              <a:avLst/>
              <a:gdLst/>
              <a:ahLst/>
              <a:cxnLst/>
              <a:rect l="l" t="t" r="r" b="b"/>
              <a:pathLst>
                <a:path w="183100" h="580953" extrusionOk="0">
                  <a:moveTo>
                    <a:pt x="0" y="0"/>
                  </a:moveTo>
                  <a:lnTo>
                    <a:pt x="0" y="489403"/>
                  </a:lnTo>
                  <a:cubicBezTo>
                    <a:pt x="0" y="539963"/>
                    <a:pt x="40990" y="580953"/>
                    <a:pt x="91550" y="580953"/>
                  </a:cubicBezTo>
                  <a:cubicBezTo>
                    <a:pt x="142111" y="580953"/>
                    <a:pt x="183100" y="539963"/>
                    <a:pt x="183100" y="489403"/>
                  </a:cubicBezTo>
                  <a:lnTo>
                    <a:pt x="183100" y="0"/>
                  </a:lnTo>
                  <a:close/>
                  <a:moveTo>
                    <a:pt x="91550" y="523092"/>
                  </a:moveTo>
                  <a:cubicBezTo>
                    <a:pt x="80897" y="523092"/>
                    <a:pt x="72263" y="514457"/>
                    <a:pt x="72263" y="503805"/>
                  </a:cubicBezTo>
                  <a:cubicBezTo>
                    <a:pt x="72263" y="493152"/>
                    <a:pt x="80897" y="484517"/>
                    <a:pt x="91550" y="484517"/>
                  </a:cubicBezTo>
                  <a:cubicBezTo>
                    <a:pt x="102203" y="484517"/>
                    <a:pt x="110837" y="493152"/>
                    <a:pt x="110837" y="503805"/>
                  </a:cubicBezTo>
                  <a:cubicBezTo>
                    <a:pt x="110837" y="514457"/>
                    <a:pt x="102203" y="523092"/>
                    <a:pt x="91550" y="523092"/>
                  </a:cubicBezTo>
                  <a:close/>
                </a:path>
              </a:pathLst>
            </a:custGeom>
            <a:solidFill>
              <a:schemeClr val="l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06" name="Google Shape;206;p20"/>
            <p:cNvSpPr/>
            <p:nvPr/>
          </p:nvSpPr>
          <p:spPr>
            <a:xfrm>
              <a:off x="5765252" y="2220313"/>
              <a:ext cx="137325" cy="57779"/>
            </a:xfrm>
            <a:custGeom>
              <a:avLst/>
              <a:gdLst/>
              <a:ahLst/>
              <a:cxnLst/>
              <a:rect l="l" t="t" r="r" b="b"/>
              <a:pathLst>
                <a:path w="183100" h="77039" extrusionOk="0">
                  <a:moveTo>
                    <a:pt x="0" y="0"/>
                  </a:moveTo>
                  <a:lnTo>
                    <a:pt x="183100" y="0"/>
                  </a:lnTo>
                  <a:lnTo>
                    <a:pt x="183100" y="77039"/>
                  </a:lnTo>
                  <a:lnTo>
                    <a:pt x="0" y="77039"/>
                  </a:lnTo>
                  <a:close/>
                </a:path>
              </a:pathLst>
            </a:custGeom>
            <a:solidFill>
              <a:schemeClr val="l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07" name="Google Shape;207;p20"/>
            <p:cNvSpPr/>
            <p:nvPr/>
          </p:nvSpPr>
          <p:spPr>
            <a:xfrm>
              <a:off x="5765252" y="2162538"/>
              <a:ext cx="137325" cy="57776"/>
            </a:xfrm>
            <a:custGeom>
              <a:avLst/>
              <a:gdLst/>
              <a:ahLst/>
              <a:cxnLst/>
              <a:rect l="l" t="t" r="r" b="b"/>
              <a:pathLst>
                <a:path w="183100" h="77034" extrusionOk="0">
                  <a:moveTo>
                    <a:pt x="0" y="0"/>
                  </a:moveTo>
                  <a:lnTo>
                    <a:pt x="183100" y="0"/>
                  </a:lnTo>
                  <a:lnTo>
                    <a:pt x="183100" y="77035"/>
                  </a:lnTo>
                  <a:lnTo>
                    <a:pt x="0" y="77035"/>
                  </a:lnTo>
                  <a:close/>
                </a:path>
              </a:pathLst>
            </a:custGeom>
            <a:solidFill>
              <a:schemeClr val="l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08" name="Google Shape;208;p20"/>
            <p:cNvSpPr/>
            <p:nvPr/>
          </p:nvSpPr>
          <p:spPr>
            <a:xfrm>
              <a:off x="5765252" y="2104758"/>
              <a:ext cx="137325" cy="57776"/>
            </a:xfrm>
            <a:custGeom>
              <a:avLst/>
              <a:gdLst/>
              <a:ahLst/>
              <a:cxnLst/>
              <a:rect l="l" t="t" r="r" b="b"/>
              <a:pathLst>
                <a:path w="183100" h="77034" extrusionOk="0">
                  <a:moveTo>
                    <a:pt x="0" y="0"/>
                  </a:moveTo>
                  <a:lnTo>
                    <a:pt x="183100" y="0"/>
                  </a:lnTo>
                  <a:lnTo>
                    <a:pt x="183100" y="77035"/>
                  </a:lnTo>
                  <a:lnTo>
                    <a:pt x="0" y="77035"/>
                  </a:lnTo>
                  <a:close/>
                </a:path>
              </a:pathLst>
            </a:custGeom>
            <a:solidFill>
              <a:schemeClr val="dk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09" name="Google Shape;209;p20"/>
            <p:cNvSpPr/>
            <p:nvPr/>
          </p:nvSpPr>
          <p:spPr>
            <a:xfrm>
              <a:off x="5765252" y="2046979"/>
              <a:ext cx="137325" cy="57779"/>
            </a:xfrm>
            <a:custGeom>
              <a:avLst/>
              <a:gdLst/>
              <a:ahLst/>
              <a:cxnLst/>
              <a:rect l="l" t="t" r="r" b="b"/>
              <a:pathLst>
                <a:path w="183100" h="77039" extrusionOk="0">
                  <a:moveTo>
                    <a:pt x="0" y="0"/>
                  </a:moveTo>
                  <a:lnTo>
                    <a:pt x="183100" y="0"/>
                  </a:lnTo>
                  <a:lnTo>
                    <a:pt x="183100" y="77039"/>
                  </a:lnTo>
                  <a:lnTo>
                    <a:pt x="0" y="77039"/>
                  </a:lnTo>
                  <a:close/>
                </a:path>
              </a:pathLst>
            </a:custGeom>
            <a:solidFill>
              <a:schemeClr val="dk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10" name="Google Shape;210;p20"/>
            <p:cNvSpPr/>
            <p:nvPr/>
          </p:nvSpPr>
          <p:spPr>
            <a:xfrm>
              <a:off x="5819449" y="2380560"/>
              <a:ext cx="28931" cy="28931"/>
            </a:xfrm>
            <a:custGeom>
              <a:avLst/>
              <a:gdLst/>
              <a:ahLst/>
              <a:cxnLst/>
              <a:rect l="l" t="t" r="r" b="b"/>
              <a:pathLst>
                <a:path w="38574" h="38574" extrusionOk="0">
                  <a:moveTo>
                    <a:pt x="38574" y="19287"/>
                  </a:moveTo>
                  <a:cubicBezTo>
                    <a:pt x="38574" y="29940"/>
                    <a:pt x="29940" y="38574"/>
                    <a:pt x="19287" y="38574"/>
                  </a:cubicBezTo>
                  <a:cubicBezTo>
                    <a:pt x="8634" y="38574"/>
                    <a:pt x="0" y="29940"/>
                    <a:pt x="0" y="19287"/>
                  </a:cubicBezTo>
                  <a:cubicBezTo>
                    <a:pt x="0" y="8634"/>
                    <a:pt x="8634" y="0"/>
                    <a:pt x="19287" y="0"/>
                  </a:cubicBezTo>
                  <a:cubicBezTo>
                    <a:pt x="29940" y="0"/>
                    <a:pt x="38574" y="8634"/>
                    <a:pt x="38574" y="19287"/>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211" name="Google Shape;211;p20"/>
            <p:cNvGrpSpPr/>
            <p:nvPr/>
          </p:nvGrpSpPr>
          <p:grpSpPr>
            <a:xfrm>
              <a:off x="5460287" y="2010597"/>
              <a:ext cx="448865" cy="448865"/>
              <a:chOff x="7236633" y="2519812"/>
              <a:chExt cx="598487" cy="598487"/>
            </a:xfrm>
          </p:grpSpPr>
          <p:sp>
            <p:nvSpPr>
              <p:cNvPr id="212" name="Google Shape;212;p20"/>
              <p:cNvSpPr/>
              <p:nvPr/>
            </p:nvSpPr>
            <p:spPr>
              <a:xfrm>
                <a:off x="7236633" y="2519812"/>
                <a:ext cx="598487" cy="598487"/>
              </a:xfrm>
              <a:custGeom>
                <a:avLst/>
                <a:gdLst/>
                <a:ahLst/>
                <a:cxnLst/>
                <a:rect l="l" t="t" r="r" b="b"/>
                <a:pathLst>
                  <a:path w="598487" h="598487" extrusionOk="0">
                    <a:moveTo>
                      <a:pt x="589990" y="409702"/>
                    </a:moveTo>
                    <a:cubicBezTo>
                      <a:pt x="594788" y="409560"/>
                      <a:pt x="598487" y="405373"/>
                      <a:pt x="598487" y="400574"/>
                    </a:cubicBezTo>
                    <a:lnTo>
                      <a:pt x="598487" y="8767"/>
                    </a:lnTo>
                    <a:cubicBezTo>
                      <a:pt x="598487" y="3927"/>
                      <a:pt x="594560" y="0"/>
                      <a:pt x="589720" y="0"/>
                    </a:cubicBezTo>
                    <a:lnTo>
                      <a:pt x="406620" y="0"/>
                    </a:lnTo>
                    <a:cubicBezTo>
                      <a:pt x="401775" y="0"/>
                      <a:pt x="397853" y="3927"/>
                      <a:pt x="397853" y="8767"/>
                    </a:cubicBezTo>
                    <a:lnTo>
                      <a:pt x="397853" y="255980"/>
                    </a:lnTo>
                    <a:lnTo>
                      <a:pt x="223045" y="81176"/>
                    </a:lnTo>
                    <a:cubicBezTo>
                      <a:pt x="219620" y="77751"/>
                      <a:pt x="214068" y="77751"/>
                      <a:pt x="210648" y="81176"/>
                    </a:cubicBezTo>
                    <a:lnTo>
                      <a:pt x="81176" y="210648"/>
                    </a:lnTo>
                    <a:cubicBezTo>
                      <a:pt x="77715" y="214109"/>
                      <a:pt x="77756" y="219734"/>
                      <a:pt x="81272" y="223140"/>
                    </a:cubicBezTo>
                    <a:lnTo>
                      <a:pt x="109623" y="250619"/>
                    </a:lnTo>
                    <a:cubicBezTo>
                      <a:pt x="114015" y="254879"/>
                      <a:pt x="120138" y="255085"/>
                      <a:pt x="123906" y="251318"/>
                    </a:cubicBezTo>
                    <a:cubicBezTo>
                      <a:pt x="127412" y="247811"/>
                      <a:pt x="126298" y="242514"/>
                      <a:pt x="123814" y="240081"/>
                    </a:cubicBezTo>
                    <a:cubicBezTo>
                      <a:pt x="115486" y="231926"/>
                      <a:pt x="99870" y="216748"/>
                      <a:pt x="99870" y="216748"/>
                    </a:cubicBezTo>
                    <a:lnTo>
                      <a:pt x="216844" y="99774"/>
                    </a:lnTo>
                    <a:lnTo>
                      <a:pt x="395972" y="278902"/>
                    </a:lnTo>
                    <a:lnTo>
                      <a:pt x="395921" y="278947"/>
                    </a:lnTo>
                    <a:cubicBezTo>
                      <a:pt x="396839" y="279879"/>
                      <a:pt x="397433" y="281189"/>
                      <a:pt x="397433" y="282879"/>
                    </a:cubicBezTo>
                    <a:lnTo>
                      <a:pt x="397853" y="498170"/>
                    </a:lnTo>
                    <a:cubicBezTo>
                      <a:pt x="397853" y="504489"/>
                      <a:pt x="398465" y="510663"/>
                      <a:pt x="399588" y="516663"/>
                    </a:cubicBezTo>
                    <a:lnTo>
                      <a:pt x="151868" y="268943"/>
                    </a:lnTo>
                    <a:cubicBezTo>
                      <a:pt x="144110" y="261185"/>
                      <a:pt x="131357" y="273230"/>
                      <a:pt x="139471" y="281340"/>
                    </a:cubicBezTo>
                    <a:lnTo>
                      <a:pt x="255984" y="397853"/>
                    </a:lnTo>
                    <a:lnTo>
                      <a:pt x="8767" y="397853"/>
                    </a:lnTo>
                    <a:cubicBezTo>
                      <a:pt x="3927" y="397853"/>
                      <a:pt x="0" y="401780"/>
                      <a:pt x="0" y="406620"/>
                    </a:cubicBezTo>
                    <a:lnTo>
                      <a:pt x="0" y="589720"/>
                    </a:lnTo>
                    <a:cubicBezTo>
                      <a:pt x="0" y="594560"/>
                      <a:pt x="3927" y="598487"/>
                      <a:pt x="8767" y="598487"/>
                    </a:cubicBezTo>
                    <a:lnTo>
                      <a:pt x="306841" y="598487"/>
                    </a:lnTo>
                    <a:cubicBezTo>
                      <a:pt x="318152" y="598487"/>
                      <a:pt x="318152" y="580953"/>
                      <a:pt x="306841" y="580953"/>
                    </a:cubicBezTo>
                    <a:lnTo>
                      <a:pt x="17534" y="580953"/>
                    </a:lnTo>
                    <a:lnTo>
                      <a:pt x="17534" y="415387"/>
                    </a:lnTo>
                    <a:lnTo>
                      <a:pt x="268925" y="415387"/>
                    </a:lnTo>
                    <a:cubicBezTo>
                      <a:pt x="270500" y="415387"/>
                      <a:pt x="272011" y="416008"/>
                      <a:pt x="273130" y="417117"/>
                    </a:cubicBezTo>
                    <a:lnTo>
                      <a:pt x="427236" y="569104"/>
                    </a:lnTo>
                    <a:cubicBezTo>
                      <a:pt x="431706" y="573574"/>
                      <a:pt x="436505" y="577506"/>
                      <a:pt x="441541" y="580953"/>
                    </a:cubicBezTo>
                    <a:lnTo>
                      <a:pt x="358858" y="580593"/>
                    </a:lnTo>
                    <a:cubicBezTo>
                      <a:pt x="350676" y="580593"/>
                      <a:pt x="347895" y="585583"/>
                      <a:pt x="347895" y="589136"/>
                    </a:cubicBezTo>
                    <a:cubicBezTo>
                      <a:pt x="347895" y="595939"/>
                      <a:pt x="351923" y="598487"/>
                      <a:pt x="357690" y="598487"/>
                    </a:cubicBezTo>
                    <a:lnTo>
                      <a:pt x="498170" y="598487"/>
                    </a:lnTo>
                    <a:cubicBezTo>
                      <a:pt x="509581" y="598487"/>
                      <a:pt x="520539" y="596546"/>
                      <a:pt x="530767" y="593021"/>
                    </a:cubicBezTo>
                    <a:cubicBezTo>
                      <a:pt x="531060" y="592921"/>
                      <a:pt x="531356" y="592825"/>
                      <a:pt x="531649" y="592720"/>
                    </a:cubicBezTo>
                    <a:cubicBezTo>
                      <a:pt x="532653" y="592368"/>
                      <a:pt x="533639" y="591985"/>
                      <a:pt x="534626" y="591601"/>
                    </a:cubicBezTo>
                    <a:cubicBezTo>
                      <a:pt x="535274" y="591350"/>
                      <a:pt x="535918" y="591104"/>
                      <a:pt x="536562" y="590839"/>
                    </a:cubicBezTo>
                    <a:cubicBezTo>
                      <a:pt x="537192" y="590574"/>
                      <a:pt x="537813" y="590295"/>
                      <a:pt x="538438" y="590021"/>
                    </a:cubicBezTo>
                    <a:cubicBezTo>
                      <a:pt x="539420" y="589597"/>
                      <a:pt x="540397" y="589159"/>
                      <a:pt x="541365" y="588697"/>
                    </a:cubicBezTo>
                    <a:cubicBezTo>
                      <a:pt x="541635" y="588569"/>
                      <a:pt x="541904" y="588432"/>
                      <a:pt x="542169" y="588300"/>
                    </a:cubicBezTo>
                    <a:cubicBezTo>
                      <a:pt x="551904" y="583560"/>
                      <a:pt x="561031" y="577182"/>
                      <a:pt x="569104" y="569104"/>
                    </a:cubicBezTo>
                    <a:cubicBezTo>
                      <a:pt x="569364" y="568849"/>
                      <a:pt x="569597" y="568575"/>
                      <a:pt x="569817" y="568291"/>
                    </a:cubicBezTo>
                    <a:cubicBezTo>
                      <a:pt x="587538" y="550191"/>
                      <a:pt x="598487" y="525439"/>
                      <a:pt x="598487" y="498170"/>
                    </a:cubicBezTo>
                    <a:lnTo>
                      <a:pt x="598487" y="452372"/>
                    </a:lnTo>
                    <a:cubicBezTo>
                      <a:pt x="598487" y="441062"/>
                      <a:pt x="580953" y="441062"/>
                      <a:pt x="580953" y="452372"/>
                    </a:cubicBezTo>
                    <a:lnTo>
                      <a:pt x="580953" y="498170"/>
                    </a:lnTo>
                    <a:cubicBezTo>
                      <a:pt x="580953" y="530790"/>
                      <a:pt x="561981" y="559054"/>
                      <a:pt x="534502" y="572538"/>
                    </a:cubicBezTo>
                    <a:cubicBezTo>
                      <a:pt x="511823" y="583583"/>
                      <a:pt x="484508" y="583602"/>
                      <a:pt x="461833" y="572533"/>
                    </a:cubicBezTo>
                    <a:cubicBezTo>
                      <a:pt x="434354" y="559050"/>
                      <a:pt x="415387" y="530790"/>
                      <a:pt x="415387" y="498170"/>
                    </a:cubicBezTo>
                    <a:lnTo>
                      <a:pt x="415387" y="17534"/>
                    </a:lnTo>
                    <a:lnTo>
                      <a:pt x="580953" y="17534"/>
                    </a:lnTo>
                    <a:lnTo>
                      <a:pt x="580953" y="400940"/>
                    </a:lnTo>
                    <a:cubicBezTo>
                      <a:pt x="580953" y="405871"/>
                      <a:pt x="585022" y="409848"/>
                      <a:pt x="589990" y="409702"/>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13" name="Google Shape;213;p20"/>
              <p:cNvSpPr/>
              <p:nvPr/>
            </p:nvSpPr>
            <p:spPr>
              <a:xfrm>
                <a:off x="7706748" y="3004329"/>
                <a:ext cx="56108" cy="56108"/>
              </a:xfrm>
              <a:custGeom>
                <a:avLst/>
                <a:gdLst/>
                <a:ahLst/>
                <a:cxnLst/>
                <a:rect l="l" t="t" r="r" b="b"/>
                <a:pathLst>
                  <a:path w="56108" h="56108" extrusionOk="0">
                    <a:moveTo>
                      <a:pt x="0" y="28054"/>
                    </a:moveTo>
                    <a:cubicBezTo>
                      <a:pt x="0" y="43524"/>
                      <a:pt x="12584" y="56108"/>
                      <a:pt x="28054" y="56108"/>
                    </a:cubicBezTo>
                    <a:cubicBezTo>
                      <a:pt x="43524" y="56108"/>
                      <a:pt x="56108" y="43524"/>
                      <a:pt x="56108" y="28054"/>
                    </a:cubicBezTo>
                    <a:cubicBezTo>
                      <a:pt x="56108" y="12584"/>
                      <a:pt x="43524" y="0"/>
                      <a:pt x="28054" y="0"/>
                    </a:cubicBezTo>
                    <a:cubicBezTo>
                      <a:pt x="12584" y="0"/>
                      <a:pt x="0" y="12584"/>
                      <a:pt x="0" y="28054"/>
                    </a:cubicBezTo>
                    <a:close/>
                    <a:moveTo>
                      <a:pt x="38574" y="28054"/>
                    </a:moveTo>
                    <a:cubicBezTo>
                      <a:pt x="38574" y="33853"/>
                      <a:pt x="33858" y="38574"/>
                      <a:pt x="28054" y="38574"/>
                    </a:cubicBezTo>
                    <a:cubicBezTo>
                      <a:pt x="22255" y="38574"/>
                      <a:pt x="17534" y="33853"/>
                      <a:pt x="17534" y="28054"/>
                    </a:cubicBezTo>
                    <a:cubicBezTo>
                      <a:pt x="17534" y="22255"/>
                      <a:pt x="22255" y="17534"/>
                      <a:pt x="28054" y="17534"/>
                    </a:cubicBezTo>
                    <a:cubicBezTo>
                      <a:pt x="33858" y="17534"/>
                      <a:pt x="38574" y="22255"/>
                      <a:pt x="38574" y="28054"/>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grpSp>
        <p:nvGrpSpPr>
          <p:cNvPr id="214" name="Google Shape;214;p20"/>
          <p:cNvGrpSpPr/>
          <p:nvPr/>
        </p:nvGrpSpPr>
        <p:grpSpPr>
          <a:xfrm>
            <a:off x="7765751" y="2883139"/>
            <a:ext cx="448786" cy="448865"/>
            <a:chOff x="1021422" y="2685511"/>
            <a:chExt cx="448786" cy="448865"/>
          </a:xfrm>
        </p:grpSpPr>
        <p:sp>
          <p:nvSpPr>
            <p:cNvPr id="215" name="Google Shape;215;p20"/>
            <p:cNvSpPr/>
            <p:nvPr/>
          </p:nvSpPr>
          <p:spPr>
            <a:xfrm>
              <a:off x="1198331" y="2692076"/>
              <a:ext cx="95303" cy="47560"/>
            </a:xfrm>
            <a:custGeom>
              <a:avLst/>
              <a:gdLst/>
              <a:ahLst/>
              <a:cxnLst/>
              <a:rect l="l" t="t" r="r" b="b"/>
              <a:pathLst>
                <a:path w="127071" h="63413" extrusionOk="0">
                  <a:moveTo>
                    <a:pt x="0" y="63414"/>
                  </a:moveTo>
                  <a:cubicBezTo>
                    <a:pt x="0" y="28392"/>
                    <a:pt x="28448" y="0"/>
                    <a:pt x="63533" y="0"/>
                  </a:cubicBezTo>
                  <a:cubicBezTo>
                    <a:pt x="98624" y="0"/>
                    <a:pt x="127071" y="28392"/>
                    <a:pt x="127071" y="63414"/>
                  </a:cubicBezTo>
                  <a:close/>
                </a:path>
              </a:pathLst>
            </a:custGeom>
            <a:solidFill>
              <a:schemeClr val="accent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16" name="Google Shape;216;p20"/>
            <p:cNvSpPr/>
            <p:nvPr/>
          </p:nvSpPr>
          <p:spPr>
            <a:xfrm>
              <a:off x="1141730" y="2728872"/>
              <a:ext cx="208507" cy="162355"/>
            </a:xfrm>
            <a:custGeom>
              <a:avLst/>
              <a:gdLst/>
              <a:ahLst/>
              <a:cxnLst/>
              <a:rect l="l" t="t" r="r" b="b"/>
              <a:pathLst>
                <a:path w="278010" h="216473" extrusionOk="0">
                  <a:moveTo>
                    <a:pt x="0" y="216474"/>
                  </a:moveTo>
                  <a:lnTo>
                    <a:pt x="0" y="138732"/>
                  </a:lnTo>
                  <a:cubicBezTo>
                    <a:pt x="0" y="62113"/>
                    <a:pt x="62234" y="0"/>
                    <a:pt x="139003" y="0"/>
                  </a:cubicBezTo>
                  <a:cubicBezTo>
                    <a:pt x="215772" y="0"/>
                    <a:pt x="278011" y="62113"/>
                    <a:pt x="278011" y="138732"/>
                  </a:cubicBezTo>
                  <a:lnTo>
                    <a:pt x="278011" y="216474"/>
                  </a:lnTo>
                  <a:close/>
                </a:path>
              </a:pathLst>
            </a:custGeom>
            <a:solidFill>
              <a:schemeClr val="accent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17" name="Google Shape;217;p20"/>
            <p:cNvSpPr/>
            <p:nvPr/>
          </p:nvSpPr>
          <p:spPr>
            <a:xfrm>
              <a:off x="1138353" y="2875896"/>
              <a:ext cx="215260" cy="33433"/>
            </a:xfrm>
            <a:custGeom>
              <a:avLst/>
              <a:gdLst/>
              <a:ahLst/>
              <a:cxnLst/>
              <a:rect l="l" t="t" r="r" b="b"/>
              <a:pathLst>
                <a:path w="287014" h="44578" extrusionOk="0">
                  <a:moveTo>
                    <a:pt x="264679" y="0"/>
                  </a:moveTo>
                  <a:cubicBezTo>
                    <a:pt x="277013" y="0"/>
                    <a:pt x="287014" y="9977"/>
                    <a:pt x="287014" y="22287"/>
                  </a:cubicBezTo>
                  <a:cubicBezTo>
                    <a:pt x="287014" y="34597"/>
                    <a:pt x="277013" y="44579"/>
                    <a:pt x="264679" y="44579"/>
                  </a:cubicBezTo>
                  <a:lnTo>
                    <a:pt x="22335" y="44579"/>
                  </a:lnTo>
                  <a:cubicBezTo>
                    <a:pt x="10001" y="44579"/>
                    <a:pt x="0" y="34597"/>
                    <a:pt x="0" y="22287"/>
                  </a:cubicBezTo>
                  <a:cubicBezTo>
                    <a:pt x="0" y="9977"/>
                    <a:pt x="10001" y="0"/>
                    <a:pt x="22335" y="0"/>
                  </a:cubicBezTo>
                  <a:close/>
                </a:path>
              </a:pathLst>
            </a:custGeom>
            <a:solidFill>
              <a:schemeClr val="l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18" name="Google Shape;218;p20"/>
            <p:cNvSpPr/>
            <p:nvPr/>
          </p:nvSpPr>
          <p:spPr>
            <a:xfrm>
              <a:off x="1164458" y="2813346"/>
              <a:ext cx="163324" cy="122295"/>
            </a:xfrm>
            <a:custGeom>
              <a:avLst/>
              <a:gdLst/>
              <a:ahLst/>
              <a:cxnLst/>
              <a:rect l="l" t="t" r="r" b="b"/>
              <a:pathLst>
                <a:path w="217766" h="163060" extrusionOk="0">
                  <a:moveTo>
                    <a:pt x="137818" y="5"/>
                  </a:moveTo>
                  <a:cubicBezTo>
                    <a:pt x="137818" y="5"/>
                    <a:pt x="154764" y="50735"/>
                    <a:pt x="217767" y="55488"/>
                  </a:cubicBezTo>
                  <a:lnTo>
                    <a:pt x="217396" y="55488"/>
                  </a:lnTo>
                  <a:lnTo>
                    <a:pt x="217396" y="114354"/>
                  </a:lnTo>
                  <a:cubicBezTo>
                    <a:pt x="217396" y="130947"/>
                    <a:pt x="212446" y="149002"/>
                    <a:pt x="205776" y="163061"/>
                  </a:cubicBezTo>
                  <a:lnTo>
                    <a:pt x="11625" y="163061"/>
                  </a:lnTo>
                  <a:cubicBezTo>
                    <a:pt x="4955" y="149002"/>
                    <a:pt x="0" y="130947"/>
                    <a:pt x="0" y="114354"/>
                  </a:cubicBezTo>
                  <a:lnTo>
                    <a:pt x="0" y="51949"/>
                  </a:lnTo>
                  <a:lnTo>
                    <a:pt x="160" y="50735"/>
                  </a:lnTo>
                  <a:cubicBezTo>
                    <a:pt x="160" y="50735"/>
                    <a:pt x="73306" y="54310"/>
                    <a:pt x="136976" y="809"/>
                  </a:cubicBezTo>
                  <a:cubicBezTo>
                    <a:pt x="138079" y="-118"/>
                    <a:pt x="137818" y="5"/>
                    <a:pt x="137818" y="5"/>
                  </a:cubicBezTo>
                  <a:close/>
                </a:path>
              </a:pathLst>
            </a:custGeom>
            <a:solidFill>
              <a:schemeClr val="l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19" name="Google Shape;219;p20"/>
            <p:cNvSpPr/>
            <p:nvPr/>
          </p:nvSpPr>
          <p:spPr>
            <a:xfrm>
              <a:off x="1267822" y="2813347"/>
              <a:ext cx="17" cy="23"/>
            </a:xfrm>
            <a:custGeom>
              <a:avLst/>
              <a:gdLst/>
              <a:ahLst/>
              <a:cxnLst/>
              <a:rect l="l" t="t" r="r" b="b"/>
              <a:pathLst>
                <a:path w="23" h="31" extrusionOk="0">
                  <a:moveTo>
                    <a:pt x="0" y="4"/>
                  </a:moveTo>
                  <a:cubicBezTo>
                    <a:pt x="0" y="4"/>
                    <a:pt x="5" y="17"/>
                    <a:pt x="9" y="31"/>
                  </a:cubicBezTo>
                  <a:cubicBezTo>
                    <a:pt x="46" y="-15"/>
                    <a:pt x="0" y="4"/>
                    <a:pt x="0" y="4"/>
                  </a:cubicBezTo>
                  <a:close/>
                </a:path>
              </a:pathLst>
            </a:custGeom>
            <a:solidFill>
              <a:srgbClr val="FADED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20" name="Google Shape;220;p20"/>
            <p:cNvSpPr/>
            <p:nvPr/>
          </p:nvSpPr>
          <p:spPr>
            <a:xfrm>
              <a:off x="1081511" y="2934966"/>
              <a:ext cx="328946" cy="192841"/>
            </a:xfrm>
            <a:custGeom>
              <a:avLst/>
              <a:gdLst/>
              <a:ahLst/>
              <a:cxnLst/>
              <a:rect l="l" t="t" r="r" b="b"/>
              <a:pathLst>
                <a:path w="438594" h="257121" extrusionOk="0">
                  <a:moveTo>
                    <a:pt x="0" y="45259"/>
                  </a:moveTo>
                  <a:lnTo>
                    <a:pt x="0" y="32638"/>
                  </a:lnTo>
                  <a:cubicBezTo>
                    <a:pt x="0" y="14616"/>
                    <a:pt x="14640" y="0"/>
                    <a:pt x="32702" y="0"/>
                  </a:cubicBezTo>
                  <a:lnTo>
                    <a:pt x="405887" y="0"/>
                  </a:lnTo>
                  <a:cubicBezTo>
                    <a:pt x="423950" y="0"/>
                    <a:pt x="438594" y="14616"/>
                    <a:pt x="438594" y="32638"/>
                  </a:cubicBezTo>
                  <a:lnTo>
                    <a:pt x="438594" y="224483"/>
                  </a:lnTo>
                  <a:cubicBezTo>
                    <a:pt x="438594" y="242510"/>
                    <a:pt x="423950" y="257121"/>
                    <a:pt x="405887" y="257121"/>
                  </a:cubicBezTo>
                  <a:lnTo>
                    <a:pt x="0" y="257121"/>
                  </a:ln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21" name="Google Shape;221;p20"/>
            <p:cNvSpPr/>
            <p:nvPr/>
          </p:nvSpPr>
          <p:spPr>
            <a:xfrm>
              <a:off x="1207716" y="3004057"/>
              <a:ext cx="76534" cy="68033"/>
            </a:xfrm>
            <a:custGeom>
              <a:avLst/>
              <a:gdLst/>
              <a:ahLst/>
              <a:cxnLst/>
              <a:rect l="l" t="t" r="r" b="b"/>
              <a:pathLst>
                <a:path w="102046" h="90710" extrusionOk="0">
                  <a:moveTo>
                    <a:pt x="102046" y="25465"/>
                  </a:moveTo>
                  <a:cubicBezTo>
                    <a:pt x="102046" y="11402"/>
                    <a:pt x="90622" y="0"/>
                    <a:pt x="76536" y="0"/>
                  </a:cubicBezTo>
                  <a:cubicBezTo>
                    <a:pt x="62445" y="0"/>
                    <a:pt x="51021" y="11402"/>
                    <a:pt x="51021" y="25465"/>
                  </a:cubicBezTo>
                  <a:cubicBezTo>
                    <a:pt x="51021" y="11402"/>
                    <a:pt x="39601" y="0"/>
                    <a:pt x="25510" y="0"/>
                  </a:cubicBezTo>
                  <a:cubicBezTo>
                    <a:pt x="11424" y="0"/>
                    <a:pt x="0" y="11402"/>
                    <a:pt x="0" y="25465"/>
                  </a:cubicBezTo>
                  <a:cubicBezTo>
                    <a:pt x="0" y="31707"/>
                    <a:pt x="2255" y="37424"/>
                    <a:pt x="5993" y="41853"/>
                  </a:cubicBezTo>
                  <a:lnTo>
                    <a:pt x="5847" y="41908"/>
                  </a:lnTo>
                  <a:lnTo>
                    <a:pt x="51025" y="90710"/>
                  </a:lnTo>
                  <a:lnTo>
                    <a:pt x="96199" y="41908"/>
                  </a:lnTo>
                  <a:lnTo>
                    <a:pt x="96053" y="41853"/>
                  </a:lnTo>
                  <a:cubicBezTo>
                    <a:pt x="99791" y="37424"/>
                    <a:pt x="102046" y="31707"/>
                    <a:pt x="102046" y="25465"/>
                  </a:cubicBezTo>
                  <a:close/>
                </a:path>
              </a:pathLst>
            </a:custGeom>
            <a:solidFill>
              <a:schemeClr val="l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22" name="Google Shape;222;p20"/>
            <p:cNvSpPr/>
            <p:nvPr/>
          </p:nvSpPr>
          <p:spPr>
            <a:xfrm>
              <a:off x="1028000" y="2965599"/>
              <a:ext cx="107416" cy="138401"/>
            </a:xfrm>
            <a:custGeom>
              <a:avLst/>
              <a:gdLst/>
              <a:ahLst/>
              <a:cxnLst/>
              <a:rect l="l" t="t" r="r" b="b"/>
              <a:pathLst>
                <a:path w="143221" h="184534" extrusionOk="0">
                  <a:moveTo>
                    <a:pt x="84515" y="0"/>
                  </a:moveTo>
                  <a:lnTo>
                    <a:pt x="143221" y="131019"/>
                  </a:lnTo>
                  <a:lnTo>
                    <a:pt x="98885" y="184228"/>
                  </a:lnTo>
                  <a:lnTo>
                    <a:pt x="44675" y="184534"/>
                  </a:lnTo>
                  <a:lnTo>
                    <a:pt x="0" y="130992"/>
                  </a:lnTo>
                  <a:lnTo>
                    <a:pt x="58647" y="0"/>
                  </a:lnTo>
                  <a:close/>
                </a:path>
              </a:pathLst>
            </a:custGeom>
            <a:solidFill>
              <a:schemeClr val="l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23" name="Google Shape;223;p20"/>
            <p:cNvSpPr/>
            <p:nvPr/>
          </p:nvSpPr>
          <p:spPr>
            <a:xfrm>
              <a:off x="1048358" y="3102246"/>
              <a:ext cx="66725" cy="25564"/>
            </a:xfrm>
            <a:custGeom>
              <a:avLst/>
              <a:gdLst/>
              <a:ahLst/>
              <a:cxnLst/>
              <a:rect l="l" t="t" r="r" b="b"/>
              <a:pathLst>
                <a:path w="88966" h="34085" extrusionOk="0">
                  <a:moveTo>
                    <a:pt x="77149" y="34086"/>
                  </a:moveTo>
                  <a:lnTo>
                    <a:pt x="11817" y="34072"/>
                  </a:lnTo>
                  <a:cubicBezTo>
                    <a:pt x="5293" y="34068"/>
                    <a:pt x="9" y="28940"/>
                    <a:pt x="5" y="22607"/>
                  </a:cubicBezTo>
                  <a:lnTo>
                    <a:pt x="0" y="11465"/>
                  </a:lnTo>
                  <a:cubicBezTo>
                    <a:pt x="0" y="5132"/>
                    <a:pt x="5289" y="-5"/>
                    <a:pt x="11817" y="0"/>
                  </a:cubicBezTo>
                  <a:lnTo>
                    <a:pt x="77149" y="14"/>
                  </a:lnTo>
                  <a:cubicBezTo>
                    <a:pt x="83668" y="14"/>
                    <a:pt x="88957" y="5141"/>
                    <a:pt x="88957" y="11475"/>
                  </a:cubicBezTo>
                  <a:lnTo>
                    <a:pt x="88966" y="22616"/>
                  </a:lnTo>
                  <a:cubicBezTo>
                    <a:pt x="88966" y="28954"/>
                    <a:pt x="83673" y="34086"/>
                    <a:pt x="77149" y="34086"/>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24" name="Google Shape;224;p20"/>
            <p:cNvSpPr/>
            <p:nvPr/>
          </p:nvSpPr>
          <p:spPr>
            <a:xfrm>
              <a:off x="1392888" y="2813367"/>
              <a:ext cx="29341" cy="31646"/>
            </a:xfrm>
            <a:custGeom>
              <a:avLst/>
              <a:gdLst/>
              <a:ahLst/>
              <a:cxnLst/>
              <a:rect l="l" t="t" r="r" b="b"/>
              <a:pathLst>
                <a:path w="39121" h="42195" extrusionOk="0">
                  <a:moveTo>
                    <a:pt x="0" y="0"/>
                  </a:moveTo>
                  <a:lnTo>
                    <a:pt x="0" y="25693"/>
                  </a:lnTo>
                  <a:cubicBezTo>
                    <a:pt x="0" y="34807"/>
                    <a:pt x="7563" y="42195"/>
                    <a:pt x="16896" y="42195"/>
                  </a:cubicBezTo>
                  <a:lnTo>
                    <a:pt x="22225" y="42195"/>
                  </a:lnTo>
                  <a:cubicBezTo>
                    <a:pt x="31559" y="42195"/>
                    <a:pt x="39121" y="34807"/>
                    <a:pt x="39121" y="25693"/>
                  </a:cubicBezTo>
                  <a:lnTo>
                    <a:pt x="39121" y="0"/>
                  </a:lnTo>
                  <a:close/>
                </a:path>
              </a:pathLst>
            </a:custGeom>
            <a:solidFill>
              <a:schemeClr val="l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25" name="Google Shape;225;p20"/>
            <p:cNvSpPr/>
            <p:nvPr/>
          </p:nvSpPr>
          <p:spPr>
            <a:xfrm>
              <a:off x="1351488" y="2692882"/>
              <a:ext cx="112142" cy="129992"/>
            </a:xfrm>
            <a:custGeom>
              <a:avLst/>
              <a:gdLst/>
              <a:ahLst/>
              <a:cxnLst/>
              <a:rect l="l" t="t" r="r" b="b"/>
              <a:pathLst>
                <a:path w="149523" h="173322" extrusionOk="0">
                  <a:moveTo>
                    <a:pt x="149524" y="73028"/>
                  </a:moveTo>
                  <a:cubicBezTo>
                    <a:pt x="149524" y="32111"/>
                    <a:pt x="115069" y="-952"/>
                    <a:pt x="72951" y="21"/>
                  </a:cubicBezTo>
                  <a:cubicBezTo>
                    <a:pt x="32847" y="948"/>
                    <a:pt x="332" y="33230"/>
                    <a:pt x="3" y="72416"/>
                  </a:cubicBezTo>
                  <a:cubicBezTo>
                    <a:pt x="-254" y="102621"/>
                    <a:pt x="18275" y="128616"/>
                    <a:pt x="44856" y="139967"/>
                  </a:cubicBezTo>
                  <a:lnTo>
                    <a:pt x="44856" y="157318"/>
                  </a:lnTo>
                  <a:cubicBezTo>
                    <a:pt x="44856" y="166158"/>
                    <a:pt x="52190" y="173322"/>
                    <a:pt x="61239" y="173322"/>
                  </a:cubicBezTo>
                  <a:lnTo>
                    <a:pt x="88282" y="173322"/>
                  </a:lnTo>
                  <a:cubicBezTo>
                    <a:pt x="97327" y="173322"/>
                    <a:pt x="104666" y="166158"/>
                    <a:pt x="104666" y="157318"/>
                  </a:cubicBezTo>
                  <a:lnTo>
                    <a:pt x="104666" y="139967"/>
                  </a:lnTo>
                  <a:cubicBezTo>
                    <a:pt x="131063" y="128693"/>
                    <a:pt x="149524" y="102973"/>
                    <a:pt x="149524" y="73028"/>
                  </a:cubicBezTo>
                  <a:close/>
                </a:path>
              </a:pathLst>
            </a:custGeom>
            <a:solidFill>
              <a:schemeClr val="accent5"/>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26" name="Google Shape;226;p20"/>
            <p:cNvSpPr/>
            <p:nvPr/>
          </p:nvSpPr>
          <p:spPr>
            <a:xfrm>
              <a:off x="1078268" y="2792334"/>
              <a:ext cx="33688" cy="33583"/>
            </a:xfrm>
            <a:custGeom>
              <a:avLst/>
              <a:gdLst/>
              <a:ahLst/>
              <a:cxnLst/>
              <a:rect l="l" t="t" r="r" b="b"/>
              <a:pathLst>
                <a:path w="44917" h="44777" extrusionOk="0">
                  <a:moveTo>
                    <a:pt x="2603" y="42213"/>
                  </a:moveTo>
                  <a:cubicBezTo>
                    <a:pt x="5984" y="45592"/>
                    <a:pt x="11625" y="45592"/>
                    <a:pt x="15006" y="42213"/>
                  </a:cubicBezTo>
                  <a:lnTo>
                    <a:pt x="22450" y="34784"/>
                  </a:lnTo>
                  <a:lnTo>
                    <a:pt x="29893" y="42213"/>
                  </a:lnTo>
                  <a:cubicBezTo>
                    <a:pt x="37826" y="50131"/>
                    <a:pt x="50408" y="37925"/>
                    <a:pt x="42296" y="29834"/>
                  </a:cubicBezTo>
                  <a:lnTo>
                    <a:pt x="34853" y="22405"/>
                  </a:lnTo>
                  <a:lnTo>
                    <a:pt x="42296" y="14976"/>
                  </a:lnTo>
                  <a:cubicBezTo>
                    <a:pt x="50060" y="7232"/>
                    <a:pt x="38009" y="-5503"/>
                    <a:pt x="29893" y="2598"/>
                  </a:cubicBezTo>
                  <a:lnTo>
                    <a:pt x="22450" y="10027"/>
                  </a:lnTo>
                  <a:lnTo>
                    <a:pt x="15006" y="2598"/>
                  </a:lnTo>
                  <a:cubicBezTo>
                    <a:pt x="7242" y="-5151"/>
                    <a:pt x="-5513" y="6881"/>
                    <a:pt x="2603" y="14976"/>
                  </a:cubicBezTo>
                  <a:lnTo>
                    <a:pt x="10047" y="22405"/>
                  </a:lnTo>
                  <a:lnTo>
                    <a:pt x="2603" y="29834"/>
                  </a:lnTo>
                  <a:cubicBezTo>
                    <a:pt x="-824" y="33250"/>
                    <a:pt x="-824" y="38793"/>
                    <a:pt x="2603" y="42213"/>
                  </a:cubicBezTo>
                  <a:close/>
                </a:path>
              </a:pathLst>
            </a:custGeom>
            <a:solidFill>
              <a:schemeClr val="accent5"/>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27" name="Google Shape;227;p20"/>
            <p:cNvSpPr/>
            <p:nvPr/>
          </p:nvSpPr>
          <p:spPr>
            <a:xfrm>
              <a:off x="1432641" y="2883405"/>
              <a:ext cx="33702" cy="33560"/>
            </a:xfrm>
            <a:custGeom>
              <a:avLst/>
              <a:gdLst/>
              <a:ahLst/>
              <a:cxnLst/>
              <a:rect l="l" t="t" r="r" b="b"/>
              <a:pathLst>
                <a:path w="44936" h="44746" extrusionOk="0">
                  <a:moveTo>
                    <a:pt x="42317" y="2567"/>
                  </a:moveTo>
                  <a:cubicBezTo>
                    <a:pt x="38891" y="-857"/>
                    <a:pt x="33336" y="-853"/>
                    <a:pt x="29910" y="2563"/>
                  </a:cubicBezTo>
                  <a:lnTo>
                    <a:pt x="22466" y="9992"/>
                  </a:lnTo>
                  <a:lnTo>
                    <a:pt x="15023" y="2563"/>
                  </a:lnTo>
                  <a:cubicBezTo>
                    <a:pt x="7263" y="-5181"/>
                    <a:pt x="-5496" y="6846"/>
                    <a:pt x="2620" y="14946"/>
                  </a:cubicBezTo>
                  <a:lnTo>
                    <a:pt x="10063" y="22375"/>
                  </a:lnTo>
                  <a:lnTo>
                    <a:pt x="2620" y="29799"/>
                  </a:lnTo>
                  <a:cubicBezTo>
                    <a:pt x="-5487" y="37891"/>
                    <a:pt x="7089" y="50100"/>
                    <a:pt x="15023" y="42183"/>
                  </a:cubicBezTo>
                  <a:lnTo>
                    <a:pt x="22466" y="34754"/>
                  </a:lnTo>
                  <a:lnTo>
                    <a:pt x="29910" y="42183"/>
                  </a:lnTo>
                  <a:cubicBezTo>
                    <a:pt x="37847" y="50100"/>
                    <a:pt x="50424" y="37891"/>
                    <a:pt x="42317" y="29799"/>
                  </a:cubicBezTo>
                  <a:lnTo>
                    <a:pt x="34874" y="22375"/>
                  </a:lnTo>
                  <a:lnTo>
                    <a:pt x="42317" y="14946"/>
                  </a:lnTo>
                  <a:cubicBezTo>
                    <a:pt x="45739" y="11526"/>
                    <a:pt x="45739" y="5983"/>
                    <a:pt x="42317" y="2567"/>
                  </a:cubicBezTo>
                  <a:close/>
                </a:path>
              </a:pathLst>
            </a:custGeom>
            <a:solidFill>
              <a:schemeClr val="accent5"/>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28" name="Google Shape;228;p20"/>
            <p:cNvSpPr/>
            <p:nvPr/>
          </p:nvSpPr>
          <p:spPr>
            <a:xfrm>
              <a:off x="1025636" y="2883383"/>
              <a:ext cx="33689" cy="33583"/>
            </a:xfrm>
            <a:custGeom>
              <a:avLst/>
              <a:gdLst/>
              <a:ahLst/>
              <a:cxnLst/>
              <a:rect l="l" t="t" r="r" b="b"/>
              <a:pathLst>
                <a:path w="44919" h="44777" extrusionOk="0">
                  <a:moveTo>
                    <a:pt x="2603" y="42213"/>
                  </a:moveTo>
                  <a:cubicBezTo>
                    <a:pt x="5988" y="45592"/>
                    <a:pt x="11625" y="45592"/>
                    <a:pt x="15006" y="42213"/>
                  </a:cubicBezTo>
                  <a:lnTo>
                    <a:pt x="22449" y="34784"/>
                  </a:lnTo>
                  <a:lnTo>
                    <a:pt x="29893" y="42213"/>
                  </a:lnTo>
                  <a:cubicBezTo>
                    <a:pt x="37830" y="50131"/>
                    <a:pt x="50407" y="37925"/>
                    <a:pt x="42300" y="29834"/>
                  </a:cubicBezTo>
                  <a:lnTo>
                    <a:pt x="34857" y="22405"/>
                  </a:lnTo>
                  <a:lnTo>
                    <a:pt x="42300" y="14976"/>
                  </a:lnTo>
                  <a:cubicBezTo>
                    <a:pt x="50059" y="7232"/>
                    <a:pt x="38009" y="-5503"/>
                    <a:pt x="29893" y="2598"/>
                  </a:cubicBezTo>
                  <a:lnTo>
                    <a:pt x="22449" y="10027"/>
                  </a:lnTo>
                  <a:lnTo>
                    <a:pt x="15006" y="2598"/>
                  </a:lnTo>
                  <a:cubicBezTo>
                    <a:pt x="7246" y="-5147"/>
                    <a:pt x="-5513" y="6881"/>
                    <a:pt x="2603" y="14976"/>
                  </a:cubicBezTo>
                  <a:lnTo>
                    <a:pt x="10046" y="22405"/>
                  </a:lnTo>
                  <a:lnTo>
                    <a:pt x="2603" y="29834"/>
                  </a:lnTo>
                  <a:cubicBezTo>
                    <a:pt x="-824" y="33250"/>
                    <a:pt x="-824" y="38793"/>
                    <a:pt x="2603" y="42213"/>
                  </a:cubicBezTo>
                  <a:close/>
                </a:path>
              </a:pathLst>
            </a:custGeom>
            <a:solidFill>
              <a:schemeClr val="accent5"/>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29" name="Google Shape;229;p20"/>
            <p:cNvSpPr/>
            <p:nvPr/>
          </p:nvSpPr>
          <p:spPr>
            <a:xfrm>
              <a:off x="1021422" y="2685511"/>
              <a:ext cx="395612" cy="448865"/>
            </a:xfrm>
            <a:custGeom>
              <a:avLst/>
              <a:gdLst/>
              <a:ahLst/>
              <a:cxnLst/>
              <a:rect l="l" t="t" r="r" b="b"/>
              <a:pathLst>
                <a:path w="527482" h="598487" extrusionOk="0">
                  <a:moveTo>
                    <a:pt x="486005" y="323855"/>
                  </a:moveTo>
                  <a:lnTo>
                    <a:pt x="410206" y="323855"/>
                  </a:lnTo>
                  <a:cubicBezTo>
                    <a:pt x="412137" y="318403"/>
                    <a:pt x="413660" y="312841"/>
                    <a:pt x="414758" y="307179"/>
                  </a:cubicBezTo>
                  <a:lnTo>
                    <a:pt x="419882" y="307179"/>
                  </a:lnTo>
                  <a:cubicBezTo>
                    <a:pt x="437089" y="307179"/>
                    <a:pt x="451564" y="293540"/>
                    <a:pt x="451692" y="276367"/>
                  </a:cubicBezTo>
                  <a:cubicBezTo>
                    <a:pt x="451734" y="270400"/>
                    <a:pt x="450082" y="264815"/>
                    <a:pt x="447191" y="260062"/>
                  </a:cubicBezTo>
                  <a:lnTo>
                    <a:pt x="447191" y="195379"/>
                  </a:lnTo>
                  <a:cubicBezTo>
                    <a:pt x="447191" y="140161"/>
                    <a:pt x="416620" y="91938"/>
                    <a:pt x="371488" y="66665"/>
                  </a:cubicBezTo>
                  <a:cubicBezTo>
                    <a:pt x="368665" y="29438"/>
                    <a:pt x="337427" y="0"/>
                    <a:pt x="299413" y="0"/>
                  </a:cubicBezTo>
                  <a:cubicBezTo>
                    <a:pt x="261426" y="0"/>
                    <a:pt x="230206" y="29401"/>
                    <a:pt x="227347" y="66596"/>
                  </a:cubicBezTo>
                  <a:cubicBezTo>
                    <a:pt x="220869" y="70227"/>
                    <a:pt x="214614" y="74345"/>
                    <a:pt x="208639" y="78989"/>
                  </a:cubicBezTo>
                  <a:cubicBezTo>
                    <a:pt x="199718" y="85929"/>
                    <a:pt x="210506" y="99746"/>
                    <a:pt x="219427" y="92801"/>
                  </a:cubicBezTo>
                  <a:cubicBezTo>
                    <a:pt x="242216" y="75076"/>
                    <a:pt x="270526" y="65405"/>
                    <a:pt x="299413" y="65405"/>
                  </a:cubicBezTo>
                  <a:cubicBezTo>
                    <a:pt x="370326" y="65405"/>
                    <a:pt x="429645" y="124659"/>
                    <a:pt x="429645" y="195379"/>
                  </a:cubicBezTo>
                  <a:lnTo>
                    <a:pt x="429645" y="246437"/>
                  </a:lnTo>
                  <a:cubicBezTo>
                    <a:pt x="425496" y="245176"/>
                    <a:pt x="421186" y="244980"/>
                    <a:pt x="416886" y="245090"/>
                  </a:cubicBezTo>
                  <a:lnTo>
                    <a:pt x="407859" y="245090"/>
                  </a:lnTo>
                  <a:cubicBezTo>
                    <a:pt x="403156" y="245090"/>
                    <a:pt x="399340" y="248893"/>
                    <a:pt x="399340" y="253587"/>
                  </a:cubicBezTo>
                  <a:lnTo>
                    <a:pt x="399340" y="284801"/>
                  </a:lnTo>
                  <a:cubicBezTo>
                    <a:pt x="399340" y="298394"/>
                    <a:pt x="396659" y="311513"/>
                    <a:pt x="391384" y="323855"/>
                  </a:cubicBezTo>
                  <a:lnTo>
                    <a:pt x="207445" y="323855"/>
                  </a:lnTo>
                  <a:cubicBezTo>
                    <a:pt x="202166" y="311513"/>
                    <a:pt x="199489" y="298394"/>
                    <a:pt x="199489" y="284801"/>
                  </a:cubicBezTo>
                  <a:lnTo>
                    <a:pt x="199489" y="253569"/>
                  </a:lnTo>
                  <a:cubicBezTo>
                    <a:pt x="199489" y="248870"/>
                    <a:pt x="195669" y="245062"/>
                    <a:pt x="190962" y="245067"/>
                  </a:cubicBezTo>
                  <a:cubicBezTo>
                    <a:pt x="186290" y="245076"/>
                    <a:pt x="181944" y="245090"/>
                    <a:pt x="181944" y="245090"/>
                  </a:cubicBezTo>
                  <a:cubicBezTo>
                    <a:pt x="177644" y="244980"/>
                    <a:pt x="173329" y="245176"/>
                    <a:pt x="169184" y="246437"/>
                  </a:cubicBezTo>
                  <a:lnTo>
                    <a:pt x="169184" y="195379"/>
                  </a:lnTo>
                  <a:cubicBezTo>
                    <a:pt x="169184" y="170621"/>
                    <a:pt x="176180" y="146549"/>
                    <a:pt x="189420" y="125755"/>
                  </a:cubicBezTo>
                  <a:cubicBezTo>
                    <a:pt x="195491" y="116225"/>
                    <a:pt x="180686" y="106833"/>
                    <a:pt x="174615" y="116362"/>
                  </a:cubicBezTo>
                  <a:cubicBezTo>
                    <a:pt x="159581" y="139964"/>
                    <a:pt x="151639" y="167288"/>
                    <a:pt x="151639" y="195379"/>
                  </a:cubicBezTo>
                  <a:lnTo>
                    <a:pt x="151639" y="260062"/>
                  </a:lnTo>
                  <a:cubicBezTo>
                    <a:pt x="148743" y="264815"/>
                    <a:pt x="147092" y="270400"/>
                    <a:pt x="147137" y="276367"/>
                  </a:cubicBezTo>
                  <a:cubicBezTo>
                    <a:pt x="147261" y="293536"/>
                    <a:pt x="161741" y="307179"/>
                    <a:pt x="178948" y="307179"/>
                  </a:cubicBezTo>
                  <a:lnTo>
                    <a:pt x="184072" y="307179"/>
                  </a:lnTo>
                  <a:cubicBezTo>
                    <a:pt x="185165" y="312841"/>
                    <a:pt x="186688" y="318403"/>
                    <a:pt x="188624" y="323855"/>
                  </a:cubicBezTo>
                  <a:lnTo>
                    <a:pt x="112820" y="323855"/>
                  </a:lnTo>
                  <a:cubicBezTo>
                    <a:pt x="90137" y="323855"/>
                    <a:pt x="71663" y="342119"/>
                    <a:pt x="71361" y="364689"/>
                  </a:cubicBezTo>
                  <a:lnTo>
                    <a:pt x="67417" y="364689"/>
                  </a:lnTo>
                  <a:cubicBezTo>
                    <a:pt x="63959" y="364689"/>
                    <a:pt x="60820" y="366717"/>
                    <a:pt x="59411" y="369872"/>
                  </a:cubicBezTo>
                  <a:lnTo>
                    <a:pt x="764" y="500873"/>
                  </a:lnTo>
                  <a:cubicBezTo>
                    <a:pt x="-595" y="503900"/>
                    <a:pt x="-115" y="507435"/>
                    <a:pt x="1995" y="510001"/>
                  </a:cubicBezTo>
                  <a:lnTo>
                    <a:pt x="35589" y="550808"/>
                  </a:lnTo>
                  <a:cubicBezTo>
                    <a:pt x="34775" y="551392"/>
                    <a:pt x="33988" y="552018"/>
                    <a:pt x="33260" y="552726"/>
                  </a:cubicBezTo>
                  <a:cubicBezTo>
                    <a:pt x="29312" y="556557"/>
                    <a:pt x="27139" y="561666"/>
                    <a:pt x="27143" y="567118"/>
                  </a:cubicBezTo>
                  <a:lnTo>
                    <a:pt x="27148" y="578259"/>
                  </a:lnTo>
                  <a:cubicBezTo>
                    <a:pt x="27148" y="589405"/>
                    <a:pt x="36385" y="598469"/>
                    <a:pt x="47731" y="598473"/>
                  </a:cubicBezTo>
                  <a:lnTo>
                    <a:pt x="113063" y="598487"/>
                  </a:lnTo>
                  <a:cubicBezTo>
                    <a:pt x="113131" y="598487"/>
                    <a:pt x="113195" y="598478"/>
                    <a:pt x="113264" y="598478"/>
                  </a:cubicBezTo>
                  <a:cubicBezTo>
                    <a:pt x="113328" y="598478"/>
                    <a:pt x="113387" y="598487"/>
                    <a:pt x="113451" y="598487"/>
                  </a:cubicBezTo>
                  <a:lnTo>
                    <a:pt x="398828" y="598487"/>
                  </a:lnTo>
                  <a:cubicBezTo>
                    <a:pt x="410142" y="598487"/>
                    <a:pt x="410142" y="580976"/>
                    <a:pt x="398828" y="580976"/>
                  </a:cubicBezTo>
                  <a:lnTo>
                    <a:pt x="133444" y="580976"/>
                  </a:lnTo>
                  <a:cubicBezTo>
                    <a:pt x="133568" y="580081"/>
                    <a:pt x="133650" y="579182"/>
                    <a:pt x="133650" y="578264"/>
                  </a:cubicBezTo>
                  <a:lnTo>
                    <a:pt x="133646" y="567123"/>
                  </a:lnTo>
                  <a:cubicBezTo>
                    <a:pt x="133646" y="560433"/>
                    <a:pt x="130301" y="554506"/>
                    <a:pt x="125186" y="550826"/>
                  </a:cubicBezTo>
                  <a:lnTo>
                    <a:pt x="158767" y="510028"/>
                  </a:lnTo>
                  <a:cubicBezTo>
                    <a:pt x="160881" y="507467"/>
                    <a:pt x="161357" y="503928"/>
                    <a:pt x="159998" y="500900"/>
                  </a:cubicBezTo>
                  <a:lnTo>
                    <a:pt x="152957" y="485189"/>
                  </a:lnTo>
                  <a:cubicBezTo>
                    <a:pt x="148336" y="474878"/>
                    <a:pt x="132323" y="482024"/>
                    <a:pt x="136944" y="492334"/>
                  </a:cubicBezTo>
                  <a:lnTo>
                    <a:pt x="141766" y="503101"/>
                  </a:lnTo>
                  <a:lnTo>
                    <a:pt x="108561" y="543443"/>
                  </a:lnTo>
                  <a:cubicBezTo>
                    <a:pt x="107252" y="545036"/>
                    <a:pt x="106543" y="547041"/>
                    <a:pt x="106566" y="549100"/>
                  </a:cubicBezTo>
                  <a:lnTo>
                    <a:pt x="106657" y="558091"/>
                  </a:lnTo>
                  <a:cubicBezTo>
                    <a:pt x="106694" y="561593"/>
                    <a:pt x="109549" y="564415"/>
                    <a:pt x="113058" y="564415"/>
                  </a:cubicBezTo>
                  <a:cubicBezTo>
                    <a:pt x="114737" y="564415"/>
                    <a:pt x="116100" y="565629"/>
                    <a:pt x="116105" y="567127"/>
                  </a:cubicBezTo>
                  <a:lnTo>
                    <a:pt x="116110" y="578268"/>
                  </a:lnTo>
                  <a:cubicBezTo>
                    <a:pt x="116110" y="579136"/>
                    <a:pt x="115670" y="579743"/>
                    <a:pt x="115304" y="580095"/>
                  </a:cubicBezTo>
                  <a:cubicBezTo>
                    <a:pt x="114966" y="580424"/>
                    <a:pt x="114225" y="580976"/>
                    <a:pt x="113063" y="580976"/>
                  </a:cubicBezTo>
                  <a:lnTo>
                    <a:pt x="47736" y="580962"/>
                  </a:lnTo>
                  <a:cubicBezTo>
                    <a:pt x="46057" y="580962"/>
                    <a:pt x="44693" y="579748"/>
                    <a:pt x="44693" y="578250"/>
                  </a:cubicBezTo>
                  <a:lnTo>
                    <a:pt x="44689" y="567109"/>
                  </a:lnTo>
                  <a:cubicBezTo>
                    <a:pt x="44689" y="566241"/>
                    <a:pt x="45123" y="565634"/>
                    <a:pt x="45489" y="565282"/>
                  </a:cubicBezTo>
                  <a:cubicBezTo>
                    <a:pt x="45828" y="564954"/>
                    <a:pt x="46569" y="564401"/>
                    <a:pt x="47731" y="564401"/>
                  </a:cubicBezTo>
                  <a:lnTo>
                    <a:pt x="47791" y="564401"/>
                  </a:lnTo>
                  <a:cubicBezTo>
                    <a:pt x="51327" y="564401"/>
                    <a:pt x="54191" y="561543"/>
                    <a:pt x="54191" y="558013"/>
                  </a:cubicBezTo>
                  <a:lnTo>
                    <a:pt x="54191" y="548959"/>
                  </a:lnTo>
                  <a:cubicBezTo>
                    <a:pt x="54191" y="546931"/>
                    <a:pt x="53487" y="544963"/>
                    <a:pt x="52196" y="543393"/>
                  </a:cubicBezTo>
                  <a:lnTo>
                    <a:pt x="18995" y="503069"/>
                  </a:lnTo>
                  <a:lnTo>
                    <a:pt x="71585" y="385597"/>
                  </a:lnTo>
                  <a:lnTo>
                    <a:pt x="71604" y="465285"/>
                  </a:lnTo>
                  <a:cubicBezTo>
                    <a:pt x="63556" y="468650"/>
                    <a:pt x="57997" y="476737"/>
                    <a:pt x="57997" y="485481"/>
                  </a:cubicBezTo>
                  <a:cubicBezTo>
                    <a:pt x="58002" y="497590"/>
                    <a:pt x="68040" y="507439"/>
                    <a:pt x="80379" y="507444"/>
                  </a:cubicBezTo>
                  <a:cubicBezTo>
                    <a:pt x="92351" y="507444"/>
                    <a:pt x="102760" y="497535"/>
                    <a:pt x="102755" y="485485"/>
                  </a:cubicBezTo>
                  <a:cubicBezTo>
                    <a:pt x="102755" y="476431"/>
                    <a:pt x="97137" y="468641"/>
                    <a:pt x="89144" y="465285"/>
                  </a:cubicBezTo>
                  <a:lnTo>
                    <a:pt x="89126" y="385611"/>
                  </a:lnTo>
                  <a:lnTo>
                    <a:pt x="118113" y="450308"/>
                  </a:lnTo>
                  <a:cubicBezTo>
                    <a:pt x="122734" y="460618"/>
                    <a:pt x="138751" y="453468"/>
                    <a:pt x="134131" y="443162"/>
                  </a:cubicBezTo>
                  <a:lnTo>
                    <a:pt x="101296" y="369872"/>
                  </a:lnTo>
                  <a:cubicBezTo>
                    <a:pt x="99882" y="366721"/>
                    <a:pt x="96748" y="364694"/>
                    <a:pt x="93289" y="364694"/>
                  </a:cubicBezTo>
                  <a:lnTo>
                    <a:pt x="88916" y="364694"/>
                  </a:lnTo>
                  <a:cubicBezTo>
                    <a:pt x="89217" y="351781"/>
                    <a:pt x="99813" y="341361"/>
                    <a:pt x="112820" y="341361"/>
                  </a:cubicBezTo>
                  <a:lnTo>
                    <a:pt x="486005" y="341361"/>
                  </a:lnTo>
                  <a:cubicBezTo>
                    <a:pt x="499222" y="341361"/>
                    <a:pt x="509937" y="352055"/>
                    <a:pt x="509937" y="365246"/>
                  </a:cubicBezTo>
                  <a:lnTo>
                    <a:pt x="509937" y="557091"/>
                  </a:lnTo>
                  <a:cubicBezTo>
                    <a:pt x="509937" y="570282"/>
                    <a:pt x="499222" y="580976"/>
                    <a:pt x="486005" y="580976"/>
                  </a:cubicBezTo>
                  <a:lnTo>
                    <a:pt x="452630" y="580976"/>
                  </a:lnTo>
                  <a:cubicBezTo>
                    <a:pt x="441316" y="580976"/>
                    <a:pt x="441316" y="598482"/>
                    <a:pt x="452630" y="598482"/>
                  </a:cubicBezTo>
                  <a:lnTo>
                    <a:pt x="486005" y="598482"/>
                  </a:lnTo>
                  <a:cubicBezTo>
                    <a:pt x="508912" y="598482"/>
                    <a:pt x="527482" y="579953"/>
                    <a:pt x="527482" y="557091"/>
                  </a:cubicBezTo>
                  <a:lnTo>
                    <a:pt x="527482" y="365246"/>
                  </a:lnTo>
                  <a:cubicBezTo>
                    <a:pt x="527482" y="342389"/>
                    <a:pt x="508912" y="323855"/>
                    <a:pt x="486005" y="323855"/>
                  </a:cubicBezTo>
                  <a:close/>
                  <a:moveTo>
                    <a:pt x="299413" y="47894"/>
                  </a:moveTo>
                  <a:cubicBezTo>
                    <a:pt x="281076" y="47894"/>
                    <a:pt x="263307" y="51186"/>
                    <a:pt x="246658" y="57537"/>
                  </a:cubicBezTo>
                  <a:cubicBezTo>
                    <a:pt x="253086" y="34483"/>
                    <a:pt x="274296" y="17511"/>
                    <a:pt x="299413" y="17511"/>
                  </a:cubicBezTo>
                  <a:cubicBezTo>
                    <a:pt x="324566" y="17511"/>
                    <a:pt x="345799" y="34524"/>
                    <a:pt x="352195" y="57624"/>
                  </a:cubicBezTo>
                  <a:cubicBezTo>
                    <a:pt x="335793" y="51346"/>
                    <a:pt x="318001" y="47894"/>
                    <a:pt x="299413" y="47894"/>
                  </a:cubicBezTo>
                  <a:close/>
                  <a:moveTo>
                    <a:pt x="416886" y="284801"/>
                  </a:moveTo>
                  <a:lnTo>
                    <a:pt x="416886" y="262601"/>
                  </a:lnTo>
                  <a:lnTo>
                    <a:pt x="420587" y="262601"/>
                  </a:lnTo>
                  <a:cubicBezTo>
                    <a:pt x="428067" y="262601"/>
                    <a:pt x="434147" y="268669"/>
                    <a:pt x="434147" y="276135"/>
                  </a:cubicBezTo>
                  <a:cubicBezTo>
                    <a:pt x="434147" y="283600"/>
                    <a:pt x="428062" y="289668"/>
                    <a:pt x="420587" y="289668"/>
                  </a:cubicBezTo>
                  <a:lnTo>
                    <a:pt x="416776" y="289668"/>
                  </a:lnTo>
                  <a:cubicBezTo>
                    <a:pt x="416840" y="288052"/>
                    <a:pt x="416886" y="286431"/>
                    <a:pt x="416886" y="284801"/>
                  </a:cubicBezTo>
                  <a:close/>
                  <a:moveTo>
                    <a:pt x="178243" y="289668"/>
                  </a:moveTo>
                  <a:cubicBezTo>
                    <a:pt x="170763" y="289668"/>
                    <a:pt x="164683" y="283600"/>
                    <a:pt x="164683" y="276135"/>
                  </a:cubicBezTo>
                  <a:cubicBezTo>
                    <a:pt x="164683" y="268669"/>
                    <a:pt x="170763" y="262601"/>
                    <a:pt x="178243" y="262601"/>
                  </a:cubicBezTo>
                  <a:lnTo>
                    <a:pt x="181944" y="262601"/>
                  </a:lnTo>
                  <a:lnTo>
                    <a:pt x="181944" y="284801"/>
                  </a:lnTo>
                  <a:cubicBezTo>
                    <a:pt x="181944" y="286431"/>
                    <a:pt x="181990" y="288052"/>
                    <a:pt x="182054" y="289668"/>
                  </a:cubicBezTo>
                  <a:close/>
                  <a:moveTo>
                    <a:pt x="83888" y="488549"/>
                  </a:moveTo>
                  <a:cubicBezTo>
                    <a:pt x="82963" y="489444"/>
                    <a:pt x="81719" y="489933"/>
                    <a:pt x="80383" y="489933"/>
                  </a:cubicBezTo>
                  <a:cubicBezTo>
                    <a:pt x="77716" y="489933"/>
                    <a:pt x="75543" y="487937"/>
                    <a:pt x="75543" y="485481"/>
                  </a:cubicBezTo>
                  <a:cubicBezTo>
                    <a:pt x="75543" y="483942"/>
                    <a:pt x="76371" y="482905"/>
                    <a:pt x="76869" y="482426"/>
                  </a:cubicBezTo>
                  <a:cubicBezTo>
                    <a:pt x="77789" y="481527"/>
                    <a:pt x="79033" y="481038"/>
                    <a:pt x="80374" y="481038"/>
                  </a:cubicBezTo>
                  <a:cubicBezTo>
                    <a:pt x="83041" y="481038"/>
                    <a:pt x="85210" y="483033"/>
                    <a:pt x="85214" y="485490"/>
                  </a:cubicBezTo>
                  <a:cubicBezTo>
                    <a:pt x="85214" y="487029"/>
                    <a:pt x="84382" y="488065"/>
                    <a:pt x="83888" y="488549"/>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30" name="Google Shape;230;p20"/>
            <p:cNvSpPr/>
            <p:nvPr/>
          </p:nvSpPr>
          <p:spPr>
            <a:xfrm>
              <a:off x="1193566" y="2864359"/>
              <a:ext cx="45272" cy="28947"/>
            </a:xfrm>
            <a:custGeom>
              <a:avLst/>
              <a:gdLst/>
              <a:ahLst/>
              <a:cxnLst/>
              <a:rect l="l" t="t" r="r" b="b"/>
              <a:pathLst>
                <a:path w="60362" h="38596" extrusionOk="0">
                  <a:moveTo>
                    <a:pt x="30181" y="0"/>
                  </a:moveTo>
                  <a:cubicBezTo>
                    <a:pt x="13538" y="0"/>
                    <a:pt x="0" y="13516"/>
                    <a:pt x="0" y="30127"/>
                  </a:cubicBezTo>
                  <a:cubicBezTo>
                    <a:pt x="0" y="41419"/>
                    <a:pt x="17541" y="41419"/>
                    <a:pt x="17541" y="30127"/>
                  </a:cubicBezTo>
                  <a:cubicBezTo>
                    <a:pt x="17541" y="23168"/>
                    <a:pt x="23214" y="17511"/>
                    <a:pt x="30181" y="17511"/>
                  </a:cubicBezTo>
                  <a:cubicBezTo>
                    <a:pt x="37149" y="17511"/>
                    <a:pt x="42818" y="23168"/>
                    <a:pt x="42818" y="30127"/>
                  </a:cubicBezTo>
                  <a:cubicBezTo>
                    <a:pt x="42818" y="41419"/>
                    <a:pt x="60363" y="41419"/>
                    <a:pt x="60363" y="30127"/>
                  </a:cubicBezTo>
                  <a:cubicBezTo>
                    <a:pt x="60363" y="13516"/>
                    <a:pt x="46825" y="0"/>
                    <a:pt x="30181" y="0"/>
                  </a:cubicBezTo>
                  <a:close/>
                </a:path>
              </a:pathLst>
            </a:custGeom>
            <a:solidFill>
              <a:schemeClr val="l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31" name="Google Shape;231;p20"/>
            <p:cNvSpPr/>
            <p:nvPr/>
          </p:nvSpPr>
          <p:spPr>
            <a:xfrm>
              <a:off x="1253129" y="2864359"/>
              <a:ext cx="45272" cy="28947"/>
            </a:xfrm>
            <a:custGeom>
              <a:avLst/>
              <a:gdLst/>
              <a:ahLst/>
              <a:cxnLst/>
              <a:rect l="l" t="t" r="r" b="b"/>
              <a:pathLst>
                <a:path w="60362" h="38596" extrusionOk="0">
                  <a:moveTo>
                    <a:pt x="30181" y="0"/>
                  </a:moveTo>
                  <a:cubicBezTo>
                    <a:pt x="13538" y="0"/>
                    <a:pt x="0" y="13516"/>
                    <a:pt x="0" y="30127"/>
                  </a:cubicBezTo>
                  <a:cubicBezTo>
                    <a:pt x="0" y="41419"/>
                    <a:pt x="17541" y="41419"/>
                    <a:pt x="17541" y="30127"/>
                  </a:cubicBezTo>
                  <a:cubicBezTo>
                    <a:pt x="17541" y="23168"/>
                    <a:pt x="23209" y="17511"/>
                    <a:pt x="30181" y="17511"/>
                  </a:cubicBezTo>
                  <a:cubicBezTo>
                    <a:pt x="37149" y="17511"/>
                    <a:pt x="42818" y="23168"/>
                    <a:pt x="42818" y="30127"/>
                  </a:cubicBezTo>
                  <a:cubicBezTo>
                    <a:pt x="42818" y="41419"/>
                    <a:pt x="60363" y="41419"/>
                    <a:pt x="60363" y="30127"/>
                  </a:cubicBezTo>
                  <a:cubicBezTo>
                    <a:pt x="60363" y="13516"/>
                    <a:pt x="46825" y="0"/>
                    <a:pt x="30181" y="0"/>
                  </a:cubicBezTo>
                  <a:close/>
                </a:path>
              </a:pathLst>
            </a:custGeom>
            <a:solidFill>
              <a:schemeClr val="l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32" name="Google Shape;232;p20"/>
            <p:cNvSpPr/>
            <p:nvPr/>
          </p:nvSpPr>
          <p:spPr>
            <a:xfrm>
              <a:off x="1025636" y="2719231"/>
              <a:ext cx="33689" cy="33584"/>
            </a:xfrm>
            <a:custGeom>
              <a:avLst/>
              <a:gdLst/>
              <a:ahLst/>
              <a:cxnLst/>
              <a:rect l="l" t="t" r="r" b="b"/>
              <a:pathLst>
                <a:path w="44919" h="44779" extrusionOk="0">
                  <a:moveTo>
                    <a:pt x="2603" y="42216"/>
                  </a:moveTo>
                  <a:cubicBezTo>
                    <a:pt x="5988" y="45590"/>
                    <a:pt x="11625" y="45590"/>
                    <a:pt x="15006" y="42216"/>
                  </a:cubicBezTo>
                  <a:lnTo>
                    <a:pt x="22449" y="34787"/>
                  </a:lnTo>
                  <a:lnTo>
                    <a:pt x="29893" y="42216"/>
                  </a:lnTo>
                  <a:cubicBezTo>
                    <a:pt x="37830" y="50133"/>
                    <a:pt x="50407" y="37924"/>
                    <a:pt x="42300" y="29832"/>
                  </a:cubicBezTo>
                  <a:lnTo>
                    <a:pt x="34857" y="22408"/>
                  </a:lnTo>
                  <a:lnTo>
                    <a:pt x="42300" y="14979"/>
                  </a:lnTo>
                  <a:cubicBezTo>
                    <a:pt x="50059" y="7230"/>
                    <a:pt x="38009" y="-5500"/>
                    <a:pt x="29893" y="2596"/>
                  </a:cubicBezTo>
                  <a:lnTo>
                    <a:pt x="22449" y="10025"/>
                  </a:lnTo>
                  <a:lnTo>
                    <a:pt x="15006" y="2596"/>
                  </a:lnTo>
                  <a:cubicBezTo>
                    <a:pt x="7246" y="-5148"/>
                    <a:pt x="-5513" y="6879"/>
                    <a:pt x="2603" y="14979"/>
                  </a:cubicBezTo>
                  <a:lnTo>
                    <a:pt x="10046" y="22408"/>
                  </a:lnTo>
                  <a:lnTo>
                    <a:pt x="2603" y="29832"/>
                  </a:lnTo>
                  <a:cubicBezTo>
                    <a:pt x="-824" y="33252"/>
                    <a:pt x="-824" y="38796"/>
                    <a:pt x="2603" y="42216"/>
                  </a:cubicBezTo>
                  <a:close/>
                </a:path>
              </a:pathLst>
            </a:custGeom>
            <a:solidFill>
              <a:schemeClr val="accent5"/>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33" name="Google Shape;233;p20"/>
            <p:cNvSpPr/>
            <p:nvPr/>
          </p:nvSpPr>
          <p:spPr>
            <a:xfrm>
              <a:off x="1344910" y="2686314"/>
              <a:ext cx="125298" cy="165264"/>
            </a:xfrm>
            <a:custGeom>
              <a:avLst/>
              <a:gdLst/>
              <a:ahLst/>
              <a:cxnLst/>
              <a:rect l="l" t="t" r="r" b="b"/>
              <a:pathLst>
                <a:path w="167064" h="220352" extrusionOk="0">
                  <a:moveTo>
                    <a:pt x="122207" y="166076"/>
                  </a:moveTo>
                  <a:lnTo>
                    <a:pt x="122207" y="154277"/>
                  </a:lnTo>
                  <a:cubicBezTo>
                    <a:pt x="149643" y="140245"/>
                    <a:pt x="167065" y="112392"/>
                    <a:pt x="167065" y="81785"/>
                  </a:cubicBezTo>
                  <a:cubicBezTo>
                    <a:pt x="167065" y="59882"/>
                    <a:pt x="158336" y="39303"/>
                    <a:pt x="142483" y="23842"/>
                  </a:cubicBezTo>
                  <a:cubicBezTo>
                    <a:pt x="126191" y="7956"/>
                    <a:pt x="104542" y="-523"/>
                    <a:pt x="81521" y="25"/>
                  </a:cubicBezTo>
                  <a:cubicBezTo>
                    <a:pt x="59867" y="523"/>
                    <a:pt x="39490" y="9189"/>
                    <a:pt x="24145" y="24417"/>
                  </a:cubicBezTo>
                  <a:cubicBezTo>
                    <a:pt x="8755" y="39695"/>
                    <a:pt x="181" y="59823"/>
                    <a:pt x="3" y="81096"/>
                  </a:cubicBezTo>
                  <a:cubicBezTo>
                    <a:pt x="-262" y="111999"/>
                    <a:pt x="17168" y="140126"/>
                    <a:pt x="44857" y="154277"/>
                  </a:cubicBezTo>
                  <a:lnTo>
                    <a:pt x="44857" y="166076"/>
                  </a:lnTo>
                  <a:cubicBezTo>
                    <a:pt x="44857" y="174276"/>
                    <a:pt x="48942" y="181536"/>
                    <a:pt x="55201" y="186043"/>
                  </a:cubicBezTo>
                  <a:lnTo>
                    <a:pt x="55201" y="195098"/>
                  </a:lnTo>
                  <a:cubicBezTo>
                    <a:pt x="55201" y="209024"/>
                    <a:pt x="66716" y="220353"/>
                    <a:pt x="80867" y="220353"/>
                  </a:cubicBezTo>
                  <a:lnTo>
                    <a:pt x="86197" y="220353"/>
                  </a:lnTo>
                  <a:cubicBezTo>
                    <a:pt x="100347" y="220353"/>
                    <a:pt x="111862" y="209024"/>
                    <a:pt x="111862" y="195098"/>
                  </a:cubicBezTo>
                  <a:lnTo>
                    <a:pt x="111862" y="186043"/>
                  </a:lnTo>
                  <a:cubicBezTo>
                    <a:pt x="118121" y="181536"/>
                    <a:pt x="122207" y="174276"/>
                    <a:pt x="122207" y="166076"/>
                  </a:cubicBezTo>
                  <a:close/>
                  <a:moveTo>
                    <a:pt x="17544" y="81247"/>
                  </a:moveTo>
                  <a:cubicBezTo>
                    <a:pt x="17832" y="46928"/>
                    <a:pt x="46714" y="18344"/>
                    <a:pt x="81923" y="17531"/>
                  </a:cubicBezTo>
                  <a:cubicBezTo>
                    <a:pt x="82468" y="17518"/>
                    <a:pt x="83008" y="17513"/>
                    <a:pt x="83548" y="17513"/>
                  </a:cubicBezTo>
                  <a:cubicBezTo>
                    <a:pt x="101198" y="17513"/>
                    <a:pt x="117718" y="24175"/>
                    <a:pt x="130222" y="36367"/>
                  </a:cubicBezTo>
                  <a:cubicBezTo>
                    <a:pt x="142666" y="48503"/>
                    <a:pt x="149520" y="64635"/>
                    <a:pt x="149520" y="81785"/>
                  </a:cubicBezTo>
                  <a:cubicBezTo>
                    <a:pt x="149520" y="107305"/>
                    <a:pt x="134001" y="130419"/>
                    <a:pt x="109982" y="140674"/>
                  </a:cubicBezTo>
                  <a:cubicBezTo>
                    <a:pt x="106757" y="142049"/>
                    <a:pt x="104661" y="145218"/>
                    <a:pt x="104661" y="148720"/>
                  </a:cubicBezTo>
                  <a:lnTo>
                    <a:pt x="104661" y="166076"/>
                  </a:lnTo>
                  <a:cubicBezTo>
                    <a:pt x="104661" y="170075"/>
                    <a:pt x="101248" y="173327"/>
                    <a:pt x="97053" y="173327"/>
                  </a:cubicBezTo>
                  <a:lnTo>
                    <a:pt x="92656" y="173327"/>
                  </a:lnTo>
                  <a:lnTo>
                    <a:pt x="92656" y="100045"/>
                  </a:lnTo>
                  <a:cubicBezTo>
                    <a:pt x="95136" y="100826"/>
                    <a:pt x="97762" y="101269"/>
                    <a:pt x="100503" y="101269"/>
                  </a:cubicBezTo>
                  <a:cubicBezTo>
                    <a:pt x="114699" y="101269"/>
                    <a:pt x="126251" y="89904"/>
                    <a:pt x="126251" y="75936"/>
                  </a:cubicBezTo>
                  <a:cubicBezTo>
                    <a:pt x="126251" y="64644"/>
                    <a:pt x="108706" y="64644"/>
                    <a:pt x="108706" y="75936"/>
                  </a:cubicBezTo>
                  <a:cubicBezTo>
                    <a:pt x="108706" y="80251"/>
                    <a:pt x="105027" y="83763"/>
                    <a:pt x="100503" y="83763"/>
                  </a:cubicBezTo>
                  <a:cubicBezTo>
                    <a:pt x="96811" y="83763"/>
                    <a:pt x="93677" y="81416"/>
                    <a:pt x="92656" y="78206"/>
                  </a:cubicBezTo>
                  <a:cubicBezTo>
                    <a:pt x="93732" y="65836"/>
                    <a:pt x="74759" y="63206"/>
                    <a:pt x="74759" y="75936"/>
                  </a:cubicBezTo>
                  <a:cubicBezTo>
                    <a:pt x="74759" y="80251"/>
                    <a:pt x="71081" y="83763"/>
                    <a:pt x="66556" y="83763"/>
                  </a:cubicBezTo>
                  <a:cubicBezTo>
                    <a:pt x="62031" y="83763"/>
                    <a:pt x="58353" y="80251"/>
                    <a:pt x="58353" y="75936"/>
                  </a:cubicBezTo>
                  <a:cubicBezTo>
                    <a:pt x="58353" y="64644"/>
                    <a:pt x="40812" y="64644"/>
                    <a:pt x="40812" y="75936"/>
                  </a:cubicBezTo>
                  <a:cubicBezTo>
                    <a:pt x="40812" y="89904"/>
                    <a:pt x="52360" y="101269"/>
                    <a:pt x="66556" y="101269"/>
                  </a:cubicBezTo>
                  <a:cubicBezTo>
                    <a:pt x="69557" y="101269"/>
                    <a:pt x="72430" y="100744"/>
                    <a:pt x="75111" y="99808"/>
                  </a:cubicBezTo>
                  <a:lnTo>
                    <a:pt x="75111" y="173327"/>
                  </a:lnTo>
                  <a:lnTo>
                    <a:pt x="70010" y="173327"/>
                  </a:lnTo>
                  <a:cubicBezTo>
                    <a:pt x="65810" y="173327"/>
                    <a:pt x="62397" y="170071"/>
                    <a:pt x="62397" y="166076"/>
                  </a:cubicBezTo>
                  <a:lnTo>
                    <a:pt x="62397" y="148720"/>
                  </a:lnTo>
                  <a:cubicBezTo>
                    <a:pt x="62397" y="145218"/>
                    <a:pt x="60302" y="142049"/>
                    <a:pt x="57076" y="140670"/>
                  </a:cubicBezTo>
                  <a:cubicBezTo>
                    <a:pt x="32843" y="130328"/>
                    <a:pt x="17324" y="106999"/>
                    <a:pt x="17544" y="81247"/>
                  </a:cubicBezTo>
                  <a:close/>
                  <a:moveTo>
                    <a:pt x="86197" y="202842"/>
                  </a:moveTo>
                  <a:lnTo>
                    <a:pt x="80862" y="202842"/>
                  </a:lnTo>
                  <a:cubicBezTo>
                    <a:pt x="76388" y="202842"/>
                    <a:pt x="72741" y="199367"/>
                    <a:pt x="72741" y="195098"/>
                  </a:cubicBezTo>
                  <a:lnTo>
                    <a:pt x="72741" y="190837"/>
                  </a:lnTo>
                  <a:lnTo>
                    <a:pt x="94317" y="190837"/>
                  </a:lnTo>
                  <a:lnTo>
                    <a:pt x="94317" y="195098"/>
                  </a:lnTo>
                  <a:cubicBezTo>
                    <a:pt x="94317" y="199372"/>
                    <a:pt x="90675" y="202842"/>
                    <a:pt x="86197" y="202842"/>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37"/>
        <p:cNvGrpSpPr/>
        <p:nvPr/>
      </p:nvGrpSpPr>
      <p:grpSpPr>
        <a:xfrm>
          <a:off x="0" y="0"/>
          <a:ext cx="0" cy="0"/>
          <a:chOff x="0" y="0"/>
          <a:chExt cx="0" cy="0"/>
        </a:xfrm>
      </p:grpSpPr>
      <p:sp>
        <p:nvSpPr>
          <p:cNvPr id="238" name="Google Shape;238;p21"/>
          <p:cNvSpPr txBox="1">
            <a:spLocks noGrp="1"/>
          </p:cNvSpPr>
          <p:nvPr>
            <p:ph type="title"/>
          </p:nvPr>
        </p:nvSpPr>
        <p:spPr>
          <a:xfrm>
            <a:off x="452550" y="332842"/>
            <a:ext cx="8238900" cy="561600"/>
          </a:xfrm>
          <a:prstGeom prst="rect">
            <a:avLst/>
          </a:prstGeom>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dirty="0"/>
              <a:t>BOTTLENECKS</a:t>
            </a:r>
            <a:endParaRPr dirty="0"/>
          </a:p>
        </p:txBody>
      </p:sp>
      <p:sp>
        <p:nvSpPr>
          <p:cNvPr id="246" name="Google Shape;246;p21"/>
          <p:cNvSpPr txBox="1"/>
          <p:nvPr/>
        </p:nvSpPr>
        <p:spPr>
          <a:xfrm>
            <a:off x="650991" y="968782"/>
            <a:ext cx="4813106" cy="3689816"/>
          </a:xfrm>
          <a:prstGeom prst="rect">
            <a:avLst/>
          </a:prstGeom>
          <a:noFill/>
          <a:ln>
            <a:noFill/>
          </a:ln>
        </p:spPr>
        <p:txBody>
          <a:bodyPr spcFirstLastPara="1" wrap="square" lIns="91425" tIns="91425" rIns="91425" bIns="91425" anchor="t" anchorCtr="0">
            <a:noAutofit/>
          </a:bodyPr>
          <a:lstStyle/>
          <a:p>
            <a:pPr algn="just"/>
            <a:r>
              <a:rPr lang="en-US" sz="2400" b="0" dirty="0"/>
              <a:t>Bottlenecks are points in the development or deployment process where the flow of work is slowed down, leading to delays and inefficiencies. Identifying these bottlenecks is crucial for optimizing the pipeline and ensuring smooth, continuous delivery</a:t>
            </a:r>
            <a:r>
              <a:rPr lang="en-US" sz="1200" b="0" dirty="0"/>
              <a:t>.</a:t>
            </a:r>
          </a:p>
        </p:txBody>
      </p:sp>
      <p:pic>
        <p:nvPicPr>
          <p:cNvPr id="2" name="Picture 4" descr="4 Reasons Why the Database Is Your #1 Bottleneck to Agile Development ...">
            <a:extLst>
              <a:ext uri="{FF2B5EF4-FFF2-40B4-BE49-F238E27FC236}">
                <a16:creationId xmlns:a16="http://schemas.microsoft.com/office/drawing/2014/main" id="{4BE14C2E-F632-CE6D-5260-2293365428B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55999" y="1556516"/>
            <a:ext cx="3226450" cy="168477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37"/>
        <p:cNvGrpSpPr/>
        <p:nvPr/>
      </p:nvGrpSpPr>
      <p:grpSpPr>
        <a:xfrm>
          <a:off x="0" y="0"/>
          <a:ext cx="0" cy="0"/>
          <a:chOff x="0" y="0"/>
          <a:chExt cx="0" cy="0"/>
        </a:xfrm>
      </p:grpSpPr>
      <p:sp>
        <p:nvSpPr>
          <p:cNvPr id="238" name="Google Shape;238;p21"/>
          <p:cNvSpPr txBox="1">
            <a:spLocks noGrp="1"/>
          </p:cNvSpPr>
          <p:nvPr>
            <p:ph type="title"/>
          </p:nvPr>
        </p:nvSpPr>
        <p:spPr>
          <a:xfrm>
            <a:off x="452550" y="332842"/>
            <a:ext cx="8238900" cy="561600"/>
          </a:xfrm>
          <a:prstGeom prst="rect">
            <a:avLst/>
          </a:prstGeom>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dirty="0">
                <a:latin typeface="Britannic Bold" panose="020B0903060703020204" pitchFamily="34" charset="0"/>
              </a:rPr>
              <a:t>BOTTLENECKS</a:t>
            </a:r>
            <a:endParaRPr dirty="0">
              <a:latin typeface="Britannic Bold" panose="020B0903060703020204" pitchFamily="34" charset="0"/>
            </a:endParaRPr>
          </a:p>
        </p:txBody>
      </p:sp>
      <p:sp>
        <p:nvSpPr>
          <p:cNvPr id="246" name="Google Shape;246;p21"/>
          <p:cNvSpPr txBox="1"/>
          <p:nvPr/>
        </p:nvSpPr>
        <p:spPr>
          <a:xfrm>
            <a:off x="963225" y="1013387"/>
            <a:ext cx="7429926" cy="3849310"/>
          </a:xfrm>
          <a:prstGeom prst="rect">
            <a:avLst/>
          </a:prstGeom>
          <a:noFill/>
          <a:ln>
            <a:noFill/>
          </a:ln>
        </p:spPr>
        <p:txBody>
          <a:bodyPr spcFirstLastPara="1" wrap="square" lIns="91425" tIns="91425" rIns="91425" bIns="91425" anchor="t" anchorCtr="0">
            <a:noAutofit/>
          </a:bodyPr>
          <a:lstStyle/>
          <a:p>
            <a:pPr algn="just"/>
            <a:r>
              <a:rPr lang="en-US" sz="1600" b="1" dirty="0"/>
              <a:t>INCONSISTENT ENVIRONMENT:</a:t>
            </a:r>
          </a:p>
          <a:p>
            <a:pPr algn="just"/>
            <a:r>
              <a:rPr lang="en-US" sz="1600" dirty="0"/>
              <a:t>Code that works in the development environment may fail when deployed to staging or production due to differences in configuration or software versions. This can lead to unexpected issues, requiring additional time to diagnose and fix.</a:t>
            </a:r>
          </a:p>
          <a:p>
            <a:pPr algn="just"/>
            <a:endParaRPr lang="en-US" sz="1600" dirty="0"/>
          </a:p>
          <a:p>
            <a:pPr algn="just"/>
            <a:r>
              <a:rPr lang="en-US" sz="1600" b="1" dirty="0"/>
              <a:t>MANUAL INTERVENTION:</a:t>
            </a:r>
          </a:p>
          <a:p>
            <a:pPr algn="just"/>
            <a:r>
              <a:rPr lang="en-US" sz="1600" dirty="0"/>
              <a:t>Manual intervention in DevOps pipelines can create significant bottlenecks by slowing down processes, increasing the risk of human error, and reducing consistency. Relying too much on manual steps can delay feedback loops and limit scalability, making it harder to achieve frequent, reliable deployments. To mitigate this, automation of repetitive tasks, implementation of CI/CD pipelines, and using Infrastructure as Code (</a:t>
            </a:r>
            <a:r>
              <a:rPr lang="en-US" sz="1600" dirty="0" err="1"/>
              <a:t>IaC</a:t>
            </a:r>
            <a:r>
              <a:rPr lang="en-US" sz="1600" dirty="0"/>
              <a:t>) are key strategies to minimize the need for manual intervention and improve overall efficiency.</a:t>
            </a:r>
          </a:p>
          <a:p>
            <a:pPr algn="just"/>
            <a:endParaRPr lang="en-US" sz="1600" b="0" dirty="0"/>
          </a:p>
        </p:txBody>
      </p:sp>
    </p:spTree>
    <p:extLst>
      <p:ext uri="{BB962C8B-B14F-4D97-AF65-F5344CB8AC3E}">
        <p14:creationId xmlns:p14="http://schemas.microsoft.com/office/powerpoint/2010/main" val="35069455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37"/>
        <p:cNvGrpSpPr/>
        <p:nvPr/>
      </p:nvGrpSpPr>
      <p:grpSpPr>
        <a:xfrm>
          <a:off x="0" y="0"/>
          <a:ext cx="0" cy="0"/>
          <a:chOff x="0" y="0"/>
          <a:chExt cx="0" cy="0"/>
        </a:xfrm>
      </p:grpSpPr>
      <p:sp>
        <p:nvSpPr>
          <p:cNvPr id="238" name="Google Shape;238;p21"/>
          <p:cNvSpPr txBox="1">
            <a:spLocks noGrp="1"/>
          </p:cNvSpPr>
          <p:nvPr>
            <p:ph type="title"/>
          </p:nvPr>
        </p:nvSpPr>
        <p:spPr>
          <a:xfrm>
            <a:off x="452550" y="332842"/>
            <a:ext cx="8238900" cy="561600"/>
          </a:xfrm>
          <a:prstGeom prst="rect">
            <a:avLst/>
          </a:prstGeom>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dirty="0">
                <a:latin typeface="Britannic Bold" panose="020B0903060703020204" pitchFamily="34" charset="0"/>
              </a:rPr>
              <a:t>BOTTLENECKS</a:t>
            </a:r>
            <a:endParaRPr dirty="0">
              <a:latin typeface="Britannic Bold" panose="020B0903060703020204" pitchFamily="34" charset="0"/>
            </a:endParaRPr>
          </a:p>
        </p:txBody>
      </p:sp>
      <p:sp>
        <p:nvSpPr>
          <p:cNvPr id="246" name="Google Shape;246;p21"/>
          <p:cNvSpPr txBox="1"/>
          <p:nvPr/>
        </p:nvSpPr>
        <p:spPr>
          <a:xfrm>
            <a:off x="963225" y="1013387"/>
            <a:ext cx="7429926" cy="3849310"/>
          </a:xfrm>
          <a:prstGeom prst="rect">
            <a:avLst/>
          </a:prstGeom>
          <a:noFill/>
          <a:ln>
            <a:noFill/>
          </a:ln>
        </p:spPr>
        <p:txBody>
          <a:bodyPr spcFirstLastPara="1" wrap="square" lIns="91425" tIns="91425" rIns="91425" bIns="91425" anchor="t" anchorCtr="0">
            <a:noAutofit/>
          </a:bodyPr>
          <a:lstStyle/>
          <a:p>
            <a:pPr algn="just"/>
            <a:r>
              <a:rPr lang="en-US" sz="1600" b="1" dirty="0"/>
              <a:t>SDLC MATURITY:</a:t>
            </a:r>
          </a:p>
          <a:p>
            <a:pPr algn="just"/>
            <a:r>
              <a:rPr lang="en-US" sz="1600" dirty="0"/>
              <a:t>low SDLC maturity can be a significant bottleneck in software development. When an organization operates at a lower maturity level, processes are often unstructured, inconsistent, and reliant on individual effort, leading to inefficiencies, delays, and increased risks. This lack of standardized and repeatable processes can slow down development, cause quality issues, and make it difficult to scale or improve.</a:t>
            </a:r>
          </a:p>
          <a:p>
            <a:pPr algn="just"/>
            <a:endParaRPr lang="en-US" sz="1600" b="1" dirty="0"/>
          </a:p>
          <a:p>
            <a:pPr algn="just"/>
            <a:r>
              <a:rPr lang="en-IN" sz="1600" b="1" dirty="0"/>
              <a:t>Technical Debt:</a:t>
            </a:r>
          </a:p>
          <a:p>
            <a:pPr algn="just"/>
            <a:r>
              <a:rPr lang="en-US" sz="1600" dirty="0"/>
              <a:t>Older systems and technologies can be difficult to integrate into modern DevOps practices, leading to slowdowns.</a:t>
            </a:r>
            <a:endParaRPr lang="en-IN" sz="1600" b="1" dirty="0"/>
          </a:p>
          <a:p>
            <a:pPr algn="just"/>
            <a:r>
              <a:rPr lang="en-US" sz="1600" dirty="0"/>
              <a:t>Accumulation of poor-quality code can slow down development as more time is spent fixing bugs and addressing issues.</a:t>
            </a:r>
            <a:endParaRPr lang="en-US" sz="1600" b="1" dirty="0"/>
          </a:p>
        </p:txBody>
      </p:sp>
    </p:spTree>
    <p:extLst>
      <p:ext uri="{BB962C8B-B14F-4D97-AF65-F5344CB8AC3E}">
        <p14:creationId xmlns:p14="http://schemas.microsoft.com/office/powerpoint/2010/main" val="19291458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37"/>
        <p:cNvGrpSpPr/>
        <p:nvPr/>
      </p:nvGrpSpPr>
      <p:grpSpPr>
        <a:xfrm>
          <a:off x="0" y="0"/>
          <a:ext cx="0" cy="0"/>
          <a:chOff x="0" y="0"/>
          <a:chExt cx="0" cy="0"/>
        </a:xfrm>
      </p:grpSpPr>
      <p:sp>
        <p:nvSpPr>
          <p:cNvPr id="238" name="Google Shape;238;p21"/>
          <p:cNvSpPr txBox="1">
            <a:spLocks noGrp="1"/>
          </p:cNvSpPr>
          <p:nvPr>
            <p:ph type="title"/>
          </p:nvPr>
        </p:nvSpPr>
        <p:spPr>
          <a:xfrm>
            <a:off x="452550" y="332842"/>
            <a:ext cx="8238900" cy="561600"/>
          </a:xfrm>
          <a:prstGeom prst="rect">
            <a:avLst/>
          </a:prstGeom>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dirty="0">
                <a:latin typeface="Britannic Bold" panose="020B0903060703020204" pitchFamily="34" charset="0"/>
              </a:rPr>
              <a:t>BOTTLENECKS</a:t>
            </a:r>
            <a:endParaRPr dirty="0">
              <a:latin typeface="Britannic Bold" panose="020B0903060703020204" pitchFamily="34" charset="0"/>
            </a:endParaRPr>
          </a:p>
        </p:txBody>
      </p:sp>
      <p:sp>
        <p:nvSpPr>
          <p:cNvPr id="246" name="Google Shape;246;p21"/>
          <p:cNvSpPr txBox="1"/>
          <p:nvPr/>
        </p:nvSpPr>
        <p:spPr>
          <a:xfrm>
            <a:off x="963225" y="1013387"/>
            <a:ext cx="7429926" cy="3849310"/>
          </a:xfrm>
          <a:prstGeom prst="rect">
            <a:avLst/>
          </a:prstGeom>
          <a:noFill/>
          <a:ln>
            <a:noFill/>
          </a:ln>
        </p:spPr>
        <p:txBody>
          <a:bodyPr spcFirstLastPara="1" wrap="square" lIns="91425" tIns="91425" rIns="91425" bIns="91425" anchor="t" anchorCtr="0">
            <a:noAutofit/>
          </a:bodyPr>
          <a:lstStyle/>
          <a:p>
            <a:pPr algn="just" fontAlgn="base"/>
            <a:r>
              <a:rPr lang="en-US" sz="1600" b="1" i="0" dirty="0">
                <a:solidFill>
                  <a:srgbClr val="213343"/>
                </a:solidFill>
                <a:effectLst/>
                <a:latin typeface="inherit"/>
              </a:rPr>
              <a:t>Not Accounting for Scale:</a:t>
            </a:r>
            <a:endParaRPr lang="en-US" sz="1600" b="1" i="0" dirty="0">
              <a:solidFill>
                <a:srgbClr val="213343"/>
              </a:solidFill>
              <a:effectLst/>
              <a:latin typeface="Lexend Deca"/>
            </a:endParaRPr>
          </a:p>
          <a:p>
            <a:pPr algn="just" fontAlgn="base"/>
            <a:r>
              <a:rPr lang="en-US" sz="1600" b="0" i="0" dirty="0">
                <a:solidFill>
                  <a:srgbClr val="213343"/>
                </a:solidFill>
                <a:effectLst/>
                <a:latin typeface="Lexend Deca"/>
              </a:rPr>
              <a:t>Failing to account for scale can lead to problems when the volume of work or users increases. For example, an organization without properly designed automation processes or infrastructure to handle a large volume of requests will experience delays and disruptions.</a:t>
            </a:r>
          </a:p>
          <a:p>
            <a:pPr algn="just" fontAlgn="base">
              <a:buFont typeface="Arial" panose="020B0604020202020204" pitchFamily="34" charset="0"/>
              <a:buChar char="•"/>
            </a:pPr>
            <a:r>
              <a:rPr lang="en-US" sz="1600" b="1" i="0" dirty="0">
                <a:solidFill>
                  <a:srgbClr val="213343"/>
                </a:solidFill>
                <a:effectLst/>
                <a:latin typeface="inherit"/>
              </a:rPr>
              <a:t>Insufficient resources</a:t>
            </a:r>
            <a:r>
              <a:rPr lang="en-US" sz="1600" b="0" i="0" dirty="0">
                <a:solidFill>
                  <a:srgbClr val="213343"/>
                </a:solidFill>
                <a:effectLst/>
                <a:latin typeface="inherit"/>
              </a:rPr>
              <a:t> such as servers or bandwidth when failing to plan for increased demand or usage. This results in performance issues or outages.</a:t>
            </a:r>
          </a:p>
          <a:p>
            <a:pPr algn="just" fontAlgn="base">
              <a:buFont typeface="Arial" panose="020B0604020202020204" pitchFamily="34" charset="0"/>
              <a:buChar char="•"/>
            </a:pPr>
            <a:r>
              <a:rPr lang="en-US" sz="1600" b="1" i="0" dirty="0">
                <a:solidFill>
                  <a:srgbClr val="213343"/>
                </a:solidFill>
                <a:effectLst/>
                <a:latin typeface="inherit"/>
              </a:rPr>
              <a:t>Limited scalability</a:t>
            </a:r>
            <a:r>
              <a:rPr lang="en-US" sz="1600" b="0" i="0" dirty="0">
                <a:solidFill>
                  <a:srgbClr val="213343"/>
                </a:solidFill>
                <a:effectLst/>
                <a:latin typeface="inherit"/>
              </a:rPr>
              <a:t> makes it difficult to handle increased demand or usage. An organization needs tools or processes designed to scale to avoid delays and disruptions in delivering new features or updates.</a:t>
            </a:r>
          </a:p>
          <a:p>
            <a:pPr algn="just" fontAlgn="base">
              <a:buFont typeface="Arial" panose="020B0604020202020204" pitchFamily="34" charset="0"/>
              <a:buChar char="•"/>
            </a:pPr>
            <a:r>
              <a:rPr lang="en-US" sz="1600" b="1" i="0" dirty="0">
                <a:solidFill>
                  <a:srgbClr val="213343"/>
                </a:solidFill>
                <a:effectLst/>
                <a:latin typeface="inherit"/>
              </a:rPr>
              <a:t>Lack of monitoring</a:t>
            </a:r>
            <a:r>
              <a:rPr lang="en-US" sz="1600" b="0" i="0" dirty="0">
                <a:solidFill>
                  <a:srgbClr val="213343"/>
                </a:solidFill>
                <a:effectLst/>
                <a:latin typeface="inherit"/>
              </a:rPr>
              <a:t> and capacity planning complicates identifying when an organization's infrastructure is approaching its limits. This leads to unexpected outages or performance issues.</a:t>
            </a:r>
          </a:p>
          <a:p>
            <a:pPr algn="just"/>
            <a:endParaRPr lang="en-US" sz="1600" b="1" dirty="0"/>
          </a:p>
        </p:txBody>
      </p:sp>
    </p:spTree>
    <p:extLst>
      <p:ext uri="{BB962C8B-B14F-4D97-AF65-F5344CB8AC3E}">
        <p14:creationId xmlns:p14="http://schemas.microsoft.com/office/powerpoint/2010/main" val="28923792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37"/>
        <p:cNvGrpSpPr/>
        <p:nvPr/>
      </p:nvGrpSpPr>
      <p:grpSpPr>
        <a:xfrm>
          <a:off x="0" y="0"/>
          <a:ext cx="0" cy="0"/>
          <a:chOff x="0" y="0"/>
          <a:chExt cx="0" cy="0"/>
        </a:xfrm>
      </p:grpSpPr>
      <p:sp>
        <p:nvSpPr>
          <p:cNvPr id="238" name="Google Shape;238;p21"/>
          <p:cNvSpPr txBox="1">
            <a:spLocks noGrp="1"/>
          </p:cNvSpPr>
          <p:nvPr>
            <p:ph type="title"/>
          </p:nvPr>
        </p:nvSpPr>
        <p:spPr>
          <a:xfrm>
            <a:off x="452550" y="332842"/>
            <a:ext cx="8238900" cy="561600"/>
          </a:xfrm>
          <a:prstGeom prst="rect">
            <a:avLst/>
          </a:prstGeom>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IN" dirty="0">
                <a:latin typeface="Britannic Bold" panose="020B0903060703020204" pitchFamily="34" charset="0"/>
              </a:rPr>
              <a:t>TOOLS</a:t>
            </a:r>
            <a:endParaRPr dirty="0">
              <a:latin typeface="Britannic Bold" panose="020B0903060703020204" pitchFamily="34" charset="0"/>
            </a:endParaRPr>
          </a:p>
        </p:txBody>
      </p:sp>
      <p:sp>
        <p:nvSpPr>
          <p:cNvPr id="246" name="Google Shape;246;p21"/>
          <p:cNvSpPr txBox="1"/>
          <p:nvPr/>
        </p:nvSpPr>
        <p:spPr>
          <a:xfrm>
            <a:off x="940922" y="961348"/>
            <a:ext cx="7429926" cy="3849310"/>
          </a:xfrm>
          <a:prstGeom prst="rect">
            <a:avLst/>
          </a:prstGeom>
          <a:noFill/>
          <a:ln>
            <a:noFill/>
          </a:ln>
        </p:spPr>
        <p:txBody>
          <a:bodyPr spcFirstLastPara="1" wrap="square" lIns="91425" tIns="91425" rIns="91425" bIns="91425" anchor="t" anchorCtr="0">
            <a:noAutofit/>
          </a:bodyPr>
          <a:lstStyle/>
          <a:p>
            <a:pPr marL="342900" indent="-342900" algn="just">
              <a:buFont typeface="Arial" panose="020B0604020202020204" pitchFamily="34" charset="0"/>
              <a:buChar char="•"/>
            </a:pPr>
            <a:r>
              <a:rPr lang="en-IN" sz="1600" dirty="0"/>
              <a:t>Docker, Kubernetes, Vagrant: To ensure consistent environment during entire </a:t>
            </a:r>
            <a:r>
              <a:rPr lang="en-IN" sz="1600" dirty="0" err="1"/>
              <a:t>Devops</a:t>
            </a:r>
            <a:r>
              <a:rPr lang="en-IN" sz="1600" dirty="0"/>
              <a:t> lifecycle.</a:t>
            </a:r>
          </a:p>
          <a:p>
            <a:pPr marL="285750" indent="-285750" algn="just">
              <a:buFont typeface="Arial" panose="020B0604020202020204" pitchFamily="34" charset="0"/>
              <a:buChar char="•"/>
            </a:pPr>
            <a:endParaRPr lang="en-IN" sz="1600" dirty="0"/>
          </a:p>
          <a:p>
            <a:pPr marL="342900" indent="-342900" algn="just">
              <a:buFont typeface="Arial" panose="020B0604020202020204" pitchFamily="34" charset="0"/>
              <a:buChar char="•"/>
            </a:pPr>
            <a:r>
              <a:rPr lang="en-IN" sz="1600" dirty="0"/>
              <a:t>Selenium, JUnit, TestNG, </a:t>
            </a:r>
            <a:r>
              <a:rPr lang="en-IN" sz="1600" dirty="0" err="1"/>
              <a:t>Jenkins:To</a:t>
            </a:r>
            <a:r>
              <a:rPr lang="en-IN" sz="1600" dirty="0"/>
              <a:t> automate the testing process.</a:t>
            </a:r>
          </a:p>
          <a:p>
            <a:pPr marL="342900" indent="-342900" algn="just">
              <a:buFont typeface="Arial" panose="020B0604020202020204" pitchFamily="34" charset="0"/>
              <a:buChar char="•"/>
            </a:pPr>
            <a:endParaRPr lang="en-IN" sz="1600" b="1" dirty="0"/>
          </a:p>
          <a:p>
            <a:pPr marL="342900" indent="-342900" algn="just">
              <a:buFont typeface="Arial" panose="020B0604020202020204" pitchFamily="34" charset="0"/>
              <a:buChar char="•"/>
            </a:pPr>
            <a:r>
              <a:rPr lang="en-IN" sz="1600" dirty="0"/>
              <a:t>Jenkins, </a:t>
            </a:r>
            <a:r>
              <a:rPr lang="en-IN" sz="1600" dirty="0" err="1"/>
              <a:t>CircleCI</a:t>
            </a:r>
            <a:r>
              <a:rPr lang="en-IN" sz="1600" dirty="0"/>
              <a:t>, GitHub </a:t>
            </a:r>
            <a:r>
              <a:rPr lang="en-IN" sz="1600" dirty="0" err="1"/>
              <a:t>Actions:To</a:t>
            </a:r>
            <a:r>
              <a:rPr lang="en-IN" sz="1600" dirty="0"/>
              <a:t> reduce manual intervention and increase efficiency.</a:t>
            </a:r>
          </a:p>
          <a:p>
            <a:pPr marL="342900" indent="-342900" algn="just">
              <a:buFont typeface="Arial" panose="020B0604020202020204" pitchFamily="34" charset="0"/>
              <a:buChar char="•"/>
            </a:pPr>
            <a:endParaRPr lang="en-IN" sz="1600" b="1" dirty="0"/>
          </a:p>
          <a:p>
            <a:pPr marL="342900" indent="-342900" algn="just">
              <a:buFont typeface="Arial" panose="020B0604020202020204" pitchFamily="34" charset="0"/>
              <a:buChar char="•"/>
            </a:pPr>
            <a:r>
              <a:rPr lang="en-IN" sz="1600" dirty="0"/>
              <a:t>Grafana, Nagios, </a:t>
            </a:r>
            <a:r>
              <a:rPr lang="en-IN" sz="1600" dirty="0" err="1"/>
              <a:t>Splunk:To</a:t>
            </a:r>
            <a:r>
              <a:rPr lang="en-IN" sz="1600" dirty="0"/>
              <a:t> minimize delays and implement continuous monitoring.</a:t>
            </a:r>
          </a:p>
          <a:p>
            <a:pPr marL="342900" indent="-342900" algn="just">
              <a:buFont typeface="Arial" panose="020B0604020202020204" pitchFamily="34" charset="0"/>
              <a:buChar char="•"/>
            </a:pPr>
            <a:endParaRPr lang="en-IN" sz="1600" b="1" dirty="0"/>
          </a:p>
          <a:p>
            <a:pPr marL="342900" indent="-342900" algn="just">
              <a:buFont typeface="Arial" panose="020B0604020202020204" pitchFamily="34" charset="0"/>
              <a:buChar char="•"/>
            </a:pPr>
            <a:r>
              <a:rPr lang="en-IN" sz="1600" dirty="0"/>
              <a:t>GitLab CI/CD, Jenkins, Azure </a:t>
            </a:r>
            <a:r>
              <a:rPr lang="en-IN" sz="1600" dirty="0" err="1"/>
              <a:t>Pipelines:Automates</a:t>
            </a:r>
            <a:r>
              <a:rPr lang="en-IN" sz="1600" dirty="0"/>
              <a:t> the workflows </a:t>
            </a:r>
            <a:r>
              <a:rPr lang="en-US" sz="1600" dirty="0"/>
              <a:t>by</a:t>
            </a:r>
            <a:r>
              <a:rPr lang="en-US" sz="2000" dirty="0"/>
              <a:t> </a:t>
            </a:r>
            <a:r>
              <a:rPr lang="en-US" sz="1600" dirty="0"/>
              <a:t>integrating them into the CI/CD pipeline.(continuous integration and continuous </a:t>
            </a:r>
            <a:r>
              <a:rPr lang="en-US" sz="1600" dirty="0" err="1"/>
              <a:t>delivery&amp;deployment</a:t>
            </a:r>
            <a:r>
              <a:rPr lang="en-US" sz="1600" dirty="0"/>
              <a:t>.</a:t>
            </a:r>
            <a:endParaRPr lang="en-US" sz="1600" b="1" dirty="0"/>
          </a:p>
          <a:p>
            <a:pPr algn="just"/>
            <a:endParaRPr lang="en-US" sz="1600" b="1" dirty="0"/>
          </a:p>
        </p:txBody>
      </p:sp>
    </p:spTree>
    <p:extLst>
      <p:ext uri="{BB962C8B-B14F-4D97-AF65-F5344CB8AC3E}">
        <p14:creationId xmlns:p14="http://schemas.microsoft.com/office/powerpoint/2010/main" val="36959429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37"/>
        <p:cNvGrpSpPr/>
        <p:nvPr/>
      </p:nvGrpSpPr>
      <p:grpSpPr>
        <a:xfrm>
          <a:off x="0" y="0"/>
          <a:ext cx="0" cy="0"/>
          <a:chOff x="0" y="0"/>
          <a:chExt cx="0" cy="0"/>
        </a:xfrm>
      </p:grpSpPr>
      <p:sp>
        <p:nvSpPr>
          <p:cNvPr id="238" name="Google Shape;238;p21"/>
          <p:cNvSpPr txBox="1">
            <a:spLocks noGrp="1"/>
          </p:cNvSpPr>
          <p:nvPr>
            <p:ph type="title"/>
          </p:nvPr>
        </p:nvSpPr>
        <p:spPr>
          <a:xfrm>
            <a:off x="452550" y="332842"/>
            <a:ext cx="8238900" cy="561600"/>
          </a:xfrm>
          <a:prstGeom prst="rect">
            <a:avLst/>
          </a:prstGeom>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IN" sz="3000" dirty="0">
                <a:latin typeface="Britannic Bold" panose="020B0903060703020204" pitchFamily="34" charset="0"/>
              </a:rPr>
              <a:t>CONCLUSION</a:t>
            </a:r>
            <a:endParaRPr sz="3000" dirty="0">
              <a:latin typeface="Britannic Bold" panose="020B0903060703020204" pitchFamily="34" charset="0"/>
            </a:endParaRPr>
          </a:p>
        </p:txBody>
      </p:sp>
      <p:sp>
        <p:nvSpPr>
          <p:cNvPr id="246" name="Google Shape;246;p21"/>
          <p:cNvSpPr txBox="1"/>
          <p:nvPr/>
        </p:nvSpPr>
        <p:spPr>
          <a:xfrm>
            <a:off x="747635" y="961348"/>
            <a:ext cx="7429926" cy="3849310"/>
          </a:xfrm>
          <a:prstGeom prst="rect">
            <a:avLst/>
          </a:prstGeom>
          <a:noFill/>
          <a:ln>
            <a:noFill/>
          </a:ln>
        </p:spPr>
        <p:txBody>
          <a:bodyPr spcFirstLastPara="1" wrap="square" lIns="91425" tIns="91425" rIns="91425" bIns="91425" anchor="t" anchorCtr="0">
            <a:noAutofit/>
          </a:bodyPr>
          <a:lstStyle/>
          <a:p>
            <a:pPr algn="just"/>
            <a:r>
              <a:rPr lang="en-US" sz="2600" b="0" i="0" dirty="0">
                <a:solidFill>
                  <a:schemeClr val="tx1"/>
                </a:solidFill>
                <a:effectLst/>
                <a:latin typeface="Nunito" pitchFamily="2" charset="0"/>
              </a:rPr>
              <a:t>In conclusion, understanding, identifying, and mitigating bottleneck conditions are crucial for maintaining a high-performing and resilient system. By implementing effective identification techniques, proactive mitigation strategies, and adhering to best practices, organizations can ensure smooth operations, enhanced user experiences, and optimized system performance in the dynamic digital landscape.</a:t>
            </a:r>
            <a:endParaRPr lang="en-US" sz="2600" b="1" dirty="0">
              <a:solidFill>
                <a:schemeClr val="tx1"/>
              </a:solidFill>
            </a:endParaRPr>
          </a:p>
        </p:txBody>
      </p:sp>
    </p:spTree>
    <p:extLst>
      <p:ext uri="{BB962C8B-B14F-4D97-AF65-F5344CB8AC3E}">
        <p14:creationId xmlns:p14="http://schemas.microsoft.com/office/powerpoint/2010/main" val="27606964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37"/>
        <p:cNvGrpSpPr/>
        <p:nvPr/>
      </p:nvGrpSpPr>
      <p:grpSpPr>
        <a:xfrm>
          <a:off x="0" y="0"/>
          <a:ext cx="0" cy="0"/>
          <a:chOff x="0" y="0"/>
          <a:chExt cx="0" cy="0"/>
        </a:xfrm>
      </p:grpSpPr>
      <p:sp>
        <p:nvSpPr>
          <p:cNvPr id="246" name="Google Shape;246;p21"/>
          <p:cNvSpPr txBox="1"/>
          <p:nvPr/>
        </p:nvSpPr>
        <p:spPr>
          <a:xfrm>
            <a:off x="1706136" y="1716359"/>
            <a:ext cx="5731728" cy="855391"/>
          </a:xfrm>
          <a:prstGeom prst="rect">
            <a:avLst/>
          </a:prstGeom>
          <a:noFill/>
          <a:ln>
            <a:noFill/>
          </a:ln>
        </p:spPr>
        <p:txBody>
          <a:bodyPr spcFirstLastPara="1" wrap="square" lIns="91425" tIns="91425" rIns="91425" bIns="91425" anchor="t" anchorCtr="0">
            <a:noAutofit/>
          </a:bodyPr>
          <a:lstStyle/>
          <a:p>
            <a:pPr algn="just"/>
            <a:r>
              <a:rPr lang="en-US" sz="6000" b="1" dirty="0">
                <a:solidFill>
                  <a:schemeClr val="tx1"/>
                </a:solidFill>
                <a:latin typeface="Imprint MT Shadow" panose="04020605060303030202" pitchFamily="82" charset="0"/>
              </a:rPr>
              <a:t>THANK YOU!</a:t>
            </a:r>
          </a:p>
        </p:txBody>
      </p:sp>
    </p:spTree>
    <p:extLst>
      <p:ext uri="{BB962C8B-B14F-4D97-AF65-F5344CB8AC3E}">
        <p14:creationId xmlns:p14="http://schemas.microsoft.com/office/powerpoint/2010/main" val="1152872765"/>
      </p:ext>
    </p:extLst>
  </p:cSld>
  <p:clrMapOvr>
    <a:masterClrMapping/>
  </p:clrMapOvr>
</p:sld>
</file>

<file path=ppt/theme/theme1.xml><?xml version="1.0" encoding="utf-8"?>
<a:theme xmlns:a="http://schemas.openxmlformats.org/drawingml/2006/main" name="Background Infographics by Slidesgo">
  <a:themeElements>
    <a:clrScheme name="Simple Light">
      <a:dk1>
        <a:srgbClr val="000000"/>
      </a:dk1>
      <a:lt1>
        <a:srgbClr val="FFFFFF"/>
      </a:lt1>
      <a:dk2>
        <a:srgbClr val="735B7D"/>
      </a:dk2>
      <a:lt2>
        <a:srgbClr val="4C3454"/>
      </a:lt2>
      <a:accent1>
        <a:srgbClr val="FF7385"/>
      </a:accent1>
      <a:accent2>
        <a:srgbClr val="FF4B59"/>
      </a:accent2>
      <a:accent3>
        <a:srgbClr val="D86B86"/>
      </a:accent3>
      <a:accent4>
        <a:srgbClr val="BC4560"/>
      </a:accent4>
      <a:accent5>
        <a:srgbClr val="FF8959"/>
      </a:accent5>
      <a:accent6>
        <a:srgbClr val="FF6332"/>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587</Words>
  <Application>Microsoft Office PowerPoint</Application>
  <PresentationFormat>On-screen Show (16:9)</PresentationFormat>
  <Paragraphs>37</Paragraphs>
  <Slides>8</Slides>
  <Notes>8</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8</vt:i4>
      </vt:variant>
    </vt:vector>
  </HeadingPairs>
  <TitlesOfParts>
    <vt:vector size="19" baseType="lpstr">
      <vt:lpstr>Nunito</vt:lpstr>
      <vt:lpstr>Imprint MT Shadow</vt:lpstr>
      <vt:lpstr>Arial</vt:lpstr>
      <vt:lpstr>Montserrat Medium</vt:lpstr>
      <vt:lpstr>Montserrat</vt:lpstr>
      <vt:lpstr>Calibri</vt:lpstr>
      <vt:lpstr>Britannic Bold</vt:lpstr>
      <vt:lpstr>Lexend Deca</vt:lpstr>
      <vt:lpstr>inherit</vt:lpstr>
      <vt:lpstr>Fira Sans Extra Condensed</vt:lpstr>
      <vt:lpstr>Background Infographics by Slidesgo</vt:lpstr>
      <vt:lpstr>IDENTIFYING BOTTLENECKS AND EXAMPLE</vt:lpstr>
      <vt:lpstr>BOTTLENECKS</vt:lpstr>
      <vt:lpstr>BOTTLENECKS</vt:lpstr>
      <vt:lpstr>BOTTLENECKS</vt:lpstr>
      <vt:lpstr>BOTTLENECKS</vt:lpstr>
      <vt:lpstr>TOOLS</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91906</dc:creator>
  <cp:lastModifiedBy>sowmyasoma2345@gmail.com</cp:lastModifiedBy>
  <cp:revision>1</cp:revision>
  <dcterms:modified xsi:type="dcterms:W3CDTF">2024-08-31T00:47:49Z</dcterms:modified>
</cp:coreProperties>
</file>