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0"/>
  </p:notesMasterIdLst>
  <p:sldIdLst>
    <p:sldId id="256" r:id="rId2"/>
    <p:sldId id="257" r:id="rId3"/>
    <p:sldId id="258" r:id="rId4"/>
    <p:sldId id="259" r:id="rId5"/>
    <p:sldId id="276" r:id="rId6"/>
    <p:sldId id="277" r:id="rId7"/>
    <p:sldId id="273" r:id="rId8"/>
    <p:sldId id="275" r:id="rId9"/>
  </p:sldIdLst>
  <p:sldSz cx="9144000" cy="5143500" type="screen16x9"/>
  <p:notesSz cx="6858000" cy="9144000"/>
  <p:embeddedFontLst>
    <p:embeddedFont>
      <p:font typeface="Bebas Neue" panose="020B0606020202050201" pitchFamily="34" charset="0"/>
      <p:regular r:id="rId11"/>
    </p:embeddedFont>
    <p:embeddedFont>
      <p:font typeface="Days One" panose="020B0604020202020204" charset="0"/>
      <p:regular r:id="rId12"/>
    </p:embeddedFont>
    <p:embeddedFont>
      <p:font typeface="Lato" panose="020F0502020204030203"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A75730-D17F-4768-BF4A-07E9AACB878A}">
  <a:tblStyle styleId="{38A75730-D17F-4768-BF4A-07E9AACB878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6471675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1ee2869b1e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1ee2869b1e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6"/>
        <p:cNvGrpSpPr/>
        <p:nvPr/>
      </p:nvGrpSpPr>
      <p:grpSpPr>
        <a:xfrm>
          <a:off x="0" y="0"/>
          <a:ext cx="0" cy="0"/>
          <a:chOff x="0" y="0"/>
          <a:chExt cx="0" cy="0"/>
        </a:xfrm>
      </p:grpSpPr>
      <p:sp>
        <p:nvSpPr>
          <p:cNvPr id="817" name="Google Shape;817;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8" name="Google Shape;818;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4"/>
        <p:cNvGrpSpPr/>
        <p:nvPr/>
      </p:nvGrpSpPr>
      <p:grpSpPr>
        <a:xfrm>
          <a:off x="0" y="0"/>
          <a:ext cx="0" cy="0"/>
          <a:chOff x="0" y="0"/>
          <a:chExt cx="0" cy="0"/>
        </a:xfrm>
      </p:grpSpPr>
      <p:sp>
        <p:nvSpPr>
          <p:cNvPr id="835" name="Google Shape;835;ge207fd22f2_0_250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6" name="Google Shape;836;ge207fd22f2_0_250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8"/>
        <p:cNvGrpSpPr/>
        <p:nvPr/>
      </p:nvGrpSpPr>
      <p:grpSpPr>
        <a:xfrm>
          <a:off x="0" y="0"/>
          <a:ext cx="0" cy="0"/>
          <a:chOff x="0" y="0"/>
          <a:chExt cx="0" cy="0"/>
        </a:xfrm>
      </p:grpSpPr>
      <p:sp>
        <p:nvSpPr>
          <p:cNvPr id="1409" name="Google Shape;1409;g2aa3d063a2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0" name="Google Shape;1410;g2aa3d063a2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2aa3d063a2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0" name="Google Shape;1530;g2aa3d063a2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99950" y="-327450"/>
            <a:ext cx="9543900" cy="5646000"/>
            <a:chOff x="-199950" y="-251250"/>
            <a:chExt cx="9543900" cy="5646000"/>
          </a:xfrm>
        </p:grpSpPr>
        <p:cxnSp>
          <p:nvCxnSpPr>
            <p:cNvPr id="10" name="Google Shape;10;p2"/>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 name="Google Shape;11;p2"/>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2" name="Google Shape;12;p2"/>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3" name="Google Shape;13;p2"/>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4" name="Google Shape;14;p2"/>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5" name="Google Shape;15;p2"/>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6" name="Google Shape;16;p2"/>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7" name="Google Shape;17;p2"/>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 name="Google Shape;18;p2"/>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 name="Google Shape;19;p2"/>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 name="Google Shape;20;p2"/>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1" name="Google Shape;21;p2"/>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2" name="Google Shape;22;p2"/>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3" name="Google Shape;23;p2"/>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4" name="Google Shape;24;p2"/>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5" name="Google Shape;25;p2"/>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6" name="Google Shape;26;p2"/>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7" name="Google Shape;27;p2"/>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8" name="Google Shape;28;p2"/>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9" name="Google Shape;29;p2"/>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0" name="Google Shape;30;p2"/>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1" name="Google Shape;31;p2"/>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2" name="Google Shape;32;p2"/>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 name="Google Shape;33;p2"/>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4" name="Google Shape;34;p2"/>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5" name="Google Shape;35;p2"/>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6" name="Google Shape;36;p2"/>
          <p:cNvGrpSpPr/>
          <p:nvPr/>
        </p:nvGrpSpPr>
        <p:grpSpPr>
          <a:xfrm>
            <a:off x="473650" y="274900"/>
            <a:ext cx="8349800" cy="4746124"/>
            <a:chOff x="473650" y="274900"/>
            <a:chExt cx="8349800" cy="4746124"/>
          </a:xfrm>
        </p:grpSpPr>
        <p:grpSp>
          <p:nvGrpSpPr>
            <p:cNvPr id="37" name="Google Shape;37;p2"/>
            <p:cNvGrpSpPr/>
            <p:nvPr/>
          </p:nvGrpSpPr>
          <p:grpSpPr>
            <a:xfrm>
              <a:off x="626050" y="427300"/>
              <a:ext cx="8197400" cy="4593724"/>
              <a:chOff x="-280802" y="20880"/>
              <a:chExt cx="10622522" cy="5952733"/>
            </a:xfrm>
          </p:grpSpPr>
          <p:sp>
            <p:nvSpPr>
              <p:cNvPr id="38" name="Google Shape;38;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 name="Google Shape;40;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 name="Google Shape;41;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 name="Google Shape;43;p2"/>
            <p:cNvGrpSpPr/>
            <p:nvPr/>
          </p:nvGrpSpPr>
          <p:grpSpPr>
            <a:xfrm>
              <a:off x="473650" y="274900"/>
              <a:ext cx="8197400" cy="4593724"/>
              <a:chOff x="-280802" y="20880"/>
              <a:chExt cx="10622522" cy="5952733"/>
            </a:xfrm>
          </p:grpSpPr>
          <p:sp>
            <p:nvSpPr>
              <p:cNvPr id="44" name="Google Shape;44;p2"/>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49" name="Google Shape;49;p2"/>
          <p:cNvSpPr txBox="1">
            <a:spLocks noGrp="1"/>
          </p:cNvSpPr>
          <p:nvPr>
            <p:ph type="ctrTitle"/>
          </p:nvPr>
        </p:nvSpPr>
        <p:spPr>
          <a:xfrm>
            <a:off x="1814850" y="1633725"/>
            <a:ext cx="5514300" cy="2000100"/>
          </a:xfrm>
          <a:prstGeom prst="rect">
            <a:avLst/>
          </a:prstGeom>
        </p:spPr>
        <p:txBody>
          <a:bodyPr spcFirstLastPara="1" wrap="square" lIns="91425" tIns="91425" rIns="91425" bIns="91425" anchor="ctr" anchorCtr="0">
            <a:noAutofit/>
          </a:bodyPr>
          <a:lstStyle>
            <a:lvl1pPr lvl="0" algn="ctr">
              <a:lnSpc>
                <a:spcPct val="115000"/>
              </a:lnSpc>
              <a:spcBef>
                <a:spcPts val="0"/>
              </a:spcBef>
              <a:spcAft>
                <a:spcPts val="0"/>
              </a:spcAft>
              <a:buClr>
                <a:srgbClr val="191919"/>
              </a:buClr>
              <a:buSzPts val="5200"/>
              <a:buNone/>
              <a:defRPr sz="5300">
                <a:latin typeface="Days One"/>
                <a:ea typeface="Days One"/>
                <a:cs typeface="Days One"/>
                <a:sym typeface="Days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50" name="Google Shape;50;p2"/>
          <p:cNvSpPr txBox="1">
            <a:spLocks noGrp="1"/>
          </p:cNvSpPr>
          <p:nvPr>
            <p:ph type="subTitle" idx="1"/>
          </p:nvPr>
        </p:nvSpPr>
        <p:spPr>
          <a:xfrm>
            <a:off x="2301625" y="3686200"/>
            <a:ext cx="4540800" cy="460500"/>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5"/>
        <p:cNvGrpSpPr/>
        <p:nvPr/>
      </p:nvGrpSpPr>
      <p:grpSpPr>
        <a:xfrm>
          <a:off x="0" y="0"/>
          <a:ext cx="0" cy="0"/>
          <a:chOff x="0" y="0"/>
          <a:chExt cx="0" cy="0"/>
        </a:xfrm>
      </p:grpSpPr>
      <p:grpSp>
        <p:nvGrpSpPr>
          <p:cNvPr id="96" name="Google Shape;96;p4"/>
          <p:cNvGrpSpPr/>
          <p:nvPr/>
        </p:nvGrpSpPr>
        <p:grpSpPr>
          <a:xfrm>
            <a:off x="-199950" y="-327450"/>
            <a:ext cx="9543900" cy="5646000"/>
            <a:chOff x="-199950" y="-251250"/>
            <a:chExt cx="9543900" cy="5646000"/>
          </a:xfrm>
        </p:grpSpPr>
        <p:cxnSp>
          <p:nvCxnSpPr>
            <p:cNvPr id="97" name="Google Shape;97;p4"/>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8" name="Google Shape;98;p4"/>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99" name="Google Shape;99;p4"/>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0" name="Google Shape;100;p4"/>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1" name="Google Shape;101;p4"/>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2" name="Google Shape;102;p4"/>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3" name="Google Shape;103;p4"/>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4" name="Google Shape;104;p4"/>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5" name="Google Shape;105;p4"/>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6" name="Google Shape;106;p4"/>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7" name="Google Shape;107;p4"/>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8" name="Google Shape;108;p4"/>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09" name="Google Shape;109;p4"/>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0" name="Google Shape;110;p4"/>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1" name="Google Shape;111;p4"/>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12" name="Google Shape;112;p4"/>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3" name="Google Shape;113;p4"/>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4" name="Google Shape;114;p4"/>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5" name="Google Shape;115;p4"/>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6" name="Google Shape;116;p4"/>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7" name="Google Shape;117;p4"/>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8" name="Google Shape;118;p4"/>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19" name="Google Shape;119;p4"/>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0" name="Google Shape;120;p4"/>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1" name="Google Shape;121;p4"/>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122" name="Google Shape;122;p4"/>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123" name="Google Shape;123;p4"/>
          <p:cNvGrpSpPr/>
          <p:nvPr/>
        </p:nvGrpSpPr>
        <p:grpSpPr>
          <a:xfrm>
            <a:off x="473650" y="274900"/>
            <a:ext cx="8349800" cy="4746124"/>
            <a:chOff x="473650" y="274900"/>
            <a:chExt cx="8349800" cy="4746124"/>
          </a:xfrm>
        </p:grpSpPr>
        <p:grpSp>
          <p:nvGrpSpPr>
            <p:cNvPr id="124" name="Google Shape;124;p4"/>
            <p:cNvGrpSpPr/>
            <p:nvPr/>
          </p:nvGrpSpPr>
          <p:grpSpPr>
            <a:xfrm>
              <a:off x="626050" y="427300"/>
              <a:ext cx="8197400" cy="4593724"/>
              <a:chOff x="-280802" y="20880"/>
              <a:chExt cx="10622522" cy="5952733"/>
            </a:xfrm>
          </p:grpSpPr>
          <p:sp>
            <p:nvSpPr>
              <p:cNvPr id="125" name="Google Shape;125;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0" name="Google Shape;130;p4"/>
            <p:cNvGrpSpPr/>
            <p:nvPr/>
          </p:nvGrpSpPr>
          <p:grpSpPr>
            <a:xfrm>
              <a:off x="473650" y="274900"/>
              <a:ext cx="8197400" cy="4593724"/>
              <a:chOff x="-280802" y="20880"/>
              <a:chExt cx="10622522" cy="5952733"/>
            </a:xfrm>
          </p:grpSpPr>
          <p:sp>
            <p:nvSpPr>
              <p:cNvPr id="131" name="Google Shape;131;p4"/>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4"/>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4"/>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134;p4"/>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4"/>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36" name="Google Shape;136;p4"/>
          <p:cNvSpPr txBox="1">
            <a:spLocks noGrp="1"/>
          </p:cNvSpPr>
          <p:nvPr>
            <p:ph type="body" idx="1"/>
          </p:nvPr>
        </p:nvSpPr>
        <p:spPr>
          <a:xfrm>
            <a:off x="720000" y="1514050"/>
            <a:ext cx="7704000" cy="3054900"/>
          </a:xfrm>
          <a:prstGeom prst="rect">
            <a:avLst/>
          </a:prstGeom>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1"/>
              </a:buClr>
              <a:buSzPts val="1800"/>
              <a:buFont typeface="Darker Grotesque SemiBold"/>
              <a:buChar char="●"/>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Char char="○"/>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Char char="■"/>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Char char="●"/>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Char char="○"/>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Char char="■"/>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Char char="●"/>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Char char="○"/>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a:endParaRPr/>
          </a:p>
        </p:txBody>
      </p:sp>
      <p:sp>
        <p:nvSpPr>
          <p:cNvPr id="137" name="Google Shape;137;p4"/>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4"/>
        <p:cNvGrpSpPr/>
        <p:nvPr/>
      </p:nvGrpSpPr>
      <p:grpSpPr>
        <a:xfrm>
          <a:off x="0" y="0"/>
          <a:ext cx="0" cy="0"/>
          <a:chOff x="0" y="0"/>
          <a:chExt cx="0" cy="0"/>
        </a:xfrm>
      </p:grpSpPr>
      <p:grpSp>
        <p:nvGrpSpPr>
          <p:cNvPr id="185" name="Google Shape;185;p6"/>
          <p:cNvGrpSpPr/>
          <p:nvPr/>
        </p:nvGrpSpPr>
        <p:grpSpPr>
          <a:xfrm>
            <a:off x="-199950" y="-327450"/>
            <a:ext cx="9543900" cy="5646000"/>
            <a:chOff x="-199950" y="-251250"/>
            <a:chExt cx="9543900" cy="5646000"/>
          </a:xfrm>
        </p:grpSpPr>
        <p:cxnSp>
          <p:nvCxnSpPr>
            <p:cNvPr id="186" name="Google Shape;186;p6"/>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7" name="Google Shape;187;p6"/>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8" name="Google Shape;188;p6"/>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89" name="Google Shape;189;p6"/>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0" name="Google Shape;190;p6"/>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1" name="Google Shape;191;p6"/>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2" name="Google Shape;192;p6"/>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3" name="Google Shape;193;p6"/>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4" name="Google Shape;194;p6"/>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5" name="Google Shape;195;p6"/>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6" name="Google Shape;196;p6"/>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7" name="Google Shape;197;p6"/>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8" name="Google Shape;198;p6"/>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199" name="Google Shape;199;p6"/>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0" name="Google Shape;200;p6"/>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201" name="Google Shape;201;p6"/>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2" name="Google Shape;202;p6"/>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3" name="Google Shape;203;p6"/>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4" name="Google Shape;204;p6"/>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5" name="Google Shape;205;p6"/>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6" name="Google Shape;206;p6"/>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7" name="Google Shape;207;p6"/>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8" name="Google Shape;208;p6"/>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09" name="Google Shape;209;p6"/>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0" name="Google Shape;210;p6"/>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211" name="Google Shape;211;p6"/>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212" name="Google Shape;212;p6"/>
          <p:cNvGrpSpPr/>
          <p:nvPr/>
        </p:nvGrpSpPr>
        <p:grpSpPr>
          <a:xfrm>
            <a:off x="473650" y="274900"/>
            <a:ext cx="8349800" cy="4746124"/>
            <a:chOff x="473650" y="274900"/>
            <a:chExt cx="8349800" cy="4746124"/>
          </a:xfrm>
        </p:grpSpPr>
        <p:grpSp>
          <p:nvGrpSpPr>
            <p:cNvPr id="213" name="Google Shape;213;p6"/>
            <p:cNvGrpSpPr/>
            <p:nvPr/>
          </p:nvGrpSpPr>
          <p:grpSpPr>
            <a:xfrm>
              <a:off x="626050" y="427300"/>
              <a:ext cx="8197400" cy="4593724"/>
              <a:chOff x="-280802" y="20880"/>
              <a:chExt cx="10622522" cy="5952733"/>
            </a:xfrm>
          </p:grpSpPr>
          <p:sp>
            <p:nvSpPr>
              <p:cNvPr id="214" name="Google Shape;214;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19" name="Google Shape;219;p6"/>
            <p:cNvGrpSpPr/>
            <p:nvPr/>
          </p:nvGrpSpPr>
          <p:grpSpPr>
            <a:xfrm>
              <a:off x="473650" y="274900"/>
              <a:ext cx="8197400" cy="4593724"/>
              <a:chOff x="-280802" y="20880"/>
              <a:chExt cx="10622522" cy="5952733"/>
            </a:xfrm>
          </p:grpSpPr>
          <p:sp>
            <p:nvSpPr>
              <p:cNvPr id="220" name="Google Shape;220;p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2" name="Google Shape;222;p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3" name="Google Shape;223;p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4" name="Google Shape;224;p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25" name="Google Shape;225;p6"/>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12"/>
        <p:cNvGrpSpPr/>
        <p:nvPr/>
      </p:nvGrpSpPr>
      <p:grpSpPr>
        <a:xfrm>
          <a:off x="0" y="0"/>
          <a:ext cx="0" cy="0"/>
          <a:chOff x="0" y="0"/>
          <a:chExt cx="0" cy="0"/>
        </a:xfrm>
      </p:grpSpPr>
      <p:grpSp>
        <p:nvGrpSpPr>
          <p:cNvPr id="313" name="Google Shape;313;p9"/>
          <p:cNvGrpSpPr/>
          <p:nvPr/>
        </p:nvGrpSpPr>
        <p:grpSpPr>
          <a:xfrm>
            <a:off x="-199950" y="-327450"/>
            <a:ext cx="9543900" cy="5646000"/>
            <a:chOff x="-199950" y="-251250"/>
            <a:chExt cx="9543900" cy="5646000"/>
          </a:xfrm>
        </p:grpSpPr>
        <p:cxnSp>
          <p:nvCxnSpPr>
            <p:cNvPr id="314" name="Google Shape;314;p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5" name="Google Shape;315;p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6" name="Google Shape;316;p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7" name="Google Shape;317;p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8" name="Google Shape;318;p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19" name="Google Shape;319;p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0" name="Google Shape;320;p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1" name="Google Shape;321;p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2" name="Google Shape;322;p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3" name="Google Shape;323;p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4" name="Google Shape;324;p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5" name="Google Shape;325;p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6" name="Google Shape;326;p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7" name="Google Shape;327;p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8" name="Google Shape;328;p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329" name="Google Shape;329;p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0" name="Google Shape;330;p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1" name="Google Shape;331;p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2" name="Google Shape;332;p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3" name="Google Shape;333;p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4" name="Google Shape;334;p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5" name="Google Shape;335;p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6" name="Google Shape;336;p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7" name="Google Shape;337;p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8" name="Google Shape;338;p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339" name="Google Shape;339;p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340" name="Google Shape;340;p9"/>
          <p:cNvGrpSpPr/>
          <p:nvPr/>
        </p:nvGrpSpPr>
        <p:grpSpPr>
          <a:xfrm>
            <a:off x="473650" y="274900"/>
            <a:ext cx="8349800" cy="4746124"/>
            <a:chOff x="473650" y="274900"/>
            <a:chExt cx="8349800" cy="4746124"/>
          </a:xfrm>
        </p:grpSpPr>
        <p:grpSp>
          <p:nvGrpSpPr>
            <p:cNvPr id="341" name="Google Shape;341;p9"/>
            <p:cNvGrpSpPr/>
            <p:nvPr/>
          </p:nvGrpSpPr>
          <p:grpSpPr>
            <a:xfrm>
              <a:off x="626050" y="427300"/>
              <a:ext cx="8197400" cy="4593724"/>
              <a:chOff x="-280802" y="20880"/>
              <a:chExt cx="10622522" cy="5952733"/>
            </a:xfrm>
          </p:grpSpPr>
          <p:sp>
            <p:nvSpPr>
              <p:cNvPr id="342" name="Google Shape;342;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47" name="Google Shape;347;p9"/>
            <p:cNvGrpSpPr/>
            <p:nvPr/>
          </p:nvGrpSpPr>
          <p:grpSpPr>
            <a:xfrm>
              <a:off x="473650" y="274900"/>
              <a:ext cx="8197400" cy="4593724"/>
              <a:chOff x="-280802" y="20880"/>
              <a:chExt cx="10622522" cy="5952733"/>
            </a:xfrm>
          </p:grpSpPr>
          <p:sp>
            <p:nvSpPr>
              <p:cNvPr id="348" name="Google Shape;348;p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353" name="Google Shape;353;p9"/>
          <p:cNvSpPr txBox="1">
            <a:spLocks noGrp="1"/>
          </p:cNvSpPr>
          <p:nvPr>
            <p:ph type="subTitle" idx="1"/>
          </p:nvPr>
        </p:nvSpPr>
        <p:spPr>
          <a:xfrm>
            <a:off x="896400"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4" name="Google Shape;354;p9"/>
          <p:cNvSpPr txBox="1">
            <a:spLocks noGrp="1"/>
          </p:cNvSpPr>
          <p:nvPr>
            <p:ph type="subTitle" idx="2"/>
          </p:nvPr>
        </p:nvSpPr>
        <p:spPr>
          <a:xfrm>
            <a:off x="4696925" y="1812275"/>
            <a:ext cx="3550800" cy="2635800"/>
          </a:xfrm>
          <a:prstGeom prst="rect">
            <a:avLst/>
          </a:prstGeom>
        </p:spPr>
        <p:txBody>
          <a:bodyPr spcFirstLastPara="1" wrap="square" lIns="91425" tIns="91425" rIns="91425" bIns="91425" anchor="t" anchorCtr="0">
            <a:noAutofit/>
          </a:bodyPr>
          <a:lstStyle>
            <a:lvl1pPr lvl="0" algn="ctr" rtl="0">
              <a:lnSpc>
                <a:spcPct val="115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355" name="Google Shape;355;p9"/>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0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four columns">
  <p:cSld name="BLANK_1_1_1_1_2">
    <p:spTree>
      <p:nvGrpSpPr>
        <p:cNvPr id="1" name="Shape 539"/>
        <p:cNvGrpSpPr/>
        <p:nvPr/>
      </p:nvGrpSpPr>
      <p:grpSpPr>
        <a:xfrm>
          <a:off x="0" y="0"/>
          <a:ext cx="0" cy="0"/>
          <a:chOff x="0" y="0"/>
          <a:chExt cx="0" cy="0"/>
        </a:xfrm>
      </p:grpSpPr>
      <p:grpSp>
        <p:nvGrpSpPr>
          <p:cNvPr id="540" name="Google Shape;540;p16"/>
          <p:cNvGrpSpPr/>
          <p:nvPr/>
        </p:nvGrpSpPr>
        <p:grpSpPr>
          <a:xfrm>
            <a:off x="-199950" y="-327450"/>
            <a:ext cx="9543900" cy="5646000"/>
            <a:chOff x="-199950" y="-251250"/>
            <a:chExt cx="9543900" cy="5646000"/>
          </a:xfrm>
        </p:grpSpPr>
        <p:cxnSp>
          <p:nvCxnSpPr>
            <p:cNvPr id="541" name="Google Shape;541;p16"/>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2" name="Google Shape;542;p16"/>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3" name="Google Shape;543;p16"/>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4" name="Google Shape;544;p16"/>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5" name="Google Shape;545;p16"/>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6" name="Google Shape;546;p16"/>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7" name="Google Shape;547;p16"/>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8" name="Google Shape;548;p16"/>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49" name="Google Shape;549;p16"/>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0" name="Google Shape;550;p16"/>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1" name="Google Shape;551;p16"/>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2" name="Google Shape;552;p16"/>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3" name="Google Shape;553;p16"/>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4" name="Google Shape;554;p16"/>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5" name="Google Shape;555;p16"/>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556" name="Google Shape;556;p16"/>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7" name="Google Shape;557;p16"/>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8" name="Google Shape;558;p16"/>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59" name="Google Shape;559;p16"/>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0" name="Google Shape;560;p16"/>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1" name="Google Shape;561;p16"/>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2" name="Google Shape;562;p16"/>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3" name="Google Shape;563;p16"/>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4" name="Google Shape;564;p16"/>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5" name="Google Shape;565;p16"/>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566" name="Google Shape;566;p16"/>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567" name="Google Shape;567;p16"/>
          <p:cNvGrpSpPr/>
          <p:nvPr/>
        </p:nvGrpSpPr>
        <p:grpSpPr>
          <a:xfrm>
            <a:off x="473650" y="274900"/>
            <a:ext cx="8349800" cy="4746124"/>
            <a:chOff x="473650" y="274900"/>
            <a:chExt cx="8349800" cy="4746124"/>
          </a:xfrm>
        </p:grpSpPr>
        <p:grpSp>
          <p:nvGrpSpPr>
            <p:cNvPr id="568" name="Google Shape;568;p16"/>
            <p:cNvGrpSpPr/>
            <p:nvPr/>
          </p:nvGrpSpPr>
          <p:grpSpPr>
            <a:xfrm>
              <a:off x="626050" y="427300"/>
              <a:ext cx="8197400" cy="4593724"/>
              <a:chOff x="-280802" y="20880"/>
              <a:chExt cx="10622522" cy="5952733"/>
            </a:xfrm>
          </p:grpSpPr>
          <p:sp>
            <p:nvSpPr>
              <p:cNvPr id="569" name="Google Shape;569;p1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0" name="Google Shape;570;p1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1" name="Google Shape;571;p1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1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3" name="Google Shape;573;p1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74" name="Google Shape;574;p16"/>
            <p:cNvGrpSpPr/>
            <p:nvPr/>
          </p:nvGrpSpPr>
          <p:grpSpPr>
            <a:xfrm>
              <a:off x="473650" y="274900"/>
              <a:ext cx="8197400" cy="4593724"/>
              <a:chOff x="-280802" y="20880"/>
              <a:chExt cx="10622522" cy="5952733"/>
            </a:xfrm>
          </p:grpSpPr>
          <p:sp>
            <p:nvSpPr>
              <p:cNvPr id="575" name="Google Shape;575;p16"/>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16"/>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16"/>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16"/>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16"/>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580" name="Google Shape;580;p16"/>
          <p:cNvSpPr txBox="1">
            <a:spLocks noGrp="1"/>
          </p:cNvSpPr>
          <p:nvPr>
            <p:ph type="subTitle" idx="1"/>
          </p:nvPr>
        </p:nvSpPr>
        <p:spPr>
          <a:xfrm>
            <a:off x="1908800" y="249642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1" name="Google Shape;581;p16"/>
          <p:cNvSpPr txBox="1">
            <a:spLocks noGrp="1"/>
          </p:cNvSpPr>
          <p:nvPr>
            <p:ph type="subTitle" idx="2"/>
          </p:nvPr>
        </p:nvSpPr>
        <p:spPr>
          <a:xfrm>
            <a:off x="5687849" y="249642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2" name="Google Shape;582;p16"/>
          <p:cNvSpPr txBox="1">
            <a:spLocks noGrp="1"/>
          </p:cNvSpPr>
          <p:nvPr>
            <p:ph type="subTitle" idx="3"/>
          </p:nvPr>
        </p:nvSpPr>
        <p:spPr>
          <a:xfrm>
            <a:off x="1908800" y="386167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3" name="Google Shape;583;p16"/>
          <p:cNvSpPr txBox="1">
            <a:spLocks noGrp="1"/>
          </p:cNvSpPr>
          <p:nvPr>
            <p:ph type="subTitle" idx="4"/>
          </p:nvPr>
        </p:nvSpPr>
        <p:spPr>
          <a:xfrm>
            <a:off x="5687849" y="3861677"/>
            <a:ext cx="23814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84" name="Google Shape;584;p16"/>
          <p:cNvSpPr txBox="1">
            <a:spLocks noGrp="1"/>
          </p:cNvSpPr>
          <p:nvPr>
            <p:ph type="title" hasCustomPrompt="1"/>
          </p:nvPr>
        </p:nvSpPr>
        <p:spPr>
          <a:xfrm>
            <a:off x="1074761" y="1987721"/>
            <a:ext cx="7335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5" name="Google Shape;585;p16"/>
          <p:cNvSpPr txBox="1">
            <a:spLocks noGrp="1"/>
          </p:cNvSpPr>
          <p:nvPr>
            <p:ph type="title" idx="5" hasCustomPrompt="1"/>
          </p:nvPr>
        </p:nvSpPr>
        <p:spPr>
          <a:xfrm>
            <a:off x="1074761" y="3351821"/>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6" name="Google Shape;586;p16"/>
          <p:cNvSpPr txBox="1">
            <a:spLocks noGrp="1"/>
          </p:cNvSpPr>
          <p:nvPr>
            <p:ph type="title" idx="6" hasCustomPrompt="1"/>
          </p:nvPr>
        </p:nvSpPr>
        <p:spPr>
          <a:xfrm>
            <a:off x="4853776" y="1988358"/>
            <a:ext cx="731400" cy="4464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7" name="Google Shape;587;p16"/>
          <p:cNvSpPr txBox="1">
            <a:spLocks noGrp="1"/>
          </p:cNvSpPr>
          <p:nvPr>
            <p:ph type="title" idx="7" hasCustomPrompt="1"/>
          </p:nvPr>
        </p:nvSpPr>
        <p:spPr>
          <a:xfrm>
            <a:off x="4853776" y="3351822"/>
            <a:ext cx="731400" cy="4476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8" name="Google Shape;588;p16"/>
          <p:cNvSpPr txBox="1">
            <a:spLocks noGrp="1"/>
          </p:cNvSpPr>
          <p:nvPr>
            <p:ph type="subTitle" idx="8"/>
          </p:nvPr>
        </p:nvSpPr>
        <p:spPr>
          <a:xfrm>
            <a:off x="1908800" y="185698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89" name="Google Shape;589;p16"/>
          <p:cNvSpPr txBox="1">
            <a:spLocks noGrp="1"/>
          </p:cNvSpPr>
          <p:nvPr>
            <p:ph type="subTitle" idx="9"/>
          </p:nvPr>
        </p:nvSpPr>
        <p:spPr>
          <a:xfrm>
            <a:off x="1908800" y="322233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0" name="Google Shape;590;p16"/>
          <p:cNvSpPr txBox="1">
            <a:spLocks noGrp="1"/>
          </p:cNvSpPr>
          <p:nvPr>
            <p:ph type="subTitle" idx="13"/>
          </p:nvPr>
        </p:nvSpPr>
        <p:spPr>
          <a:xfrm>
            <a:off x="5687849" y="1856989"/>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1" name="Google Shape;591;p16"/>
          <p:cNvSpPr txBox="1">
            <a:spLocks noGrp="1"/>
          </p:cNvSpPr>
          <p:nvPr>
            <p:ph type="subTitle" idx="14"/>
          </p:nvPr>
        </p:nvSpPr>
        <p:spPr>
          <a:xfrm>
            <a:off x="5687849" y="3222336"/>
            <a:ext cx="2381400" cy="753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1800" b="1">
                <a:latin typeface="Days One"/>
                <a:ea typeface="Days One"/>
                <a:cs typeface="Days One"/>
                <a:sym typeface="Days One"/>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2" name="Google Shape;592;p16"/>
          <p:cNvSpPr txBox="1">
            <a:spLocks noGrp="1"/>
          </p:cNvSpPr>
          <p:nvPr>
            <p:ph type="title" idx="15"/>
          </p:nvPr>
        </p:nvSpPr>
        <p:spPr>
          <a:xfrm>
            <a:off x="896750" y="941350"/>
            <a:ext cx="73512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640"/>
        <p:cNvGrpSpPr/>
        <p:nvPr/>
      </p:nvGrpSpPr>
      <p:grpSpPr>
        <a:xfrm>
          <a:off x="0" y="0"/>
          <a:ext cx="0" cy="0"/>
          <a:chOff x="0" y="0"/>
          <a:chExt cx="0" cy="0"/>
        </a:xfrm>
      </p:grpSpPr>
      <p:grpSp>
        <p:nvGrpSpPr>
          <p:cNvPr id="641" name="Google Shape;641;p18"/>
          <p:cNvGrpSpPr/>
          <p:nvPr/>
        </p:nvGrpSpPr>
        <p:grpSpPr>
          <a:xfrm>
            <a:off x="-199950" y="-327450"/>
            <a:ext cx="9543900" cy="5646000"/>
            <a:chOff x="-199950" y="-251250"/>
            <a:chExt cx="9543900" cy="5646000"/>
          </a:xfrm>
        </p:grpSpPr>
        <p:cxnSp>
          <p:nvCxnSpPr>
            <p:cNvPr id="642" name="Google Shape;642;p18"/>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3" name="Google Shape;643;p18"/>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4" name="Google Shape;644;p18"/>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5" name="Google Shape;645;p18"/>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6" name="Google Shape;646;p18"/>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7" name="Google Shape;647;p18"/>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8" name="Google Shape;648;p18"/>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49" name="Google Shape;649;p18"/>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0" name="Google Shape;650;p18"/>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1" name="Google Shape;651;p18"/>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2" name="Google Shape;652;p18"/>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3" name="Google Shape;653;p18"/>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4" name="Google Shape;654;p18"/>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5" name="Google Shape;655;p18"/>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6" name="Google Shape;656;p18"/>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57" name="Google Shape;657;p18"/>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58" name="Google Shape;658;p18"/>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59" name="Google Shape;659;p18"/>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0" name="Google Shape;660;p18"/>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1" name="Google Shape;661;p18"/>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2" name="Google Shape;662;p18"/>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3" name="Google Shape;663;p18"/>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4" name="Google Shape;664;p18"/>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5" name="Google Shape;665;p18"/>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6" name="Google Shape;666;p18"/>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667" name="Google Shape;667;p18"/>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668" name="Google Shape;668;p18"/>
          <p:cNvGrpSpPr/>
          <p:nvPr/>
        </p:nvGrpSpPr>
        <p:grpSpPr>
          <a:xfrm>
            <a:off x="473650" y="274900"/>
            <a:ext cx="8349800" cy="4746124"/>
            <a:chOff x="473650" y="274900"/>
            <a:chExt cx="8349800" cy="4746124"/>
          </a:xfrm>
        </p:grpSpPr>
        <p:grpSp>
          <p:nvGrpSpPr>
            <p:cNvPr id="669" name="Google Shape;669;p18"/>
            <p:cNvGrpSpPr/>
            <p:nvPr/>
          </p:nvGrpSpPr>
          <p:grpSpPr>
            <a:xfrm>
              <a:off x="626050" y="427300"/>
              <a:ext cx="8197400" cy="4593724"/>
              <a:chOff x="-280802" y="20880"/>
              <a:chExt cx="10622522" cy="5952733"/>
            </a:xfrm>
          </p:grpSpPr>
          <p:sp>
            <p:nvSpPr>
              <p:cNvPr id="670" name="Google Shape;670;p1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1" name="Google Shape;671;p1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2" name="Google Shape;672;p1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3" name="Google Shape;673;p1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4" name="Google Shape;674;p1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75" name="Google Shape;675;p18"/>
            <p:cNvGrpSpPr/>
            <p:nvPr/>
          </p:nvGrpSpPr>
          <p:grpSpPr>
            <a:xfrm>
              <a:off x="473650" y="274900"/>
              <a:ext cx="8197400" cy="4593724"/>
              <a:chOff x="-280802" y="20880"/>
              <a:chExt cx="10622522" cy="5952733"/>
            </a:xfrm>
          </p:grpSpPr>
          <p:sp>
            <p:nvSpPr>
              <p:cNvPr id="676" name="Google Shape;676;p18"/>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7" name="Google Shape;677;p18"/>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8" name="Google Shape;678;p18"/>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9" name="Google Shape;679;p18"/>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0" name="Google Shape;680;p18"/>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681" name="Google Shape;681;p18"/>
          <p:cNvSpPr txBox="1">
            <a:spLocks noGrp="1"/>
          </p:cNvSpPr>
          <p:nvPr>
            <p:ph type="title"/>
          </p:nvPr>
        </p:nvSpPr>
        <p:spPr>
          <a:xfrm>
            <a:off x="2347938" y="785150"/>
            <a:ext cx="4448100" cy="105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2" name="Google Shape;682;p18"/>
          <p:cNvSpPr txBox="1">
            <a:spLocks noGrp="1"/>
          </p:cNvSpPr>
          <p:nvPr>
            <p:ph type="subTitle" idx="1"/>
          </p:nvPr>
        </p:nvSpPr>
        <p:spPr>
          <a:xfrm>
            <a:off x="2347900" y="1881324"/>
            <a:ext cx="4448100" cy="1113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3" name="Google Shape;683;p18"/>
          <p:cNvSpPr txBox="1"/>
          <p:nvPr/>
        </p:nvSpPr>
        <p:spPr>
          <a:xfrm>
            <a:off x="2099100" y="3764350"/>
            <a:ext cx="49458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Lato"/>
                <a:ea typeface="Lato"/>
                <a:cs typeface="Lato"/>
                <a:sym typeface="Lato"/>
              </a:rPr>
              <a:t>CREDITS:</a:t>
            </a:r>
            <a:r>
              <a:rPr lang="en" sz="1000">
                <a:solidFill>
                  <a:schemeClr val="dk1"/>
                </a:solidFill>
                <a:latin typeface="Lato"/>
                <a:ea typeface="Lato"/>
                <a:cs typeface="Lato"/>
                <a:sym typeface="Lato"/>
              </a:rPr>
              <a:t> This presentation template was created by </a:t>
            </a:r>
            <a:r>
              <a:rPr lang="en" sz="1000" b="1" u="sng">
                <a:solidFill>
                  <a:schemeClr val="dk1"/>
                </a:solidFill>
                <a:latin typeface="Lato"/>
                <a:ea typeface="Lato"/>
                <a:cs typeface="Lato"/>
                <a:sym typeface="Lato"/>
                <a:hlinkClick r:id="rId2">
                  <a:extLst>
                    <a:ext uri="{A12FA001-AC4F-418D-AE19-62706E023703}">
                      <ahyp:hlinkClr xmlns:ahyp="http://schemas.microsoft.com/office/drawing/2018/hyperlinkcolor" val="tx"/>
                    </a:ext>
                  </a:extLst>
                </a:hlinkClick>
              </a:rPr>
              <a:t>Slidesgo</a:t>
            </a:r>
            <a:r>
              <a:rPr lang="en" sz="1000">
                <a:solidFill>
                  <a:schemeClr val="dk1"/>
                </a:solidFill>
                <a:latin typeface="Lato"/>
                <a:ea typeface="Lato"/>
                <a:cs typeface="Lato"/>
                <a:sym typeface="Lato"/>
              </a:rPr>
              <a:t>, and includes icons by </a:t>
            </a:r>
            <a:r>
              <a:rPr lang="en" sz="1000" b="1" u="sng">
                <a:solidFill>
                  <a:schemeClr val="dk1"/>
                </a:solidFill>
                <a:latin typeface="Lato"/>
                <a:ea typeface="Lato"/>
                <a:cs typeface="Lato"/>
                <a:sym typeface="Lato"/>
                <a:hlinkClick r:id="rId3">
                  <a:extLst>
                    <a:ext uri="{A12FA001-AC4F-418D-AE19-62706E023703}">
                      <ahyp:hlinkClr xmlns:ahyp="http://schemas.microsoft.com/office/drawing/2018/hyperlinkcolor" val="tx"/>
                    </a:ext>
                  </a:extLst>
                </a:hlinkClick>
              </a:rPr>
              <a:t>Flaticon</a:t>
            </a:r>
            <a:r>
              <a:rPr lang="en" sz="1000">
                <a:solidFill>
                  <a:schemeClr val="dk1"/>
                </a:solidFill>
                <a:latin typeface="Lato"/>
                <a:ea typeface="Lato"/>
                <a:cs typeface="Lato"/>
                <a:sym typeface="Lato"/>
              </a:rPr>
              <a:t>, and infographics &amp; images by </a:t>
            </a:r>
            <a:r>
              <a:rPr lang="en" sz="1000" b="1" u="sng">
                <a:solidFill>
                  <a:schemeClr val="dk1"/>
                </a:solidFill>
                <a:latin typeface="Lato"/>
                <a:ea typeface="Lato"/>
                <a:cs typeface="Lato"/>
                <a:sym typeface="Lato"/>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Lato"/>
                <a:ea typeface="Lato"/>
                <a:cs typeface="Lato"/>
                <a:sym typeface="Lato"/>
              </a:rPr>
              <a:t> </a:t>
            </a:r>
            <a:endParaRPr sz="1000" b="1" u="sng">
              <a:solidFill>
                <a:schemeClr val="dk1"/>
              </a:solidFill>
              <a:latin typeface="Lato"/>
              <a:ea typeface="Lato"/>
              <a:cs typeface="Lato"/>
              <a:sym typeface="La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84"/>
        <p:cNvGrpSpPr/>
        <p:nvPr/>
      </p:nvGrpSpPr>
      <p:grpSpPr>
        <a:xfrm>
          <a:off x="0" y="0"/>
          <a:ext cx="0" cy="0"/>
          <a:chOff x="0" y="0"/>
          <a:chExt cx="0" cy="0"/>
        </a:xfrm>
      </p:grpSpPr>
      <p:grpSp>
        <p:nvGrpSpPr>
          <p:cNvPr id="685" name="Google Shape;685;p19"/>
          <p:cNvGrpSpPr/>
          <p:nvPr/>
        </p:nvGrpSpPr>
        <p:grpSpPr>
          <a:xfrm>
            <a:off x="-199950" y="-327450"/>
            <a:ext cx="9543900" cy="5646000"/>
            <a:chOff x="-199950" y="-251250"/>
            <a:chExt cx="9543900" cy="5646000"/>
          </a:xfrm>
        </p:grpSpPr>
        <p:cxnSp>
          <p:nvCxnSpPr>
            <p:cNvPr id="686" name="Google Shape;686;p19"/>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7" name="Google Shape;687;p19"/>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8" name="Google Shape;688;p19"/>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89" name="Google Shape;689;p19"/>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0" name="Google Shape;690;p19"/>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1" name="Google Shape;691;p19"/>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2" name="Google Shape;692;p19"/>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3" name="Google Shape;693;p19"/>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4" name="Google Shape;694;p19"/>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5" name="Google Shape;695;p19"/>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6" name="Google Shape;696;p19"/>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7" name="Google Shape;697;p19"/>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8" name="Google Shape;698;p19"/>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699" name="Google Shape;699;p19"/>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0" name="Google Shape;700;p19"/>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01" name="Google Shape;701;p19"/>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2" name="Google Shape;702;p19"/>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3" name="Google Shape;703;p19"/>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4" name="Google Shape;704;p19"/>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5" name="Google Shape;705;p19"/>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6" name="Google Shape;706;p19"/>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7" name="Google Shape;707;p19"/>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8" name="Google Shape;708;p19"/>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09" name="Google Shape;709;p19"/>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0" name="Google Shape;710;p19"/>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11" name="Google Shape;711;p19"/>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12" name="Google Shape;712;p19"/>
          <p:cNvGrpSpPr/>
          <p:nvPr/>
        </p:nvGrpSpPr>
        <p:grpSpPr>
          <a:xfrm>
            <a:off x="473650" y="274900"/>
            <a:ext cx="8349800" cy="4746124"/>
            <a:chOff x="473650" y="274900"/>
            <a:chExt cx="8349800" cy="4746124"/>
          </a:xfrm>
        </p:grpSpPr>
        <p:grpSp>
          <p:nvGrpSpPr>
            <p:cNvPr id="713" name="Google Shape;713;p19"/>
            <p:cNvGrpSpPr/>
            <p:nvPr/>
          </p:nvGrpSpPr>
          <p:grpSpPr>
            <a:xfrm>
              <a:off x="626050" y="427300"/>
              <a:ext cx="8197400" cy="4593724"/>
              <a:chOff x="-280802" y="20880"/>
              <a:chExt cx="10622522" cy="5952733"/>
            </a:xfrm>
          </p:grpSpPr>
          <p:sp>
            <p:nvSpPr>
              <p:cNvPr id="714" name="Google Shape;714;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19" name="Google Shape;719;p19"/>
            <p:cNvGrpSpPr/>
            <p:nvPr/>
          </p:nvGrpSpPr>
          <p:grpSpPr>
            <a:xfrm>
              <a:off x="473650" y="274900"/>
              <a:ext cx="8197400" cy="4593724"/>
              <a:chOff x="-280802" y="20880"/>
              <a:chExt cx="10622522" cy="5952733"/>
            </a:xfrm>
          </p:grpSpPr>
          <p:sp>
            <p:nvSpPr>
              <p:cNvPr id="720" name="Google Shape;720;p19"/>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1" name="Google Shape;721;p19"/>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2" name="Google Shape;722;p19"/>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19"/>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19"/>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725" name="Google Shape;725;p19"/>
          <p:cNvGrpSpPr/>
          <p:nvPr/>
        </p:nvGrpSpPr>
        <p:grpSpPr>
          <a:xfrm>
            <a:off x="7359430" y="819685"/>
            <a:ext cx="1132714" cy="1645290"/>
            <a:chOff x="7359430" y="819685"/>
            <a:chExt cx="1132714" cy="1645290"/>
          </a:xfrm>
        </p:grpSpPr>
        <p:sp>
          <p:nvSpPr>
            <p:cNvPr id="726" name="Google Shape;726;p19"/>
            <p:cNvSpPr/>
            <p:nvPr/>
          </p:nvSpPr>
          <p:spPr>
            <a:xfrm rot="3600003">
              <a:off x="7508612" y="974409"/>
              <a:ext cx="834351" cy="826229"/>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19"/>
            <p:cNvSpPr/>
            <p:nvPr/>
          </p:nvSpPr>
          <p:spPr>
            <a:xfrm rot="3600020">
              <a:off x="7893347" y="1918241"/>
              <a:ext cx="465027" cy="460495"/>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728"/>
        <p:cNvGrpSpPr/>
        <p:nvPr/>
      </p:nvGrpSpPr>
      <p:grpSpPr>
        <a:xfrm>
          <a:off x="0" y="0"/>
          <a:ext cx="0" cy="0"/>
          <a:chOff x="0" y="0"/>
          <a:chExt cx="0" cy="0"/>
        </a:xfrm>
      </p:grpSpPr>
      <p:grpSp>
        <p:nvGrpSpPr>
          <p:cNvPr id="729" name="Google Shape;729;p20"/>
          <p:cNvGrpSpPr/>
          <p:nvPr/>
        </p:nvGrpSpPr>
        <p:grpSpPr>
          <a:xfrm>
            <a:off x="-199950" y="-327450"/>
            <a:ext cx="9543900" cy="5646000"/>
            <a:chOff x="-199950" y="-251250"/>
            <a:chExt cx="9543900" cy="5646000"/>
          </a:xfrm>
        </p:grpSpPr>
        <p:cxnSp>
          <p:nvCxnSpPr>
            <p:cNvPr id="730" name="Google Shape;730;p20"/>
            <p:cNvCxnSpPr/>
            <p:nvPr/>
          </p:nvCxnSpPr>
          <p:spPr>
            <a:xfrm rot="10800000">
              <a:off x="31462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1" name="Google Shape;731;p20"/>
            <p:cNvCxnSpPr/>
            <p:nvPr/>
          </p:nvCxnSpPr>
          <p:spPr>
            <a:xfrm rot="10800000">
              <a:off x="88232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2" name="Google Shape;732;p20"/>
            <p:cNvCxnSpPr/>
            <p:nvPr/>
          </p:nvCxnSpPr>
          <p:spPr>
            <a:xfrm rot="10800000">
              <a:off x="145002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3" name="Google Shape;733;p20"/>
            <p:cNvCxnSpPr/>
            <p:nvPr/>
          </p:nvCxnSpPr>
          <p:spPr>
            <a:xfrm rot="10800000">
              <a:off x="201773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4" name="Google Shape;734;p20"/>
            <p:cNvCxnSpPr/>
            <p:nvPr/>
          </p:nvCxnSpPr>
          <p:spPr>
            <a:xfrm rot="10800000">
              <a:off x="258543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5" name="Google Shape;735;p20"/>
            <p:cNvCxnSpPr/>
            <p:nvPr/>
          </p:nvCxnSpPr>
          <p:spPr>
            <a:xfrm rot="10800000">
              <a:off x="315313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6" name="Google Shape;736;p20"/>
            <p:cNvCxnSpPr/>
            <p:nvPr/>
          </p:nvCxnSpPr>
          <p:spPr>
            <a:xfrm rot="10800000">
              <a:off x="372083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7" name="Google Shape;737;p20"/>
            <p:cNvCxnSpPr/>
            <p:nvPr/>
          </p:nvCxnSpPr>
          <p:spPr>
            <a:xfrm rot="10800000">
              <a:off x="428853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8" name="Google Shape;738;p20"/>
            <p:cNvCxnSpPr/>
            <p:nvPr/>
          </p:nvCxnSpPr>
          <p:spPr>
            <a:xfrm rot="10800000">
              <a:off x="485623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39" name="Google Shape;739;p20"/>
            <p:cNvCxnSpPr/>
            <p:nvPr/>
          </p:nvCxnSpPr>
          <p:spPr>
            <a:xfrm rot="10800000">
              <a:off x="5423940"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0" name="Google Shape;740;p20"/>
            <p:cNvCxnSpPr/>
            <p:nvPr/>
          </p:nvCxnSpPr>
          <p:spPr>
            <a:xfrm rot="10800000">
              <a:off x="5991642"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1" name="Google Shape;741;p20"/>
            <p:cNvCxnSpPr/>
            <p:nvPr/>
          </p:nvCxnSpPr>
          <p:spPr>
            <a:xfrm rot="10800000">
              <a:off x="6559343"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2" name="Google Shape;742;p20"/>
            <p:cNvCxnSpPr/>
            <p:nvPr/>
          </p:nvCxnSpPr>
          <p:spPr>
            <a:xfrm rot="10800000">
              <a:off x="7127045"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3" name="Google Shape;743;p20"/>
            <p:cNvCxnSpPr/>
            <p:nvPr/>
          </p:nvCxnSpPr>
          <p:spPr>
            <a:xfrm rot="10800000">
              <a:off x="7694747"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4" name="Google Shape;744;p20"/>
            <p:cNvCxnSpPr/>
            <p:nvPr/>
          </p:nvCxnSpPr>
          <p:spPr>
            <a:xfrm rot="10800000">
              <a:off x="8262448" y="-251250"/>
              <a:ext cx="0" cy="5646000"/>
            </a:xfrm>
            <a:prstGeom prst="straightConnector1">
              <a:avLst/>
            </a:prstGeom>
            <a:noFill/>
            <a:ln w="19050" cap="flat" cmpd="sng">
              <a:solidFill>
                <a:schemeClr val="accent3"/>
              </a:solidFill>
              <a:prstDash val="solid"/>
              <a:round/>
              <a:headEnd type="none" w="med" len="med"/>
              <a:tailEnd type="none" w="med" len="med"/>
            </a:ln>
          </p:spPr>
        </p:cxnSp>
        <p:cxnSp>
          <p:nvCxnSpPr>
            <p:cNvPr id="745" name="Google Shape;745;p20"/>
            <p:cNvCxnSpPr/>
            <p:nvPr/>
          </p:nvCxnSpPr>
          <p:spPr>
            <a:xfrm>
              <a:off x="-199950" y="2341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6" name="Google Shape;746;p20"/>
            <p:cNvCxnSpPr/>
            <p:nvPr/>
          </p:nvCxnSpPr>
          <p:spPr>
            <a:xfrm>
              <a:off x="-199950" y="753635"/>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7" name="Google Shape;747;p20"/>
            <p:cNvCxnSpPr/>
            <p:nvPr/>
          </p:nvCxnSpPr>
          <p:spPr>
            <a:xfrm>
              <a:off x="-199950" y="1273157"/>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8" name="Google Shape;748;p20"/>
            <p:cNvCxnSpPr/>
            <p:nvPr/>
          </p:nvCxnSpPr>
          <p:spPr>
            <a:xfrm>
              <a:off x="-199950" y="1792679"/>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49" name="Google Shape;749;p20"/>
            <p:cNvCxnSpPr/>
            <p:nvPr/>
          </p:nvCxnSpPr>
          <p:spPr>
            <a:xfrm>
              <a:off x="-199950" y="2312201"/>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0" name="Google Shape;750;p20"/>
            <p:cNvCxnSpPr/>
            <p:nvPr/>
          </p:nvCxnSpPr>
          <p:spPr>
            <a:xfrm>
              <a:off x="-199950" y="2831724"/>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1" name="Google Shape;751;p20"/>
            <p:cNvCxnSpPr/>
            <p:nvPr/>
          </p:nvCxnSpPr>
          <p:spPr>
            <a:xfrm>
              <a:off x="-199950" y="3351246"/>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2" name="Google Shape;752;p20"/>
            <p:cNvCxnSpPr/>
            <p:nvPr/>
          </p:nvCxnSpPr>
          <p:spPr>
            <a:xfrm>
              <a:off x="-199950" y="3870768"/>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3" name="Google Shape;753;p20"/>
            <p:cNvCxnSpPr/>
            <p:nvPr/>
          </p:nvCxnSpPr>
          <p:spPr>
            <a:xfrm>
              <a:off x="-199950" y="4390290"/>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4" name="Google Shape;754;p20"/>
            <p:cNvCxnSpPr/>
            <p:nvPr/>
          </p:nvCxnSpPr>
          <p:spPr>
            <a:xfrm>
              <a:off x="-199950" y="4909813"/>
              <a:ext cx="9543900" cy="0"/>
            </a:xfrm>
            <a:prstGeom prst="straightConnector1">
              <a:avLst/>
            </a:prstGeom>
            <a:noFill/>
            <a:ln w="19050" cap="flat" cmpd="sng">
              <a:solidFill>
                <a:schemeClr val="accent3"/>
              </a:solidFill>
              <a:prstDash val="solid"/>
              <a:round/>
              <a:headEnd type="none" w="med" len="med"/>
              <a:tailEnd type="none" w="med" len="med"/>
            </a:ln>
          </p:spPr>
        </p:cxnSp>
        <p:cxnSp>
          <p:nvCxnSpPr>
            <p:cNvPr id="755" name="Google Shape;755;p20"/>
            <p:cNvCxnSpPr/>
            <p:nvPr/>
          </p:nvCxnSpPr>
          <p:spPr>
            <a:xfrm rot="10800000">
              <a:off x="8830150" y="-251250"/>
              <a:ext cx="0" cy="5646000"/>
            </a:xfrm>
            <a:prstGeom prst="straightConnector1">
              <a:avLst/>
            </a:prstGeom>
            <a:noFill/>
            <a:ln w="19050" cap="flat" cmpd="sng">
              <a:solidFill>
                <a:schemeClr val="accent3"/>
              </a:solidFill>
              <a:prstDash val="solid"/>
              <a:round/>
              <a:headEnd type="none" w="med" len="med"/>
              <a:tailEnd type="none" w="med" len="med"/>
            </a:ln>
          </p:spPr>
        </p:cxnSp>
      </p:grpSp>
      <p:grpSp>
        <p:nvGrpSpPr>
          <p:cNvPr id="756" name="Google Shape;756;p20"/>
          <p:cNvGrpSpPr/>
          <p:nvPr/>
        </p:nvGrpSpPr>
        <p:grpSpPr>
          <a:xfrm>
            <a:off x="626050" y="427300"/>
            <a:ext cx="8197400" cy="4593724"/>
            <a:chOff x="-280802" y="20880"/>
            <a:chExt cx="10622522" cy="5952733"/>
          </a:xfrm>
        </p:grpSpPr>
        <p:sp>
          <p:nvSpPr>
            <p:cNvPr id="757" name="Google Shape;757;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2" name="Google Shape;762;p20"/>
          <p:cNvGrpSpPr/>
          <p:nvPr/>
        </p:nvGrpSpPr>
        <p:grpSpPr>
          <a:xfrm>
            <a:off x="473650" y="274900"/>
            <a:ext cx="8197400" cy="4593724"/>
            <a:chOff x="-280802" y="20880"/>
            <a:chExt cx="10622522" cy="5952733"/>
          </a:xfrm>
        </p:grpSpPr>
        <p:sp>
          <p:nvSpPr>
            <p:cNvPr id="763" name="Google Shape;763;p20"/>
            <p:cNvSpPr/>
            <p:nvPr/>
          </p:nvSpPr>
          <p:spPr>
            <a:xfrm>
              <a:off x="-280802" y="549713"/>
              <a:ext cx="10622520" cy="5423901"/>
            </a:xfrm>
            <a:custGeom>
              <a:avLst/>
              <a:gdLst/>
              <a:ahLst/>
              <a:cxnLst/>
              <a:rect l="l" t="t" r="r" b="b"/>
              <a:pathLst>
                <a:path w="29507" h="14157" extrusionOk="0">
                  <a:moveTo>
                    <a:pt x="0" y="14157"/>
                  </a:moveTo>
                  <a:lnTo>
                    <a:pt x="29507" y="14157"/>
                  </a:lnTo>
                  <a:lnTo>
                    <a:pt x="29507" y="0"/>
                  </a:lnTo>
                  <a:lnTo>
                    <a:pt x="0" y="0"/>
                  </a:lnTo>
                  <a:lnTo>
                    <a:pt x="0" y="14157"/>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20"/>
            <p:cNvSpPr/>
            <p:nvPr/>
          </p:nvSpPr>
          <p:spPr>
            <a:xfrm>
              <a:off x="-280800" y="20880"/>
              <a:ext cx="10622520" cy="528840"/>
            </a:xfrm>
            <a:custGeom>
              <a:avLst/>
              <a:gdLst/>
              <a:ahLst/>
              <a:cxnLst/>
              <a:rect l="l" t="t" r="r" b="b"/>
              <a:pathLst>
                <a:path w="29507" h="1469" extrusionOk="0">
                  <a:moveTo>
                    <a:pt x="28655" y="0"/>
                  </a:moveTo>
                  <a:lnTo>
                    <a:pt x="851" y="0"/>
                  </a:lnTo>
                  <a:cubicBezTo>
                    <a:pt x="381" y="0"/>
                    <a:pt x="0" y="312"/>
                    <a:pt x="0" y="698"/>
                  </a:cubicBezTo>
                  <a:lnTo>
                    <a:pt x="0" y="1469"/>
                  </a:lnTo>
                  <a:lnTo>
                    <a:pt x="29507" y="1469"/>
                  </a:lnTo>
                  <a:lnTo>
                    <a:pt x="29507" y="698"/>
                  </a:lnTo>
                  <a:cubicBezTo>
                    <a:pt x="29507" y="312"/>
                    <a:pt x="29126" y="0"/>
                    <a:pt x="28655" y="0"/>
                  </a:cubicBezTo>
                  <a:close/>
                </a:path>
              </a:pathLst>
            </a:custGeom>
            <a:solidFill>
              <a:schemeClr val="l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20"/>
            <p:cNvSpPr/>
            <p:nvPr/>
          </p:nvSpPr>
          <p:spPr>
            <a:xfrm>
              <a:off x="-4788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6" name="Google Shape;766;p20"/>
            <p:cNvSpPr/>
            <p:nvPr/>
          </p:nvSpPr>
          <p:spPr>
            <a:xfrm>
              <a:off x="32796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20"/>
            <p:cNvSpPr/>
            <p:nvPr/>
          </p:nvSpPr>
          <p:spPr>
            <a:xfrm>
              <a:off x="703800" y="163440"/>
              <a:ext cx="243000" cy="243360"/>
            </a:xfrm>
            <a:custGeom>
              <a:avLst/>
              <a:gdLst/>
              <a:ahLst/>
              <a:cxnLst/>
              <a:rect l="l" t="t" r="r" b="b"/>
              <a:pathLst>
                <a:path w="675" h="676" extrusionOk="0">
                  <a:moveTo>
                    <a:pt x="675" y="338"/>
                  </a:moveTo>
                  <a:cubicBezTo>
                    <a:pt x="675" y="525"/>
                    <a:pt x="524" y="676"/>
                    <a:pt x="337" y="676"/>
                  </a:cubicBezTo>
                  <a:cubicBezTo>
                    <a:pt x="151" y="676"/>
                    <a:pt x="0" y="525"/>
                    <a:pt x="0" y="338"/>
                  </a:cubicBezTo>
                  <a:cubicBezTo>
                    <a:pt x="0" y="152"/>
                    <a:pt x="151" y="0"/>
                    <a:pt x="337" y="0"/>
                  </a:cubicBezTo>
                  <a:cubicBezTo>
                    <a:pt x="524" y="0"/>
                    <a:pt x="675" y="152"/>
                    <a:pt x="675" y="338"/>
                  </a:cubicBez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68" name="Google Shape;768;p20"/>
          <p:cNvGrpSpPr/>
          <p:nvPr/>
        </p:nvGrpSpPr>
        <p:grpSpPr>
          <a:xfrm>
            <a:off x="7527566" y="3702226"/>
            <a:ext cx="1212401" cy="1240945"/>
            <a:chOff x="8264880" y="1119240"/>
            <a:chExt cx="1865520" cy="1909440"/>
          </a:xfrm>
        </p:grpSpPr>
        <p:sp>
          <p:nvSpPr>
            <p:cNvPr id="769" name="Google Shape;769;p20"/>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20"/>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20"/>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2" name="Google Shape;772;p20"/>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73" name="Google Shape;773;p20"/>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20"/>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1pPr>
            <a:lvl2pPr lvl="1"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2pPr>
            <a:lvl3pPr lvl="2"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3pPr>
            <a:lvl4pPr lvl="3"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4pPr>
            <a:lvl5pPr lvl="4"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5pPr>
            <a:lvl6pPr lvl="5"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6pPr>
            <a:lvl7pPr lvl="6"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7pPr>
            <a:lvl8pPr lvl="7"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8pPr>
            <a:lvl9pPr lvl="8" rtl="0">
              <a:spcBef>
                <a:spcPts val="0"/>
              </a:spcBef>
              <a:spcAft>
                <a:spcPts val="0"/>
              </a:spcAft>
              <a:buClr>
                <a:schemeClr val="dk1"/>
              </a:buClr>
              <a:buSzPts val="3000"/>
              <a:buFont typeface="Days One"/>
              <a:buNone/>
              <a:defRPr sz="3000" b="1">
                <a:solidFill>
                  <a:schemeClr val="dk1"/>
                </a:solidFill>
                <a:latin typeface="Days One"/>
                <a:ea typeface="Days One"/>
                <a:cs typeface="Days One"/>
                <a:sym typeface="Days O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5" r:id="rId4"/>
    <p:sldLayoutId id="2147483658" r:id="rId5"/>
    <p:sldLayoutId id="2147483662" r:id="rId6"/>
    <p:sldLayoutId id="2147483664" r:id="rId7"/>
    <p:sldLayoutId id="2147483665" r:id="rId8"/>
    <p:sldLayoutId id="214748366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24"/>
          <p:cNvSpPr txBox="1">
            <a:spLocks noGrp="1"/>
          </p:cNvSpPr>
          <p:nvPr>
            <p:ph type="ctrTitle"/>
          </p:nvPr>
        </p:nvSpPr>
        <p:spPr>
          <a:xfrm>
            <a:off x="1256601" y="1633725"/>
            <a:ext cx="6592071" cy="2000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sz="3600" dirty="0"/>
              <a:t>ONLINE LIBRARY MANAGEMENT SYSTEM</a:t>
            </a:r>
            <a:endParaRPr sz="3600" dirty="0"/>
          </a:p>
        </p:txBody>
      </p:sp>
      <p:sp>
        <p:nvSpPr>
          <p:cNvPr id="786" name="Google Shape;786;p24"/>
          <p:cNvSpPr txBox="1">
            <a:spLocks noGrp="1"/>
          </p:cNvSpPr>
          <p:nvPr>
            <p:ph type="subTitle" idx="1"/>
          </p:nvPr>
        </p:nvSpPr>
        <p:spPr>
          <a:xfrm>
            <a:off x="2301600" y="3478378"/>
            <a:ext cx="4540800" cy="46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Real-Time Project</a:t>
            </a:r>
            <a:endParaRPr dirty="0"/>
          </a:p>
        </p:txBody>
      </p:sp>
      <p:grpSp>
        <p:nvGrpSpPr>
          <p:cNvPr id="787" name="Google Shape;787;p24"/>
          <p:cNvGrpSpPr/>
          <p:nvPr/>
        </p:nvGrpSpPr>
        <p:grpSpPr>
          <a:xfrm>
            <a:off x="139544" y="-233231"/>
            <a:ext cx="8897898" cy="5075960"/>
            <a:chOff x="139544" y="-233231"/>
            <a:chExt cx="8897898" cy="5075960"/>
          </a:xfrm>
        </p:grpSpPr>
        <p:grpSp>
          <p:nvGrpSpPr>
            <p:cNvPr id="788" name="Google Shape;788;p24"/>
            <p:cNvGrpSpPr/>
            <p:nvPr/>
          </p:nvGrpSpPr>
          <p:grpSpPr>
            <a:xfrm>
              <a:off x="7825041" y="2013301"/>
              <a:ext cx="1212401" cy="1240945"/>
              <a:chOff x="8264880" y="1119240"/>
              <a:chExt cx="1865520" cy="1909440"/>
            </a:xfrm>
          </p:grpSpPr>
          <p:sp>
            <p:nvSpPr>
              <p:cNvPr id="789" name="Google Shape;789;p24"/>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0" name="Google Shape;790;p24"/>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1" name="Google Shape;791;p24"/>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2" name="Google Shape;792;p24"/>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3" name="Google Shape;793;p24"/>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24"/>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95" name="Google Shape;795;p24"/>
            <p:cNvGrpSpPr/>
            <p:nvPr/>
          </p:nvGrpSpPr>
          <p:grpSpPr>
            <a:xfrm rot="-899905">
              <a:off x="299513" y="3421758"/>
              <a:ext cx="795061" cy="1340934"/>
              <a:chOff x="6814440" y="1026720"/>
              <a:chExt cx="1223280" cy="2063160"/>
            </a:xfrm>
          </p:grpSpPr>
          <p:sp>
            <p:nvSpPr>
              <p:cNvPr id="796" name="Google Shape;796;p24"/>
              <p:cNvSpPr/>
              <p:nvPr/>
            </p:nvSpPr>
            <p:spPr>
              <a:xfrm>
                <a:off x="6814440" y="1026720"/>
                <a:ext cx="1223280" cy="1574640"/>
              </a:xfrm>
              <a:custGeom>
                <a:avLst/>
                <a:gdLst/>
                <a:ahLst/>
                <a:cxnLst/>
                <a:rect l="l" t="t" r="r" b="b"/>
                <a:pathLst>
                  <a:path w="3398" h="4374" extrusionOk="0">
                    <a:moveTo>
                      <a:pt x="3398" y="1699"/>
                    </a:moveTo>
                    <a:cubicBezTo>
                      <a:pt x="3398" y="761"/>
                      <a:pt x="2638" y="0"/>
                      <a:pt x="1699" y="0"/>
                    </a:cubicBezTo>
                    <a:cubicBezTo>
                      <a:pt x="761" y="0"/>
                      <a:pt x="0" y="761"/>
                      <a:pt x="0" y="1699"/>
                    </a:cubicBezTo>
                    <a:cubicBezTo>
                      <a:pt x="0" y="2031"/>
                      <a:pt x="95" y="2339"/>
                      <a:pt x="259" y="2600"/>
                    </a:cubicBezTo>
                    <a:lnTo>
                      <a:pt x="258" y="2601"/>
                    </a:lnTo>
                    <a:cubicBezTo>
                      <a:pt x="258" y="2601"/>
                      <a:pt x="267" y="2613"/>
                      <a:pt x="281" y="2635"/>
                    </a:cubicBezTo>
                    <a:cubicBezTo>
                      <a:pt x="286" y="2642"/>
                      <a:pt x="291" y="2650"/>
                      <a:pt x="295" y="2657"/>
                    </a:cubicBezTo>
                    <a:cubicBezTo>
                      <a:pt x="436" y="2870"/>
                      <a:pt x="927" y="3665"/>
                      <a:pt x="927" y="4374"/>
                    </a:cubicBezTo>
                    <a:lnTo>
                      <a:pt x="1467" y="4374"/>
                    </a:lnTo>
                    <a:lnTo>
                      <a:pt x="2034" y="4374"/>
                    </a:lnTo>
                    <a:lnTo>
                      <a:pt x="2473" y="4374"/>
                    </a:lnTo>
                    <a:cubicBezTo>
                      <a:pt x="2473" y="3547"/>
                      <a:pt x="3142" y="2601"/>
                      <a:pt x="3142" y="2601"/>
                    </a:cubicBezTo>
                    <a:lnTo>
                      <a:pt x="3140" y="2600"/>
                    </a:lnTo>
                    <a:cubicBezTo>
                      <a:pt x="3304" y="2339"/>
                      <a:pt x="3398" y="2030"/>
                      <a:pt x="3398" y="1699"/>
                    </a:cubicBezTo>
                    <a:close/>
                  </a:path>
                </a:pathLst>
              </a:custGeom>
              <a:solidFill>
                <a:srgbClr val="FCB100"/>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24"/>
              <p:cNvSpPr/>
              <p:nvPr/>
            </p:nvSpPr>
            <p:spPr>
              <a:xfrm>
                <a:off x="7145280" y="2540880"/>
                <a:ext cx="576720" cy="412560"/>
              </a:xfrm>
              <a:custGeom>
                <a:avLst/>
                <a:gdLst/>
                <a:ahLst/>
                <a:cxnLst/>
                <a:rect l="l" t="t" r="r" b="b"/>
                <a:pathLst>
                  <a:path w="1602" h="1146" extrusionOk="0">
                    <a:moveTo>
                      <a:pt x="935" y="0"/>
                    </a:moveTo>
                    <a:lnTo>
                      <a:pt x="667" y="0"/>
                    </a:lnTo>
                    <a:lnTo>
                      <a:pt x="0" y="0"/>
                    </a:lnTo>
                    <a:lnTo>
                      <a:pt x="0" y="794"/>
                    </a:lnTo>
                    <a:lnTo>
                      <a:pt x="427" y="1146"/>
                    </a:lnTo>
                    <a:lnTo>
                      <a:pt x="667" y="1146"/>
                    </a:lnTo>
                    <a:lnTo>
                      <a:pt x="935" y="1146"/>
                    </a:lnTo>
                    <a:lnTo>
                      <a:pt x="1176" y="1146"/>
                    </a:lnTo>
                    <a:lnTo>
                      <a:pt x="1602" y="794"/>
                    </a:lnTo>
                    <a:lnTo>
                      <a:pt x="1602" y="0"/>
                    </a:lnTo>
                    <a:lnTo>
                      <a:pt x="935" y="0"/>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8" name="Google Shape;798;p24"/>
              <p:cNvSpPr/>
              <p:nvPr/>
            </p:nvSpPr>
            <p:spPr>
              <a:xfrm>
                <a:off x="7115040" y="1859400"/>
                <a:ext cx="583200" cy="661320"/>
              </a:xfrm>
              <a:custGeom>
                <a:avLst/>
                <a:gdLst/>
                <a:ahLst/>
                <a:cxnLst/>
                <a:rect l="l" t="t" r="r" b="b"/>
                <a:pathLst>
                  <a:path w="1620" h="1837" extrusionOk="0">
                    <a:moveTo>
                      <a:pt x="1068" y="53"/>
                    </a:moveTo>
                    <a:cubicBezTo>
                      <a:pt x="1066" y="53"/>
                      <a:pt x="1065" y="53"/>
                      <a:pt x="1063" y="53"/>
                    </a:cubicBezTo>
                    <a:cubicBezTo>
                      <a:pt x="1003" y="54"/>
                      <a:pt x="964" y="76"/>
                      <a:pt x="953" y="114"/>
                    </a:cubicBezTo>
                    <a:cubicBezTo>
                      <a:pt x="936" y="173"/>
                      <a:pt x="983" y="255"/>
                      <a:pt x="1062" y="305"/>
                    </a:cubicBezTo>
                    <a:cubicBezTo>
                      <a:pt x="1083" y="319"/>
                      <a:pt x="1104" y="329"/>
                      <a:pt x="1125" y="336"/>
                    </a:cubicBezTo>
                    <a:cubicBezTo>
                      <a:pt x="1164" y="258"/>
                      <a:pt x="1180" y="177"/>
                      <a:pt x="1165" y="122"/>
                    </a:cubicBezTo>
                    <a:cubicBezTo>
                      <a:pt x="1153" y="76"/>
                      <a:pt x="1120" y="53"/>
                      <a:pt x="1068" y="53"/>
                    </a:cubicBezTo>
                    <a:moveTo>
                      <a:pt x="584" y="37"/>
                    </a:moveTo>
                    <a:cubicBezTo>
                      <a:pt x="546" y="37"/>
                      <a:pt x="506" y="55"/>
                      <a:pt x="481" y="86"/>
                    </a:cubicBezTo>
                    <a:cubicBezTo>
                      <a:pt x="432" y="148"/>
                      <a:pt x="446" y="245"/>
                      <a:pt x="518" y="356"/>
                    </a:cubicBezTo>
                    <a:cubicBezTo>
                      <a:pt x="584" y="336"/>
                      <a:pt x="634" y="286"/>
                      <a:pt x="667" y="207"/>
                    </a:cubicBezTo>
                    <a:cubicBezTo>
                      <a:pt x="695" y="134"/>
                      <a:pt x="684" y="77"/>
                      <a:pt x="638" y="50"/>
                    </a:cubicBezTo>
                    <a:cubicBezTo>
                      <a:pt x="622" y="41"/>
                      <a:pt x="603" y="37"/>
                      <a:pt x="584" y="37"/>
                    </a:cubicBezTo>
                    <a:moveTo>
                      <a:pt x="449" y="1837"/>
                    </a:moveTo>
                    <a:lnTo>
                      <a:pt x="0" y="165"/>
                    </a:lnTo>
                    <a:lnTo>
                      <a:pt x="43" y="199"/>
                    </a:lnTo>
                    <a:cubicBezTo>
                      <a:pt x="46" y="201"/>
                      <a:pt x="287" y="388"/>
                      <a:pt x="479" y="364"/>
                    </a:cubicBezTo>
                    <a:cubicBezTo>
                      <a:pt x="375" y="198"/>
                      <a:pt x="422" y="101"/>
                      <a:pt x="452" y="63"/>
                    </a:cubicBezTo>
                    <a:cubicBezTo>
                      <a:pt x="500" y="2"/>
                      <a:pt x="592" y="-18"/>
                      <a:pt x="656" y="18"/>
                    </a:cubicBezTo>
                    <a:cubicBezTo>
                      <a:pt x="719" y="54"/>
                      <a:pt x="736" y="129"/>
                      <a:pt x="702" y="220"/>
                    </a:cubicBezTo>
                    <a:cubicBezTo>
                      <a:pt x="666" y="306"/>
                      <a:pt x="611" y="362"/>
                      <a:pt x="540" y="388"/>
                    </a:cubicBezTo>
                    <a:cubicBezTo>
                      <a:pt x="560" y="415"/>
                      <a:pt x="583" y="443"/>
                      <a:pt x="609" y="472"/>
                    </a:cubicBezTo>
                    <a:cubicBezTo>
                      <a:pt x="738" y="611"/>
                      <a:pt x="859" y="588"/>
                      <a:pt x="938" y="544"/>
                    </a:cubicBezTo>
                    <a:cubicBezTo>
                      <a:pt x="1008" y="505"/>
                      <a:pt x="1067" y="439"/>
                      <a:pt x="1108" y="368"/>
                    </a:cubicBezTo>
                    <a:cubicBezTo>
                      <a:pt x="1078" y="358"/>
                      <a:pt x="1056" y="345"/>
                      <a:pt x="1042" y="336"/>
                    </a:cubicBezTo>
                    <a:cubicBezTo>
                      <a:pt x="948" y="277"/>
                      <a:pt x="896" y="180"/>
                      <a:pt x="917" y="104"/>
                    </a:cubicBezTo>
                    <a:cubicBezTo>
                      <a:pt x="933" y="49"/>
                      <a:pt x="986" y="17"/>
                      <a:pt x="1063" y="16"/>
                    </a:cubicBezTo>
                    <a:cubicBezTo>
                      <a:pt x="1134" y="14"/>
                      <a:pt x="1183" y="49"/>
                      <a:pt x="1201" y="112"/>
                    </a:cubicBezTo>
                    <a:cubicBezTo>
                      <a:pt x="1217" y="174"/>
                      <a:pt x="1202" y="262"/>
                      <a:pt x="1161" y="347"/>
                    </a:cubicBezTo>
                    <a:cubicBezTo>
                      <a:pt x="1344" y="388"/>
                      <a:pt x="1522" y="250"/>
                      <a:pt x="1579" y="200"/>
                    </a:cubicBezTo>
                    <a:lnTo>
                      <a:pt x="1620" y="164"/>
                    </a:lnTo>
                    <a:lnTo>
                      <a:pt x="1286" y="1835"/>
                    </a:lnTo>
                    <a:lnTo>
                      <a:pt x="1250" y="1828"/>
                    </a:lnTo>
                    <a:lnTo>
                      <a:pt x="1563" y="261"/>
                    </a:lnTo>
                    <a:cubicBezTo>
                      <a:pt x="1387" y="398"/>
                      <a:pt x="1240" y="403"/>
                      <a:pt x="1145" y="379"/>
                    </a:cubicBezTo>
                    <a:cubicBezTo>
                      <a:pt x="1100" y="459"/>
                      <a:pt x="1035" y="533"/>
                      <a:pt x="956" y="577"/>
                    </a:cubicBezTo>
                    <a:cubicBezTo>
                      <a:pt x="828" y="648"/>
                      <a:pt x="695" y="619"/>
                      <a:pt x="582" y="497"/>
                    </a:cubicBezTo>
                    <a:cubicBezTo>
                      <a:pt x="550" y="462"/>
                      <a:pt x="523" y="429"/>
                      <a:pt x="501" y="398"/>
                    </a:cubicBezTo>
                    <a:cubicBezTo>
                      <a:pt x="339" y="429"/>
                      <a:pt x="147" y="316"/>
                      <a:pt x="63" y="259"/>
                    </a:cubicBezTo>
                    <a:lnTo>
                      <a:pt x="485" y="1827"/>
                    </a:lnTo>
                    <a:lnTo>
                      <a:pt x="449" y="1837"/>
                    </a:lnTo>
                    <a:close/>
                  </a:path>
                </a:pathLst>
              </a:custGeom>
              <a:solidFill>
                <a:srgbClr val="3E282C"/>
              </a:solidFill>
              <a:ln w="9525"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799" name="Google Shape;799;p24"/>
              <p:cNvSpPr/>
              <p:nvPr/>
            </p:nvSpPr>
            <p:spPr>
              <a:xfrm>
                <a:off x="7079040" y="2500560"/>
                <a:ext cx="709560" cy="73800"/>
              </a:xfrm>
              <a:custGeom>
                <a:avLst/>
                <a:gdLst/>
                <a:ahLst/>
                <a:cxnLst/>
                <a:rect l="l" t="t" r="r" b="b"/>
                <a:pathLst>
                  <a:path w="1971" h="205" extrusionOk="0">
                    <a:moveTo>
                      <a:pt x="1861" y="0"/>
                    </a:moveTo>
                    <a:lnTo>
                      <a:pt x="110" y="0"/>
                    </a:lnTo>
                    <a:cubicBezTo>
                      <a:pt x="49" y="0"/>
                      <a:pt x="0" y="46"/>
                      <a:pt x="0" y="102"/>
                    </a:cubicBezTo>
                    <a:cubicBezTo>
                      <a:pt x="0" y="159"/>
                      <a:pt x="49" y="205"/>
                      <a:pt x="110" y="205"/>
                    </a:cubicBezTo>
                    <a:lnTo>
                      <a:pt x="1861" y="205"/>
                    </a:lnTo>
                    <a:cubicBezTo>
                      <a:pt x="1922" y="205"/>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800" rIns="90000" bIns="28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0" name="Google Shape;800;p24"/>
              <p:cNvSpPr/>
              <p:nvPr/>
            </p:nvSpPr>
            <p:spPr>
              <a:xfrm>
                <a:off x="7079040" y="2613600"/>
                <a:ext cx="709560" cy="73440"/>
              </a:xfrm>
              <a:custGeom>
                <a:avLst/>
                <a:gdLst/>
                <a:ahLst/>
                <a:cxnLst/>
                <a:rect l="l" t="t" r="r" b="b"/>
                <a:pathLst>
                  <a:path w="1971" h="204" extrusionOk="0">
                    <a:moveTo>
                      <a:pt x="1861" y="0"/>
                    </a:moveTo>
                    <a:lnTo>
                      <a:pt x="110" y="0"/>
                    </a:lnTo>
                    <a:cubicBezTo>
                      <a:pt x="49" y="0"/>
                      <a:pt x="0" y="46"/>
                      <a:pt x="0" y="102"/>
                    </a:cubicBezTo>
                    <a:cubicBezTo>
                      <a:pt x="0" y="159"/>
                      <a:pt x="49" y="204"/>
                      <a:pt x="110" y="204"/>
                    </a:cubicBezTo>
                    <a:lnTo>
                      <a:pt x="1861" y="204"/>
                    </a:lnTo>
                    <a:cubicBezTo>
                      <a:pt x="1922" y="204"/>
                      <a:pt x="1971" y="159"/>
                      <a:pt x="1971" y="102"/>
                    </a:cubicBezTo>
                    <a:cubicBezTo>
                      <a:pt x="1971" y="46"/>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24"/>
              <p:cNvSpPr/>
              <p:nvPr/>
            </p:nvSpPr>
            <p:spPr>
              <a:xfrm>
                <a:off x="7079040" y="2726640"/>
                <a:ext cx="709560" cy="73440"/>
              </a:xfrm>
              <a:custGeom>
                <a:avLst/>
                <a:gdLst/>
                <a:ahLst/>
                <a:cxnLst/>
                <a:rect l="l" t="t" r="r" b="b"/>
                <a:pathLst>
                  <a:path w="1971" h="204" extrusionOk="0">
                    <a:moveTo>
                      <a:pt x="1861" y="0"/>
                    </a:moveTo>
                    <a:lnTo>
                      <a:pt x="110" y="0"/>
                    </a:lnTo>
                    <a:cubicBezTo>
                      <a:pt x="49" y="0"/>
                      <a:pt x="0" y="45"/>
                      <a:pt x="0" y="102"/>
                    </a:cubicBezTo>
                    <a:cubicBezTo>
                      <a:pt x="0" y="158"/>
                      <a:pt x="49" y="204"/>
                      <a:pt x="110" y="204"/>
                    </a:cubicBezTo>
                    <a:lnTo>
                      <a:pt x="1861" y="204"/>
                    </a:lnTo>
                    <a:cubicBezTo>
                      <a:pt x="1922" y="204"/>
                      <a:pt x="1971" y="158"/>
                      <a:pt x="1971" y="102"/>
                    </a:cubicBezTo>
                    <a:cubicBezTo>
                      <a:pt x="1971" y="45"/>
                      <a:pt x="1922" y="0"/>
                      <a:pt x="1861" y="0"/>
                    </a:cubicBez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28425" rIns="90000" bIns="284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24"/>
              <p:cNvSpPr/>
              <p:nvPr/>
            </p:nvSpPr>
            <p:spPr>
              <a:xfrm>
                <a:off x="7299000" y="2953440"/>
                <a:ext cx="269280" cy="136440"/>
              </a:xfrm>
              <a:custGeom>
                <a:avLst/>
                <a:gdLst/>
                <a:ahLst/>
                <a:cxnLst/>
                <a:rect l="l" t="t" r="r" b="b"/>
                <a:pathLst>
                  <a:path w="748" h="379" extrusionOk="0">
                    <a:moveTo>
                      <a:pt x="0" y="0"/>
                    </a:moveTo>
                    <a:lnTo>
                      <a:pt x="0" y="5"/>
                    </a:lnTo>
                    <a:cubicBezTo>
                      <a:pt x="0" y="211"/>
                      <a:pt x="168" y="379"/>
                      <a:pt x="374" y="379"/>
                    </a:cubicBezTo>
                    <a:cubicBezTo>
                      <a:pt x="581" y="379"/>
                      <a:pt x="748" y="211"/>
                      <a:pt x="748" y="5"/>
                    </a:cubicBezTo>
                    <a:lnTo>
                      <a:pt x="748" y="0"/>
                    </a:lnTo>
                    <a:lnTo>
                      <a:pt x="0" y="0"/>
                    </a:lnTo>
                    <a:close/>
                  </a:path>
                </a:pathLst>
              </a:custGeom>
              <a:solidFill>
                <a:srgbClr val="009096"/>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03" name="Google Shape;803;p24"/>
            <p:cNvGrpSpPr/>
            <p:nvPr/>
          </p:nvGrpSpPr>
          <p:grpSpPr>
            <a:xfrm>
              <a:off x="3704573" y="-233231"/>
              <a:ext cx="1408745" cy="850581"/>
              <a:chOff x="3704573" y="-233231"/>
              <a:chExt cx="1408745" cy="850581"/>
            </a:xfrm>
          </p:grpSpPr>
          <p:sp>
            <p:nvSpPr>
              <p:cNvPr id="804" name="Google Shape;804;p24"/>
              <p:cNvSpPr/>
              <p:nvPr/>
            </p:nvSpPr>
            <p:spPr>
              <a:xfrm>
                <a:off x="3704573" y="-233231"/>
                <a:ext cx="834349" cy="82623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24"/>
              <p:cNvSpPr/>
              <p:nvPr/>
            </p:nvSpPr>
            <p:spPr>
              <a:xfrm>
                <a:off x="4648285" y="156849"/>
                <a:ext cx="46503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806" name="Google Shape;806;p24"/>
          <p:cNvSpPr txBox="1"/>
          <p:nvPr/>
        </p:nvSpPr>
        <p:spPr>
          <a:xfrm>
            <a:off x="6477000" y="915775"/>
            <a:ext cx="1770600" cy="460500"/>
          </a:xfrm>
          <a:prstGeom prst="rect">
            <a:avLst/>
          </a:prstGeom>
          <a:solidFill>
            <a:schemeClr val="accent3"/>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2000" dirty="0">
                <a:solidFill>
                  <a:schemeClr val="dk1"/>
                </a:solidFill>
                <a:latin typeface="Days One"/>
                <a:ea typeface="Days One"/>
                <a:cs typeface="Days One"/>
                <a:sym typeface="Days One"/>
              </a:rPr>
              <a:t>2nd Year </a:t>
            </a:r>
            <a:endParaRPr sz="2000" dirty="0">
              <a:solidFill>
                <a:schemeClr val="dk1"/>
              </a:solidFill>
              <a:latin typeface="Days One"/>
              <a:ea typeface="Days One"/>
              <a:cs typeface="Days One"/>
              <a:sym typeface="Days On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graphicFrame>
        <p:nvGraphicFramePr>
          <p:cNvPr id="812" name="Google Shape;812;p25"/>
          <p:cNvGraphicFramePr/>
          <p:nvPr>
            <p:extLst>
              <p:ext uri="{D42A27DB-BD31-4B8C-83A1-F6EECF244321}">
                <p14:modId xmlns:p14="http://schemas.microsoft.com/office/powerpoint/2010/main" val="144175558"/>
              </p:ext>
            </p:extLst>
          </p:nvPr>
        </p:nvGraphicFramePr>
        <p:xfrm>
          <a:off x="899592" y="843558"/>
          <a:ext cx="7351200" cy="3304550"/>
        </p:xfrm>
        <a:graphic>
          <a:graphicData uri="http://schemas.openxmlformats.org/drawingml/2006/table">
            <a:tbl>
              <a:tblPr>
                <a:noFill/>
                <a:tableStyleId>{38A75730-D17F-4768-BF4A-07E9AACB878A}</a:tableStyleId>
              </a:tblPr>
              <a:tblGrid>
                <a:gridCol w="2282700">
                  <a:extLst>
                    <a:ext uri="{9D8B030D-6E8A-4147-A177-3AD203B41FA5}">
                      <a16:colId xmlns:a16="http://schemas.microsoft.com/office/drawing/2014/main" val="20000"/>
                    </a:ext>
                  </a:extLst>
                </a:gridCol>
                <a:gridCol w="5068500">
                  <a:extLst>
                    <a:ext uri="{9D8B030D-6E8A-4147-A177-3AD203B41FA5}">
                      <a16:colId xmlns:a16="http://schemas.microsoft.com/office/drawing/2014/main" val="20001"/>
                    </a:ext>
                  </a:extLst>
                </a:gridCol>
              </a:tblGrid>
              <a:tr h="345950">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Project</a:t>
                      </a:r>
                      <a:r>
                        <a:rPr lang="en" sz="1000" b="1" u="sng" baseline="0" dirty="0">
                          <a:solidFill>
                            <a:schemeClr val="dk1"/>
                          </a:solidFill>
                          <a:latin typeface="Lato"/>
                          <a:ea typeface="Lato"/>
                          <a:cs typeface="Lato"/>
                          <a:sym typeface="Lato"/>
                        </a:rPr>
                        <a:t> Title</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1600"/>
                        </a:spcAft>
                        <a:buNone/>
                      </a:pPr>
                      <a:r>
                        <a:rPr lang="en-IN" sz="1000" dirty="0">
                          <a:solidFill>
                            <a:schemeClr val="dk1"/>
                          </a:solidFill>
                          <a:latin typeface="Lato"/>
                          <a:ea typeface="Lato"/>
                          <a:cs typeface="Lato"/>
                          <a:sym typeface="Lato"/>
                        </a:rPr>
                        <a:t>Online Library Management System</a:t>
                      </a: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45950">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Course Name </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marR="0" lvl="0" indent="0" algn="l" rtl="0">
                        <a:lnSpc>
                          <a:spcPct val="100000"/>
                        </a:lnSpc>
                        <a:spcBef>
                          <a:spcPts val="0"/>
                        </a:spcBef>
                        <a:spcAft>
                          <a:spcPts val="1600"/>
                        </a:spcAft>
                        <a:buNone/>
                      </a:pPr>
                      <a:r>
                        <a:rPr lang="en" sz="1000" dirty="0">
                          <a:solidFill>
                            <a:schemeClr val="dk1"/>
                          </a:solidFill>
                          <a:latin typeface="Lato"/>
                          <a:ea typeface="Lato"/>
                          <a:cs typeface="Lato"/>
                          <a:sym typeface="Lato"/>
                        </a:rPr>
                        <a:t>Real</a:t>
                      </a:r>
                      <a:r>
                        <a:rPr lang="en" sz="1000" baseline="0" dirty="0">
                          <a:solidFill>
                            <a:schemeClr val="dk1"/>
                          </a:solidFill>
                          <a:latin typeface="Lato"/>
                          <a:ea typeface="Lato"/>
                          <a:cs typeface="Lato"/>
                          <a:sym typeface="Lato"/>
                        </a:rPr>
                        <a:t> Time Project </a:t>
                      </a: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345950">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Year</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1600"/>
                        </a:spcAft>
                        <a:buNone/>
                      </a:pPr>
                      <a:r>
                        <a:rPr lang="en" sz="1000" dirty="0">
                          <a:solidFill>
                            <a:schemeClr val="dk1"/>
                          </a:solidFill>
                          <a:latin typeface="Lato"/>
                          <a:ea typeface="Lato"/>
                          <a:cs typeface="Lato"/>
                          <a:sym typeface="Lato"/>
                        </a:rPr>
                        <a:t>Second Year</a:t>
                      </a:r>
                      <a:r>
                        <a:rPr lang="en" sz="1000" baseline="0" dirty="0">
                          <a:solidFill>
                            <a:schemeClr val="dk1"/>
                          </a:solidFill>
                          <a:latin typeface="Lato"/>
                          <a:ea typeface="Lato"/>
                          <a:cs typeface="Lato"/>
                          <a:sym typeface="Lato"/>
                        </a:rPr>
                        <a:t> </a:t>
                      </a: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1338414">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Team Members</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1" indent="0" algn="l" rtl="0">
                        <a:spcBef>
                          <a:spcPts val="0"/>
                        </a:spcBef>
                        <a:spcAft>
                          <a:spcPts val="1600"/>
                        </a:spcAft>
                        <a:buNone/>
                      </a:pPr>
                      <a:endParaRPr lang="en" sz="1000" dirty="0">
                        <a:solidFill>
                          <a:schemeClr val="dk1"/>
                        </a:solidFill>
                        <a:latin typeface="Lato"/>
                        <a:ea typeface="Lato"/>
                        <a:cs typeface="Lato"/>
                        <a:sym typeface="Lato"/>
                      </a:endParaRPr>
                    </a:p>
                    <a:p>
                      <a:pPr marL="0" lvl="1" indent="0" algn="l" rtl="0">
                        <a:spcBef>
                          <a:spcPts val="0"/>
                        </a:spcBef>
                        <a:spcAft>
                          <a:spcPts val="1600"/>
                        </a:spcAft>
                        <a:buNone/>
                      </a:pPr>
                      <a:r>
                        <a:rPr lang="en" sz="1000" dirty="0">
                          <a:solidFill>
                            <a:schemeClr val="dk1"/>
                          </a:solidFill>
                          <a:latin typeface="Lato"/>
                          <a:ea typeface="Lato"/>
                          <a:cs typeface="Lato"/>
                          <a:sym typeface="Lato"/>
                        </a:rPr>
                        <a:t>22H51A0578</a:t>
                      </a:r>
                      <a:r>
                        <a:rPr lang="en" sz="1000" baseline="0" dirty="0">
                          <a:solidFill>
                            <a:schemeClr val="dk1"/>
                          </a:solidFill>
                          <a:latin typeface="Lato"/>
                          <a:ea typeface="Lato"/>
                          <a:cs typeface="Lato"/>
                          <a:sym typeface="Lato"/>
                        </a:rPr>
                        <a:t> – D Vinay</a:t>
                      </a:r>
                    </a:p>
                    <a:p>
                      <a:pPr marL="0" lvl="1" indent="0" algn="l" rtl="0">
                        <a:spcBef>
                          <a:spcPts val="0"/>
                        </a:spcBef>
                        <a:spcAft>
                          <a:spcPts val="1600"/>
                        </a:spcAft>
                        <a:buNone/>
                      </a:pPr>
                      <a:r>
                        <a:rPr lang="en" sz="1000" baseline="0" dirty="0">
                          <a:solidFill>
                            <a:schemeClr val="dk1"/>
                          </a:solidFill>
                          <a:latin typeface="Lato"/>
                          <a:ea typeface="Lato"/>
                          <a:cs typeface="Lato"/>
                          <a:sym typeface="Lato"/>
                        </a:rPr>
                        <a:t>22H51A0582 – G Srikar</a:t>
                      </a:r>
                    </a:p>
                    <a:p>
                      <a:pPr marL="0" lvl="1" indent="0" algn="l" rtl="0">
                        <a:spcBef>
                          <a:spcPts val="0"/>
                        </a:spcBef>
                        <a:spcAft>
                          <a:spcPts val="1600"/>
                        </a:spcAft>
                        <a:buNone/>
                      </a:pPr>
                      <a:r>
                        <a:rPr lang="en" sz="1000" baseline="0" dirty="0">
                          <a:solidFill>
                            <a:schemeClr val="dk1"/>
                          </a:solidFill>
                          <a:latin typeface="Lato"/>
                          <a:ea typeface="Lato"/>
                          <a:cs typeface="Lato"/>
                          <a:sym typeface="Lato"/>
                        </a:rPr>
                        <a:t>22H51A0588 – G Sowmya</a:t>
                      </a:r>
                    </a:p>
                    <a:p>
                      <a:pPr marL="0" lvl="1" indent="0" algn="l" rtl="0">
                        <a:spcBef>
                          <a:spcPts val="0"/>
                        </a:spcBef>
                        <a:spcAft>
                          <a:spcPts val="1600"/>
                        </a:spcAft>
                        <a:buNone/>
                      </a:pP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r h="345950">
                <a:tc>
                  <a:txBody>
                    <a:bodyPr/>
                    <a:lstStyle/>
                    <a:p>
                      <a:pPr marL="0" lvl="0" indent="0" algn="l" rtl="0">
                        <a:spcBef>
                          <a:spcPts val="0"/>
                        </a:spcBef>
                        <a:spcAft>
                          <a:spcPts val="0"/>
                        </a:spcAft>
                        <a:buNone/>
                      </a:pPr>
                      <a:r>
                        <a:rPr lang="en" sz="1000" b="1" u="sng" dirty="0">
                          <a:solidFill>
                            <a:schemeClr val="dk1"/>
                          </a:solidFill>
                          <a:latin typeface="Lato"/>
                          <a:ea typeface="Lato"/>
                          <a:cs typeface="Lato"/>
                          <a:sym typeface="Lato"/>
                        </a:rPr>
                        <a:t>Instructor</a:t>
                      </a:r>
                      <a:endParaRPr sz="1000" b="1" u="sng"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0"/>
                        </a:spcAft>
                        <a:buNone/>
                      </a:pPr>
                      <a:r>
                        <a:rPr lang="en" sz="1000" dirty="0">
                          <a:solidFill>
                            <a:schemeClr val="dk1"/>
                          </a:solidFill>
                          <a:latin typeface="Lato"/>
                          <a:ea typeface="Lato"/>
                          <a:cs typeface="Lato"/>
                          <a:sym typeface="Lato"/>
                        </a:rPr>
                        <a:t>P Senthil</a:t>
                      </a: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r h="345950">
                <a:tc>
                  <a:txBody>
                    <a:bodyPr/>
                    <a:lstStyle/>
                    <a:p>
                      <a:pPr marL="0" lvl="0" indent="0" algn="l" rtl="0">
                        <a:spcBef>
                          <a:spcPts val="0"/>
                        </a:spcBef>
                        <a:spcAft>
                          <a:spcPts val="0"/>
                        </a:spcAft>
                        <a:buNone/>
                      </a:pPr>
                      <a:r>
                        <a:rPr lang="en" sz="1000" b="1" dirty="0">
                          <a:solidFill>
                            <a:schemeClr val="dk1"/>
                          </a:solidFill>
                          <a:latin typeface="Lato"/>
                          <a:ea typeface="Lato"/>
                          <a:cs typeface="Lato"/>
                          <a:sym typeface="Lato"/>
                        </a:rPr>
                        <a:t>Date </a:t>
                      </a:r>
                      <a:endParaRPr sz="1000" b="1"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3"/>
                    </a:solidFill>
                  </a:tcPr>
                </a:tc>
                <a:tc>
                  <a:txBody>
                    <a:bodyPr/>
                    <a:lstStyle/>
                    <a:p>
                      <a:pPr marL="0" lvl="0" indent="0" algn="l" rtl="0">
                        <a:spcBef>
                          <a:spcPts val="0"/>
                        </a:spcBef>
                        <a:spcAft>
                          <a:spcPts val="1600"/>
                        </a:spcAft>
                        <a:buNone/>
                      </a:pPr>
                      <a:r>
                        <a:rPr lang="en" sz="1000" dirty="0">
                          <a:solidFill>
                            <a:schemeClr val="dk1"/>
                          </a:solidFill>
                          <a:latin typeface="Lato"/>
                          <a:ea typeface="Lato"/>
                          <a:cs typeface="Lato"/>
                          <a:sym typeface="Lato"/>
                        </a:rPr>
                        <a:t>May 9, 2024</a:t>
                      </a:r>
                      <a:endParaRPr sz="1000" dirty="0">
                        <a:solidFill>
                          <a:schemeClr val="dk1"/>
                        </a:solidFill>
                        <a:latin typeface="Lato"/>
                        <a:ea typeface="Lato"/>
                        <a:cs typeface="Lato"/>
                        <a:sym typeface="Lato"/>
                      </a:endParaRPr>
                    </a:p>
                  </a:txBody>
                  <a:tcPr marL="91425" marR="91425" marT="0" marB="0" anchor="ctr">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9"/>
        <p:cNvGrpSpPr/>
        <p:nvPr/>
      </p:nvGrpSpPr>
      <p:grpSpPr>
        <a:xfrm>
          <a:off x="0" y="0"/>
          <a:ext cx="0" cy="0"/>
          <a:chOff x="0" y="0"/>
          <a:chExt cx="0" cy="0"/>
        </a:xfrm>
      </p:grpSpPr>
      <p:sp>
        <p:nvSpPr>
          <p:cNvPr id="820" name="Google Shape;820;p26"/>
          <p:cNvSpPr txBox="1">
            <a:spLocks noGrp="1"/>
          </p:cNvSpPr>
          <p:nvPr>
            <p:ph type="title" idx="15"/>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What will we learn in this topic?</a:t>
            </a:r>
            <a:endParaRPr/>
          </a:p>
        </p:txBody>
      </p:sp>
      <p:sp>
        <p:nvSpPr>
          <p:cNvPr id="825" name="Google Shape;825;p26"/>
          <p:cNvSpPr txBox="1">
            <a:spLocks noGrp="1"/>
          </p:cNvSpPr>
          <p:nvPr>
            <p:ph type="title"/>
          </p:nvPr>
        </p:nvSpPr>
        <p:spPr>
          <a:xfrm>
            <a:off x="1074761" y="1987721"/>
            <a:ext cx="7335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826" name="Google Shape;826;p26"/>
          <p:cNvSpPr txBox="1">
            <a:spLocks noGrp="1"/>
          </p:cNvSpPr>
          <p:nvPr>
            <p:ph type="title" idx="5"/>
          </p:nvPr>
        </p:nvSpPr>
        <p:spPr>
          <a:xfrm>
            <a:off x="1074761" y="3351821"/>
            <a:ext cx="731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827" name="Google Shape;827;p26"/>
          <p:cNvSpPr txBox="1">
            <a:spLocks noGrp="1"/>
          </p:cNvSpPr>
          <p:nvPr>
            <p:ph type="title" idx="6"/>
          </p:nvPr>
        </p:nvSpPr>
        <p:spPr>
          <a:xfrm>
            <a:off x="4853776" y="1988358"/>
            <a:ext cx="731400" cy="44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828" name="Google Shape;828;p26"/>
          <p:cNvSpPr txBox="1">
            <a:spLocks noGrp="1"/>
          </p:cNvSpPr>
          <p:nvPr>
            <p:ph type="title" idx="7"/>
          </p:nvPr>
        </p:nvSpPr>
        <p:spPr>
          <a:xfrm>
            <a:off x="4853776" y="3351822"/>
            <a:ext cx="7314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829" name="Google Shape;829;p26"/>
          <p:cNvSpPr txBox="1">
            <a:spLocks noGrp="1"/>
          </p:cNvSpPr>
          <p:nvPr>
            <p:ph type="subTitle" idx="8"/>
          </p:nvPr>
        </p:nvSpPr>
        <p:spPr>
          <a:xfrm>
            <a:off x="1907704" y="1995686"/>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Abstract</a:t>
            </a:r>
            <a:br>
              <a:rPr lang="en" dirty="0"/>
            </a:br>
            <a:endParaRPr dirty="0"/>
          </a:p>
        </p:txBody>
      </p:sp>
      <p:sp>
        <p:nvSpPr>
          <p:cNvPr id="830" name="Google Shape;830;p26"/>
          <p:cNvSpPr txBox="1">
            <a:spLocks noGrp="1"/>
          </p:cNvSpPr>
          <p:nvPr>
            <p:ph type="subTitle" idx="9"/>
          </p:nvPr>
        </p:nvSpPr>
        <p:spPr>
          <a:xfrm>
            <a:off x="1908800" y="3222339"/>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Literature</a:t>
            </a:r>
            <a:br>
              <a:rPr lang="en" dirty="0"/>
            </a:br>
            <a:r>
              <a:rPr lang="en" dirty="0"/>
              <a:t>Review</a:t>
            </a:r>
            <a:endParaRPr dirty="0"/>
          </a:p>
        </p:txBody>
      </p:sp>
      <p:sp>
        <p:nvSpPr>
          <p:cNvPr id="831" name="Google Shape;831;p26"/>
          <p:cNvSpPr txBox="1">
            <a:spLocks noGrp="1"/>
          </p:cNvSpPr>
          <p:nvPr>
            <p:ph type="subTitle" idx="13"/>
          </p:nvPr>
        </p:nvSpPr>
        <p:spPr>
          <a:xfrm>
            <a:off x="5652120" y="1995686"/>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br>
              <a:rPr lang="en" dirty="0"/>
            </a:br>
            <a:endParaRPr dirty="0"/>
          </a:p>
        </p:txBody>
      </p:sp>
      <p:sp>
        <p:nvSpPr>
          <p:cNvPr id="832" name="Google Shape;832;p26"/>
          <p:cNvSpPr txBox="1">
            <a:spLocks noGrp="1"/>
          </p:cNvSpPr>
          <p:nvPr>
            <p:ph type="subTitle" idx="14"/>
          </p:nvPr>
        </p:nvSpPr>
        <p:spPr>
          <a:xfrm>
            <a:off x="5652120" y="3075806"/>
            <a:ext cx="2381400" cy="753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Methodology</a:t>
            </a:r>
            <a:endParaRPr dirty="0"/>
          </a:p>
        </p:txBody>
      </p:sp>
      <p:sp>
        <p:nvSpPr>
          <p:cNvPr id="833" name="Google Shape;833;p26"/>
          <p:cNvSpPr/>
          <p:nvPr/>
        </p:nvSpPr>
        <p:spPr>
          <a:xfrm>
            <a:off x="113525" y="1005538"/>
            <a:ext cx="731396" cy="724280"/>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27"/>
          <p:cNvSpPr txBox="1">
            <a:spLocks noGrp="1"/>
          </p:cNvSpPr>
          <p:nvPr>
            <p:ph type="subTitle" idx="1"/>
          </p:nvPr>
        </p:nvSpPr>
        <p:spPr>
          <a:xfrm>
            <a:off x="896400" y="1812275"/>
            <a:ext cx="7348008" cy="2635800"/>
          </a:xfrm>
          <a:prstGeom prst="rect">
            <a:avLst/>
          </a:prstGeom>
        </p:spPr>
        <p:txBody>
          <a:bodyPr spcFirstLastPara="1" wrap="square" lIns="91425" tIns="91425" rIns="91425" bIns="91425" anchor="t" anchorCtr="0">
            <a:noAutofit/>
          </a:bodyPr>
          <a:lstStyle/>
          <a:p>
            <a:pPr algn="just"/>
            <a:r>
              <a:rPr lang="en-US" dirty="0"/>
              <a:t>       Our project, the "Online Library Management System" (OLMS), is a web-based platform designed to make managing libraries easier. It helps users find books online, register as members, borrow and return books, and allows librarians to manage the library efficiently. By using modern technology and focusing on user needs, OLMS aims to improve how libraries work in the digital age, making it easier for everyone to access and use library resources.</a:t>
            </a:r>
            <a:endParaRPr lang="en-GB" dirty="0"/>
          </a:p>
        </p:txBody>
      </p:sp>
      <p:sp>
        <p:nvSpPr>
          <p:cNvPr id="839" name="Google Shape;839;p27"/>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ABSTRACT</a:t>
            </a:r>
            <a:endParaRPr dirty="0"/>
          </a:p>
        </p:txBody>
      </p:sp>
      <p:grpSp>
        <p:nvGrpSpPr>
          <p:cNvPr id="841" name="Google Shape;841;p27"/>
          <p:cNvGrpSpPr/>
          <p:nvPr/>
        </p:nvGrpSpPr>
        <p:grpSpPr>
          <a:xfrm>
            <a:off x="247978" y="902744"/>
            <a:ext cx="9024608" cy="1013340"/>
            <a:chOff x="247978" y="902744"/>
            <a:chExt cx="9024608" cy="1013340"/>
          </a:xfrm>
        </p:grpSpPr>
        <p:grpSp>
          <p:nvGrpSpPr>
            <p:cNvPr id="842" name="Google Shape;842;p27"/>
            <p:cNvGrpSpPr/>
            <p:nvPr/>
          </p:nvGrpSpPr>
          <p:grpSpPr>
            <a:xfrm>
              <a:off x="8282554" y="902744"/>
              <a:ext cx="990031" cy="1013340"/>
              <a:chOff x="8264880" y="1119240"/>
              <a:chExt cx="1865520" cy="1909440"/>
            </a:xfrm>
          </p:grpSpPr>
          <p:sp>
            <p:nvSpPr>
              <p:cNvPr id="843" name="Google Shape;843;p27"/>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7"/>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7"/>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7"/>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7"/>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7"/>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49" name="Google Shape;849;p27"/>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27"/>
          <p:cNvSpPr txBox="1">
            <a:spLocks noGrp="1"/>
          </p:cNvSpPr>
          <p:nvPr>
            <p:ph type="subTitle" idx="1"/>
          </p:nvPr>
        </p:nvSpPr>
        <p:spPr>
          <a:xfrm>
            <a:off x="896400" y="1812275"/>
            <a:ext cx="7348008" cy="2635800"/>
          </a:xfrm>
          <a:prstGeom prst="rect">
            <a:avLst/>
          </a:prstGeom>
        </p:spPr>
        <p:txBody>
          <a:bodyPr spcFirstLastPara="1" wrap="square" lIns="91425" tIns="91425" rIns="91425" bIns="91425" anchor="t" anchorCtr="0">
            <a:noAutofit/>
          </a:bodyPr>
          <a:lstStyle/>
          <a:p>
            <a:pPr algn="just"/>
            <a:r>
              <a:rPr lang="en-US" dirty="0"/>
              <a:t>       Existing literature underscores the evolution and importance of Online Library Management Systems (OLMS) in modernizing library services. Early studies highlighted the transition from manual library processes to automated systems, emphasizing the benefits of improved efficiency and accessibility. Recent research focuses on the features and functionalities of OLMS, including online catalog browsing, user registration, and circulation management. User-centric design principles and integration with digital resources are identified as key factors in enhancing the user experience. Challenges such as data migration, system integration, and security are also addressed. This review contributes to understanding the current state and future directions of OLMS.</a:t>
            </a:r>
            <a:endParaRPr lang="en-GB" dirty="0"/>
          </a:p>
        </p:txBody>
      </p:sp>
      <p:sp>
        <p:nvSpPr>
          <p:cNvPr id="839" name="Google Shape;839;p27"/>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Literature review</a:t>
            </a:r>
            <a:endParaRPr dirty="0"/>
          </a:p>
        </p:txBody>
      </p:sp>
      <p:grpSp>
        <p:nvGrpSpPr>
          <p:cNvPr id="841" name="Google Shape;841;p27"/>
          <p:cNvGrpSpPr/>
          <p:nvPr/>
        </p:nvGrpSpPr>
        <p:grpSpPr>
          <a:xfrm>
            <a:off x="247978" y="902744"/>
            <a:ext cx="9024608" cy="1013340"/>
            <a:chOff x="247978" y="902744"/>
            <a:chExt cx="9024608" cy="1013340"/>
          </a:xfrm>
        </p:grpSpPr>
        <p:grpSp>
          <p:nvGrpSpPr>
            <p:cNvPr id="842" name="Google Shape;842;p27"/>
            <p:cNvGrpSpPr/>
            <p:nvPr/>
          </p:nvGrpSpPr>
          <p:grpSpPr>
            <a:xfrm>
              <a:off x="8282554" y="902744"/>
              <a:ext cx="990031" cy="1013340"/>
              <a:chOff x="8264880" y="1119240"/>
              <a:chExt cx="1865520" cy="1909440"/>
            </a:xfrm>
          </p:grpSpPr>
          <p:sp>
            <p:nvSpPr>
              <p:cNvPr id="843" name="Google Shape;843;p27"/>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7"/>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7"/>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7"/>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7"/>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7"/>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49" name="Google Shape;849;p27"/>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838660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7"/>
        <p:cNvGrpSpPr/>
        <p:nvPr/>
      </p:nvGrpSpPr>
      <p:grpSpPr>
        <a:xfrm>
          <a:off x="0" y="0"/>
          <a:ext cx="0" cy="0"/>
          <a:chOff x="0" y="0"/>
          <a:chExt cx="0" cy="0"/>
        </a:xfrm>
      </p:grpSpPr>
      <p:sp>
        <p:nvSpPr>
          <p:cNvPr id="838" name="Google Shape;838;p27"/>
          <p:cNvSpPr txBox="1">
            <a:spLocks noGrp="1"/>
          </p:cNvSpPr>
          <p:nvPr>
            <p:ph type="subTitle" idx="1"/>
          </p:nvPr>
        </p:nvSpPr>
        <p:spPr>
          <a:xfrm>
            <a:off x="896400" y="1812275"/>
            <a:ext cx="7348008" cy="2635800"/>
          </a:xfrm>
          <a:prstGeom prst="rect">
            <a:avLst/>
          </a:prstGeom>
        </p:spPr>
        <p:txBody>
          <a:bodyPr spcFirstLastPara="1" wrap="square" lIns="91425" tIns="91425" rIns="91425" bIns="91425" anchor="t" anchorCtr="0">
            <a:noAutofit/>
          </a:bodyPr>
          <a:lstStyle/>
          <a:p>
            <a:pPr algn="just"/>
            <a:r>
              <a:rPr lang="en-US" dirty="0"/>
              <a:t>       The methodology employed in the project follows a structured approach encompassing planning, design, development, and testing phases. Initial planning involves defining project objectives, identifying target users, and outlining feature requirements. Design focuses on creating intuitive user interfaces and optimizing the platform for seamless navigation. Development utilizes modern web technologies such as HTML/CSS, JavaScript, PHP, and MySQL to build the platform's frontend and backend components. Rigorous testing is conducted to ensure functionality, performance, and security compliance. This methodology ensures the systematic and efficient execution of the project from conception to completion</a:t>
            </a:r>
            <a:endParaRPr lang="en-GB" dirty="0"/>
          </a:p>
        </p:txBody>
      </p:sp>
      <p:sp>
        <p:nvSpPr>
          <p:cNvPr id="839" name="Google Shape;839;p27"/>
          <p:cNvSpPr txBox="1">
            <a:spLocks noGrp="1"/>
          </p:cNvSpPr>
          <p:nvPr>
            <p:ph type="title"/>
          </p:nvPr>
        </p:nvSpPr>
        <p:spPr>
          <a:xfrm>
            <a:off x="896750" y="941350"/>
            <a:ext cx="735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Methodology</a:t>
            </a:r>
            <a:endParaRPr dirty="0"/>
          </a:p>
        </p:txBody>
      </p:sp>
      <p:grpSp>
        <p:nvGrpSpPr>
          <p:cNvPr id="841" name="Google Shape;841;p27"/>
          <p:cNvGrpSpPr/>
          <p:nvPr/>
        </p:nvGrpSpPr>
        <p:grpSpPr>
          <a:xfrm>
            <a:off x="247978" y="902744"/>
            <a:ext cx="9024608" cy="1013340"/>
            <a:chOff x="247978" y="902744"/>
            <a:chExt cx="9024608" cy="1013340"/>
          </a:xfrm>
        </p:grpSpPr>
        <p:grpSp>
          <p:nvGrpSpPr>
            <p:cNvPr id="842" name="Google Shape;842;p27"/>
            <p:cNvGrpSpPr/>
            <p:nvPr/>
          </p:nvGrpSpPr>
          <p:grpSpPr>
            <a:xfrm>
              <a:off x="8282554" y="902744"/>
              <a:ext cx="990031" cy="1013340"/>
              <a:chOff x="8264880" y="1119240"/>
              <a:chExt cx="1865520" cy="1909440"/>
            </a:xfrm>
          </p:grpSpPr>
          <p:sp>
            <p:nvSpPr>
              <p:cNvPr id="843" name="Google Shape;843;p27"/>
              <p:cNvSpPr/>
              <p:nvPr/>
            </p:nvSpPr>
            <p:spPr>
              <a:xfrm>
                <a:off x="9336240" y="2202840"/>
                <a:ext cx="190080" cy="199080"/>
              </a:xfrm>
              <a:custGeom>
                <a:avLst/>
                <a:gdLst/>
                <a:ahLst/>
                <a:cxnLst/>
                <a:rect l="l" t="t" r="r" b="b"/>
                <a:pathLst>
                  <a:path w="528" h="553" extrusionOk="0">
                    <a:moveTo>
                      <a:pt x="0" y="0"/>
                    </a:moveTo>
                    <a:lnTo>
                      <a:pt x="528" y="553"/>
                    </a:lnTo>
                    <a:lnTo>
                      <a:pt x="0" y="0"/>
                    </a:lnTo>
                    <a:close/>
                  </a:path>
                </a:pathLst>
              </a:custGeom>
              <a:solidFill>
                <a:srgbClr val="FFFFFF"/>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27"/>
              <p:cNvSpPr/>
              <p:nvPr/>
            </p:nvSpPr>
            <p:spPr>
              <a:xfrm>
                <a:off x="9298800" y="2167200"/>
                <a:ext cx="264960" cy="270360"/>
              </a:xfrm>
              <a:custGeom>
                <a:avLst/>
                <a:gdLst/>
                <a:ahLst/>
                <a:cxnLst/>
                <a:rect l="l" t="t" r="r" b="b"/>
                <a:pathLst>
                  <a:path w="736" h="751" extrusionOk="0">
                    <a:moveTo>
                      <a:pt x="527" y="751"/>
                    </a:moveTo>
                    <a:lnTo>
                      <a:pt x="736" y="553"/>
                    </a:lnTo>
                    <a:lnTo>
                      <a:pt x="208" y="0"/>
                    </a:lnTo>
                    <a:lnTo>
                      <a:pt x="0" y="198"/>
                    </a:lnTo>
                    <a:lnTo>
                      <a:pt x="527" y="751"/>
                    </a:ln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27"/>
              <p:cNvSpPr/>
              <p:nvPr/>
            </p:nvSpPr>
            <p:spPr>
              <a:xfrm>
                <a:off x="9428400" y="2303640"/>
                <a:ext cx="702000" cy="725040"/>
              </a:xfrm>
              <a:custGeom>
                <a:avLst/>
                <a:gdLst/>
                <a:ahLst/>
                <a:cxnLst/>
                <a:rect l="l" t="t" r="r" b="b"/>
                <a:pathLst>
                  <a:path w="1950" h="2014" extrusionOk="0">
                    <a:moveTo>
                      <a:pt x="1950" y="1606"/>
                    </a:moveTo>
                    <a:cubicBezTo>
                      <a:pt x="1950" y="1660"/>
                      <a:pt x="1930" y="1713"/>
                      <a:pt x="1889" y="1752"/>
                    </a:cubicBezTo>
                    <a:lnTo>
                      <a:pt x="1747" y="1887"/>
                    </a:lnTo>
                    <a:lnTo>
                      <a:pt x="1671" y="1959"/>
                    </a:lnTo>
                    <a:cubicBezTo>
                      <a:pt x="1591" y="2036"/>
                      <a:pt x="1460" y="2030"/>
                      <a:pt x="1380" y="1946"/>
                    </a:cubicBezTo>
                    <a:lnTo>
                      <a:pt x="0" y="499"/>
                    </a:lnTo>
                    <a:lnTo>
                      <a:pt x="1" y="207"/>
                    </a:lnTo>
                    <a:lnTo>
                      <a:pt x="72" y="139"/>
                    </a:lnTo>
                    <a:lnTo>
                      <a:pt x="72" y="139"/>
                    </a:lnTo>
                    <a:lnTo>
                      <a:pt x="218" y="0"/>
                    </a:lnTo>
                    <a:lnTo>
                      <a:pt x="510" y="13"/>
                    </a:lnTo>
                    <a:lnTo>
                      <a:pt x="1890" y="1461"/>
                    </a:lnTo>
                    <a:cubicBezTo>
                      <a:pt x="1929" y="1501"/>
                      <a:pt x="1949" y="1554"/>
                      <a:pt x="1950" y="1606"/>
                    </a:cubicBezTo>
                    <a:close/>
                  </a:path>
                </a:pathLst>
              </a:custGeom>
              <a:solidFill>
                <a:schemeClr val="lt1"/>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27"/>
              <p:cNvSpPr/>
              <p:nvPr/>
            </p:nvSpPr>
            <p:spPr>
              <a:xfrm>
                <a:off x="9428400" y="2483280"/>
                <a:ext cx="702000" cy="545400"/>
              </a:xfrm>
              <a:custGeom>
                <a:avLst/>
                <a:gdLst/>
                <a:ahLst/>
                <a:cxnLst/>
                <a:rect l="l" t="t" r="r" b="b"/>
                <a:pathLst>
                  <a:path w="1950" h="1515" extrusionOk="0">
                    <a:moveTo>
                      <a:pt x="1950" y="1107"/>
                    </a:moveTo>
                    <a:cubicBezTo>
                      <a:pt x="1950" y="1161"/>
                      <a:pt x="1930" y="1214"/>
                      <a:pt x="1889" y="1253"/>
                    </a:cubicBezTo>
                    <a:lnTo>
                      <a:pt x="1747" y="1388"/>
                    </a:lnTo>
                    <a:lnTo>
                      <a:pt x="1671" y="1460"/>
                    </a:lnTo>
                    <a:cubicBezTo>
                      <a:pt x="1591" y="1537"/>
                      <a:pt x="1460" y="1531"/>
                      <a:pt x="1380" y="1447"/>
                    </a:cubicBezTo>
                    <a:lnTo>
                      <a:pt x="0" y="0"/>
                    </a:lnTo>
                    <a:lnTo>
                      <a:pt x="1950" y="1107"/>
                    </a:lnTo>
                    <a:close/>
                  </a:path>
                </a:pathLst>
              </a:custGeom>
              <a:solidFill>
                <a:srgbClr val="3E282C"/>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847" name="Google Shape;847;p27"/>
              <p:cNvSpPr/>
              <p:nvPr/>
            </p:nvSpPr>
            <p:spPr>
              <a:xfrm>
                <a:off x="8338680" y="1193040"/>
                <a:ext cx="1150920" cy="1151280"/>
              </a:xfrm>
              <a:custGeom>
                <a:avLst/>
                <a:gdLst/>
                <a:ahLst/>
                <a:cxnLst/>
                <a:rect l="l" t="t" r="r" b="b"/>
                <a:pathLst>
                  <a:path w="3197" h="3198" extrusionOk="0">
                    <a:moveTo>
                      <a:pt x="3197" y="1599"/>
                    </a:moveTo>
                    <a:cubicBezTo>
                      <a:pt x="3197" y="2404"/>
                      <a:pt x="2602" y="3070"/>
                      <a:pt x="1828" y="3181"/>
                    </a:cubicBezTo>
                    <a:cubicBezTo>
                      <a:pt x="1754" y="3192"/>
                      <a:pt x="1677" y="3198"/>
                      <a:pt x="1599" y="3198"/>
                    </a:cubicBezTo>
                    <a:cubicBezTo>
                      <a:pt x="1278" y="3198"/>
                      <a:pt x="979" y="3103"/>
                      <a:pt x="729" y="2940"/>
                    </a:cubicBezTo>
                    <a:cubicBezTo>
                      <a:pt x="622" y="2871"/>
                      <a:pt x="524" y="2789"/>
                      <a:pt x="437" y="2698"/>
                    </a:cubicBezTo>
                    <a:cubicBezTo>
                      <a:pt x="306" y="2558"/>
                      <a:pt x="198" y="2396"/>
                      <a:pt x="124" y="2216"/>
                    </a:cubicBezTo>
                    <a:cubicBezTo>
                      <a:pt x="44" y="2026"/>
                      <a:pt x="0" y="1818"/>
                      <a:pt x="0" y="1599"/>
                    </a:cubicBezTo>
                    <a:cubicBezTo>
                      <a:pt x="0" y="725"/>
                      <a:pt x="702" y="14"/>
                      <a:pt x="1573" y="1"/>
                    </a:cubicBezTo>
                    <a:cubicBezTo>
                      <a:pt x="1581" y="0"/>
                      <a:pt x="1590" y="0"/>
                      <a:pt x="1599" y="0"/>
                    </a:cubicBezTo>
                    <a:cubicBezTo>
                      <a:pt x="1789" y="0"/>
                      <a:pt x="1971" y="34"/>
                      <a:pt x="2140" y="94"/>
                    </a:cubicBezTo>
                    <a:cubicBezTo>
                      <a:pt x="2261" y="138"/>
                      <a:pt x="2374" y="195"/>
                      <a:pt x="2479" y="264"/>
                    </a:cubicBezTo>
                    <a:cubicBezTo>
                      <a:pt x="2798" y="475"/>
                      <a:pt x="3037" y="797"/>
                      <a:pt x="3141" y="1175"/>
                    </a:cubicBezTo>
                    <a:cubicBezTo>
                      <a:pt x="3178" y="1310"/>
                      <a:pt x="3197" y="1452"/>
                      <a:pt x="3197" y="1599"/>
                    </a:cubicBezTo>
                    <a:close/>
                  </a:path>
                </a:pathLst>
              </a:custGeom>
              <a:solidFill>
                <a:schemeClr val="accent3"/>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27"/>
              <p:cNvSpPr/>
              <p:nvPr/>
            </p:nvSpPr>
            <p:spPr>
              <a:xfrm>
                <a:off x="8264880" y="1119240"/>
                <a:ext cx="1298880" cy="1298520"/>
              </a:xfrm>
              <a:custGeom>
                <a:avLst/>
                <a:gdLst/>
                <a:ahLst/>
                <a:cxnLst/>
                <a:rect l="l" t="t" r="r" b="b"/>
                <a:pathLst>
                  <a:path w="3608" h="3607" extrusionOk="0">
                    <a:moveTo>
                      <a:pt x="3152" y="2387"/>
                    </a:moveTo>
                    <a:cubicBezTo>
                      <a:pt x="2830" y="3130"/>
                      <a:pt x="1964" y="3473"/>
                      <a:pt x="1221" y="3152"/>
                    </a:cubicBezTo>
                    <a:cubicBezTo>
                      <a:pt x="478" y="2830"/>
                      <a:pt x="135" y="1964"/>
                      <a:pt x="456" y="1221"/>
                    </a:cubicBezTo>
                    <a:cubicBezTo>
                      <a:pt x="778" y="478"/>
                      <a:pt x="1644" y="135"/>
                      <a:pt x="2387" y="456"/>
                    </a:cubicBezTo>
                    <a:cubicBezTo>
                      <a:pt x="3130" y="778"/>
                      <a:pt x="3473" y="1644"/>
                      <a:pt x="3152" y="2387"/>
                    </a:cubicBezTo>
                    <a:moveTo>
                      <a:pt x="1088" y="3459"/>
                    </a:moveTo>
                    <a:cubicBezTo>
                      <a:pt x="2002" y="3854"/>
                      <a:pt x="3063" y="3434"/>
                      <a:pt x="3459" y="2520"/>
                    </a:cubicBezTo>
                    <a:cubicBezTo>
                      <a:pt x="3854" y="1606"/>
                      <a:pt x="3434" y="544"/>
                      <a:pt x="2520" y="149"/>
                    </a:cubicBezTo>
                    <a:cubicBezTo>
                      <a:pt x="1606" y="-246"/>
                      <a:pt x="544" y="174"/>
                      <a:pt x="149" y="1088"/>
                    </a:cubicBezTo>
                    <a:cubicBezTo>
                      <a:pt x="-247" y="2002"/>
                      <a:pt x="174" y="3064"/>
                      <a:pt x="1088" y="3459"/>
                    </a:cubicBez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49" name="Google Shape;849;p27"/>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94804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1"/>
        <p:cNvGrpSpPr/>
        <p:nvPr/>
      </p:nvGrpSpPr>
      <p:grpSpPr>
        <a:xfrm>
          <a:off x="0" y="0"/>
          <a:ext cx="0" cy="0"/>
          <a:chOff x="0" y="0"/>
          <a:chExt cx="0" cy="0"/>
        </a:xfrm>
      </p:grpSpPr>
      <p:sp>
        <p:nvSpPr>
          <p:cNvPr id="1412" name="Google Shape;1412;p41"/>
          <p:cNvSpPr/>
          <p:nvPr/>
        </p:nvSpPr>
        <p:spPr>
          <a:xfrm>
            <a:off x="3521749" y="2238201"/>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1"/>
          <p:cNvSpPr/>
          <p:nvPr/>
        </p:nvSpPr>
        <p:spPr>
          <a:xfrm>
            <a:off x="4878659" y="3448866"/>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1"/>
          <p:cNvSpPr/>
          <p:nvPr/>
        </p:nvSpPr>
        <p:spPr>
          <a:xfrm>
            <a:off x="3521749" y="3448866"/>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1"/>
          <p:cNvSpPr/>
          <p:nvPr/>
        </p:nvSpPr>
        <p:spPr>
          <a:xfrm>
            <a:off x="4878659" y="2238201"/>
            <a:ext cx="744300" cy="744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1"/>
          <p:cNvSpPr txBox="1">
            <a:spLocks noGrp="1"/>
          </p:cNvSpPr>
          <p:nvPr>
            <p:ph type="title"/>
          </p:nvPr>
        </p:nvSpPr>
        <p:spPr>
          <a:xfrm>
            <a:off x="896750" y="941350"/>
            <a:ext cx="7351200" cy="572700"/>
          </a:xfrm>
          <a:prstGeom prst="rect">
            <a:avLst/>
          </a:prstGeom>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t>Four important concepts</a:t>
            </a:r>
            <a:endParaRPr dirty="0"/>
          </a:p>
        </p:txBody>
      </p:sp>
      <p:cxnSp>
        <p:nvCxnSpPr>
          <p:cNvPr id="1417" name="Google Shape;1417;p41"/>
          <p:cNvCxnSpPr>
            <a:stCxn id="1412" idx="0"/>
            <a:endCxn id="1415" idx="1"/>
          </p:cNvCxnSpPr>
          <p:nvPr/>
        </p:nvCxnSpPr>
        <p:spPr>
          <a:xfrm rot="-5400000" flipH="1">
            <a:off x="4200199" y="1931901"/>
            <a:ext cx="372300" cy="984900"/>
          </a:xfrm>
          <a:prstGeom prst="bentConnector4">
            <a:avLst>
              <a:gd name="adj1" fmla="val -63961"/>
              <a:gd name="adj2" fmla="val 68886"/>
            </a:avLst>
          </a:prstGeom>
          <a:noFill/>
          <a:ln w="19050" cap="flat" cmpd="sng">
            <a:solidFill>
              <a:schemeClr val="dk1"/>
            </a:solidFill>
            <a:prstDash val="solid"/>
            <a:round/>
            <a:headEnd type="none" w="med" len="med"/>
            <a:tailEnd type="none" w="med" len="med"/>
          </a:ln>
        </p:spPr>
      </p:cxnSp>
      <p:cxnSp>
        <p:nvCxnSpPr>
          <p:cNvPr id="1418" name="Google Shape;1418;p41"/>
          <p:cNvCxnSpPr>
            <a:stCxn id="1415" idx="3"/>
            <a:endCxn id="1413" idx="0"/>
          </p:cNvCxnSpPr>
          <p:nvPr/>
        </p:nvCxnSpPr>
        <p:spPr>
          <a:xfrm flipH="1">
            <a:off x="5250959" y="2610351"/>
            <a:ext cx="372000" cy="838500"/>
          </a:xfrm>
          <a:prstGeom prst="bentConnector4">
            <a:avLst>
              <a:gd name="adj1" fmla="val -64012"/>
              <a:gd name="adj2" fmla="val 72192"/>
            </a:avLst>
          </a:prstGeom>
          <a:noFill/>
          <a:ln w="19050" cap="flat" cmpd="sng">
            <a:solidFill>
              <a:schemeClr val="dk1"/>
            </a:solidFill>
            <a:prstDash val="solid"/>
            <a:round/>
            <a:headEnd type="none" w="med" len="med"/>
            <a:tailEnd type="none" w="med" len="med"/>
          </a:ln>
        </p:spPr>
      </p:cxnSp>
      <p:cxnSp>
        <p:nvCxnSpPr>
          <p:cNvPr id="1419" name="Google Shape;1419;p41"/>
          <p:cNvCxnSpPr>
            <a:stCxn id="1413" idx="2"/>
            <a:endCxn id="1414" idx="3"/>
          </p:cNvCxnSpPr>
          <p:nvPr/>
        </p:nvCxnSpPr>
        <p:spPr>
          <a:xfrm rot="5400000" flipH="1">
            <a:off x="4572359" y="3514716"/>
            <a:ext cx="372000" cy="984900"/>
          </a:xfrm>
          <a:prstGeom prst="bentConnector4">
            <a:avLst>
              <a:gd name="adj1" fmla="val -64012"/>
              <a:gd name="adj2" fmla="val 68886"/>
            </a:avLst>
          </a:prstGeom>
          <a:noFill/>
          <a:ln w="19050" cap="flat" cmpd="sng">
            <a:solidFill>
              <a:schemeClr val="dk1"/>
            </a:solidFill>
            <a:prstDash val="solid"/>
            <a:round/>
            <a:headEnd type="none" w="med" len="med"/>
            <a:tailEnd type="none" w="med" len="med"/>
          </a:ln>
        </p:spPr>
      </p:cxnSp>
      <p:cxnSp>
        <p:nvCxnSpPr>
          <p:cNvPr id="1420" name="Google Shape;1420;p41"/>
          <p:cNvCxnSpPr>
            <a:stCxn id="1414" idx="1"/>
            <a:endCxn id="1412" idx="2"/>
          </p:cNvCxnSpPr>
          <p:nvPr/>
        </p:nvCxnSpPr>
        <p:spPr>
          <a:xfrm rot="10800000" flipH="1">
            <a:off x="3521749" y="2982516"/>
            <a:ext cx="372300" cy="838500"/>
          </a:xfrm>
          <a:prstGeom prst="bentConnector4">
            <a:avLst>
              <a:gd name="adj1" fmla="val -63961"/>
              <a:gd name="adj2" fmla="val 72192"/>
            </a:avLst>
          </a:prstGeom>
          <a:noFill/>
          <a:ln w="19050" cap="flat" cmpd="sng">
            <a:solidFill>
              <a:schemeClr val="dk1"/>
            </a:solidFill>
            <a:prstDash val="solid"/>
            <a:round/>
            <a:headEnd type="none" w="med" len="med"/>
            <a:tailEnd type="none" w="med" len="med"/>
          </a:ln>
        </p:spPr>
      </p:cxnSp>
      <p:sp>
        <p:nvSpPr>
          <p:cNvPr id="1421" name="Google Shape;1421;p41"/>
          <p:cNvSpPr txBox="1">
            <a:spLocks noGrp="1"/>
          </p:cNvSpPr>
          <p:nvPr>
            <p:ph type="subTitle" idx="4294967295"/>
          </p:nvPr>
        </p:nvSpPr>
        <p:spPr>
          <a:xfrm>
            <a:off x="5796136" y="3847721"/>
            <a:ext cx="2664296" cy="572700"/>
          </a:xfrm>
          <a:prstGeom prst="rect">
            <a:avLst/>
          </a:prstGeom>
        </p:spPr>
        <p:txBody>
          <a:bodyPr spcFirstLastPara="1" wrap="square" lIns="91425" tIns="91425" rIns="91425" bIns="91425" anchor="t" anchorCtr="0">
            <a:noAutofit/>
          </a:bodyPr>
          <a:lstStyle/>
          <a:p>
            <a:pPr marL="0" lvl="0" indent="0">
              <a:buNone/>
            </a:pPr>
            <a:r>
              <a:rPr lang="en-GB" sz="1000" dirty="0"/>
              <a:t>List of all sources cited in the project report, Include additional materials such as wireframes, </a:t>
            </a:r>
            <a:r>
              <a:rPr lang="en-GB" sz="1000" dirty="0" err="1"/>
              <a:t>mockups</a:t>
            </a:r>
            <a:r>
              <a:rPr lang="en-GB" sz="1000" dirty="0"/>
              <a:t>, code snippets, or documentation related to the project</a:t>
            </a:r>
            <a:endParaRPr sz="1000" dirty="0"/>
          </a:p>
        </p:txBody>
      </p:sp>
      <p:sp>
        <p:nvSpPr>
          <p:cNvPr id="1422" name="Google Shape;1422;p41"/>
          <p:cNvSpPr txBox="1">
            <a:spLocks noGrp="1"/>
          </p:cNvSpPr>
          <p:nvPr>
            <p:ph type="title" idx="4294967295"/>
          </p:nvPr>
        </p:nvSpPr>
        <p:spPr>
          <a:xfrm>
            <a:off x="6349250" y="2171427"/>
            <a:ext cx="1898700" cy="42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dirty="0"/>
              <a:t>Conclusion</a:t>
            </a:r>
            <a:endParaRPr sz="1800" dirty="0"/>
          </a:p>
        </p:txBody>
      </p:sp>
      <p:sp>
        <p:nvSpPr>
          <p:cNvPr id="1423" name="Google Shape;1423;p41"/>
          <p:cNvSpPr txBox="1">
            <a:spLocks noGrp="1"/>
          </p:cNvSpPr>
          <p:nvPr>
            <p:ph type="subTitle" idx="4294967295"/>
          </p:nvPr>
        </p:nvSpPr>
        <p:spPr>
          <a:xfrm>
            <a:off x="6300192" y="2404839"/>
            <a:ext cx="1898700" cy="572700"/>
          </a:xfrm>
          <a:prstGeom prst="rect">
            <a:avLst/>
          </a:prstGeom>
        </p:spPr>
        <p:txBody>
          <a:bodyPr spcFirstLastPara="1" wrap="square" lIns="91425" tIns="91425" rIns="91425" bIns="91425" anchor="t" anchorCtr="0">
            <a:noAutofit/>
          </a:bodyPr>
          <a:lstStyle/>
          <a:p>
            <a:pPr marL="0" lvl="0" indent="0">
              <a:buNone/>
            </a:pPr>
            <a:r>
              <a:rPr lang="en-GB" sz="1000" dirty="0"/>
              <a:t>summarizes the key findings and achievements of the project, highlighting the importance of the platform in facilitating online purchases of home appliances.</a:t>
            </a:r>
            <a:endParaRPr sz="1000" dirty="0"/>
          </a:p>
        </p:txBody>
      </p:sp>
      <p:sp>
        <p:nvSpPr>
          <p:cNvPr id="1424" name="Google Shape;1424;p41"/>
          <p:cNvSpPr txBox="1">
            <a:spLocks noGrp="1"/>
          </p:cNvSpPr>
          <p:nvPr>
            <p:ph type="title" idx="4294967295"/>
          </p:nvPr>
        </p:nvSpPr>
        <p:spPr>
          <a:xfrm>
            <a:off x="5724128" y="3603514"/>
            <a:ext cx="2232248" cy="420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References/Appendices</a:t>
            </a:r>
            <a:endParaRPr sz="1200" dirty="0"/>
          </a:p>
        </p:txBody>
      </p:sp>
      <p:sp>
        <p:nvSpPr>
          <p:cNvPr id="1425" name="Google Shape;1425;p41"/>
          <p:cNvSpPr txBox="1">
            <a:spLocks noGrp="1"/>
          </p:cNvSpPr>
          <p:nvPr>
            <p:ph type="title" idx="4294967295"/>
          </p:nvPr>
        </p:nvSpPr>
        <p:spPr>
          <a:xfrm>
            <a:off x="896750" y="3382102"/>
            <a:ext cx="1898700" cy="420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1800" dirty="0"/>
              <a:t>Discussion</a:t>
            </a:r>
            <a:endParaRPr sz="1800" dirty="0"/>
          </a:p>
        </p:txBody>
      </p:sp>
      <p:sp>
        <p:nvSpPr>
          <p:cNvPr id="1426" name="Google Shape;1426;p41"/>
          <p:cNvSpPr txBox="1">
            <a:spLocks noGrp="1"/>
          </p:cNvSpPr>
          <p:nvPr>
            <p:ph type="subTitle" idx="4294967295"/>
          </p:nvPr>
        </p:nvSpPr>
        <p:spPr>
          <a:xfrm>
            <a:off x="896850" y="3687239"/>
            <a:ext cx="1898700" cy="572700"/>
          </a:xfrm>
          <a:prstGeom prst="rect">
            <a:avLst/>
          </a:prstGeom>
        </p:spPr>
        <p:txBody>
          <a:bodyPr spcFirstLastPara="1" wrap="square" lIns="91425" tIns="91425" rIns="91425" bIns="91425" anchor="t" anchorCtr="0">
            <a:noAutofit/>
          </a:bodyPr>
          <a:lstStyle/>
          <a:p>
            <a:pPr marL="0" lvl="0" indent="0" algn="r">
              <a:buNone/>
            </a:pPr>
            <a:r>
              <a:rPr lang="en-GB" sz="1000" dirty="0" err="1"/>
              <a:t>analyzes</a:t>
            </a:r>
            <a:r>
              <a:rPr lang="en-GB" sz="1000" dirty="0"/>
              <a:t> the effectiveness and usability of the platform, based on user feedback and testing results. </a:t>
            </a:r>
            <a:endParaRPr sz="1000" dirty="0"/>
          </a:p>
        </p:txBody>
      </p:sp>
      <p:sp>
        <p:nvSpPr>
          <p:cNvPr id="1427" name="Google Shape;1427;p41"/>
          <p:cNvSpPr txBox="1">
            <a:spLocks noGrp="1"/>
          </p:cNvSpPr>
          <p:nvPr>
            <p:ph type="title" idx="4294967295"/>
          </p:nvPr>
        </p:nvSpPr>
        <p:spPr>
          <a:xfrm>
            <a:off x="862153" y="2171440"/>
            <a:ext cx="2895230" cy="4209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IN" sz="1800" dirty="0"/>
              <a:t>User Authentication and Authorization:</a:t>
            </a:r>
            <a:endParaRPr sz="1800" dirty="0"/>
          </a:p>
        </p:txBody>
      </p:sp>
      <p:sp>
        <p:nvSpPr>
          <p:cNvPr id="1428" name="Google Shape;1428;p41"/>
          <p:cNvSpPr txBox="1">
            <a:spLocks noGrp="1"/>
          </p:cNvSpPr>
          <p:nvPr>
            <p:ph type="subTitle" idx="4294967295"/>
          </p:nvPr>
        </p:nvSpPr>
        <p:spPr>
          <a:xfrm>
            <a:off x="896850" y="2476577"/>
            <a:ext cx="1898700" cy="572700"/>
          </a:xfrm>
          <a:prstGeom prst="rect">
            <a:avLst/>
          </a:prstGeom>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dirty="0"/>
              <a:t>What is the output of the project</a:t>
            </a:r>
            <a:endParaRPr dirty="0"/>
          </a:p>
        </p:txBody>
      </p:sp>
      <p:grpSp>
        <p:nvGrpSpPr>
          <p:cNvPr id="1429" name="Google Shape;1429;p41"/>
          <p:cNvGrpSpPr/>
          <p:nvPr/>
        </p:nvGrpSpPr>
        <p:grpSpPr>
          <a:xfrm>
            <a:off x="3701877" y="3546690"/>
            <a:ext cx="384044" cy="548652"/>
            <a:chOff x="1880280" y="1139760"/>
            <a:chExt cx="256320" cy="378720"/>
          </a:xfrm>
        </p:grpSpPr>
        <p:sp>
          <p:nvSpPr>
            <p:cNvPr id="1430" name="Google Shape;1430;p41"/>
            <p:cNvSpPr/>
            <p:nvPr/>
          </p:nvSpPr>
          <p:spPr>
            <a:xfrm>
              <a:off x="1885680" y="1169640"/>
              <a:ext cx="245160" cy="343440"/>
            </a:xfrm>
            <a:custGeom>
              <a:avLst/>
              <a:gdLst/>
              <a:ahLst/>
              <a:cxnLst/>
              <a:rect l="l" t="t" r="r" b="b"/>
              <a:pathLst>
                <a:path w="681" h="954" extrusionOk="0">
                  <a:moveTo>
                    <a:pt x="681" y="919"/>
                  </a:moveTo>
                  <a:cubicBezTo>
                    <a:pt x="681" y="938"/>
                    <a:pt x="666" y="954"/>
                    <a:pt x="647" y="954"/>
                  </a:cubicBezTo>
                  <a:lnTo>
                    <a:pt x="34" y="954"/>
                  </a:lnTo>
                  <a:cubicBezTo>
                    <a:pt x="16" y="954"/>
                    <a:pt x="0" y="938"/>
                    <a:pt x="0" y="919"/>
                  </a:cubicBezTo>
                  <a:lnTo>
                    <a:pt x="0" y="34"/>
                  </a:lnTo>
                  <a:cubicBezTo>
                    <a:pt x="0" y="15"/>
                    <a:pt x="16" y="0"/>
                    <a:pt x="34" y="0"/>
                  </a:cubicBezTo>
                  <a:lnTo>
                    <a:pt x="647" y="0"/>
                  </a:lnTo>
                  <a:cubicBezTo>
                    <a:pt x="666" y="0"/>
                    <a:pt x="681" y="15"/>
                    <a:pt x="681" y="34"/>
                  </a:cubicBezTo>
                  <a:lnTo>
                    <a:pt x="681" y="919"/>
                  </a:lnTo>
                  <a:close/>
                </a:path>
              </a:pathLst>
            </a:custGeom>
            <a:solidFill>
              <a:srgbClr val="E9B000"/>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1" name="Google Shape;1431;p41"/>
            <p:cNvSpPr/>
            <p:nvPr/>
          </p:nvSpPr>
          <p:spPr>
            <a:xfrm>
              <a:off x="1910160" y="1188000"/>
              <a:ext cx="196200" cy="300240"/>
            </a:xfrm>
            <a:custGeom>
              <a:avLst/>
              <a:gdLst/>
              <a:ahLst/>
              <a:cxnLst/>
              <a:rect l="l" t="t" r="r" b="b"/>
              <a:pathLst>
                <a:path w="545" h="834" extrusionOk="0">
                  <a:moveTo>
                    <a:pt x="545" y="659"/>
                  </a:moveTo>
                  <a:lnTo>
                    <a:pt x="545" y="13"/>
                  </a:lnTo>
                  <a:cubicBezTo>
                    <a:pt x="545" y="6"/>
                    <a:pt x="540" y="0"/>
                    <a:pt x="533" y="0"/>
                  </a:cubicBezTo>
                  <a:lnTo>
                    <a:pt x="13" y="0"/>
                  </a:lnTo>
                  <a:cubicBezTo>
                    <a:pt x="6" y="0"/>
                    <a:pt x="0" y="6"/>
                    <a:pt x="0" y="13"/>
                  </a:cubicBezTo>
                  <a:lnTo>
                    <a:pt x="0" y="822"/>
                  </a:lnTo>
                  <a:cubicBezTo>
                    <a:pt x="0" y="829"/>
                    <a:pt x="6" y="834"/>
                    <a:pt x="13" y="834"/>
                  </a:cubicBezTo>
                  <a:lnTo>
                    <a:pt x="370" y="834"/>
                  </a:lnTo>
                  <a:cubicBezTo>
                    <a:pt x="373" y="834"/>
                    <a:pt x="376" y="833"/>
                    <a:pt x="379" y="831"/>
                  </a:cubicBezTo>
                  <a:lnTo>
                    <a:pt x="542" y="668"/>
                  </a:lnTo>
                  <a:cubicBezTo>
                    <a:pt x="544" y="665"/>
                    <a:pt x="545" y="662"/>
                    <a:pt x="545" y="659"/>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2" name="Google Shape;1432;p41"/>
            <p:cNvSpPr/>
            <p:nvPr/>
          </p:nvSpPr>
          <p:spPr>
            <a:xfrm>
              <a:off x="1953360" y="1230840"/>
              <a:ext cx="110160" cy="110520"/>
            </a:xfrm>
            <a:custGeom>
              <a:avLst/>
              <a:gdLst/>
              <a:ahLst/>
              <a:cxnLst/>
              <a:rect l="l" t="t" r="r" b="b"/>
              <a:pathLst>
                <a:path w="306" h="307" extrusionOk="0">
                  <a:moveTo>
                    <a:pt x="306" y="154"/>
                  </a:moveTo>
                  <a:cubicBezTo>
                    <a:pt x="306" y="238"/>
                    <a:pt x="237" y="307"/>
                    <a:pt x="153" y="307"/>
                  </a:cubicBezTo>
                  <a:cubicBezTo>
                    <a:pt x="68" y="307"/>
                    <a:pt x="0" y="238"/>
                    <a:pt x="0" y="154"/>
                  </a:cubicBezTo>
                  <a:cubicBezTo>
                    <a:pt x="0" y="69"/>
                    <a:pt x="68" y="0"/>
                    <a:pt x="153" y="0"/>
                  </a:cubicBezTo>
                  <a:cubicBezTo>
                    <a:pt x="237" y="0"/>
                    <a:pt x="306" y="69"/>
                    <a:pt x="306" y="154"/>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3" name="Google Shape;1433;p41"/>
            <p:cNvSpPr/>
            <p:nvPr/>
          </p:nvSpPr>
          <p:spPr>
            <a:xfrm>
              <a:off x="1971720" y="1169640"/>
              <a:ext cx="73440" cy="30600"/>
            </a:xfrm>
            <a:custGeom>
              <a:avLst/>
              <a:gdLst/>
              <a:ahLst/>
              <a:cxnLst/>
              <a:rect l="l" t="t" r="r" b="b"/>
              <a:pathLst>
                <a:path w="204" h="85" extrusionOk="0">
                  <a:moveTo>
                    <a:pt x="192" y="0"/>
                  </a:moveTo>
                  <a:lnTo>
                    <a:pt x="12" y="0"/>
                  </a:lnTo>
                  <a:cubicBezTo>
                    <a:pt x="5" y="0"/>
                    <a:pt x="0" y="6"/>
                    <a:pt x="0" y="13"/>
                  </a:cubicBezTo>
                  <a:lnTo>
                    <a:pt x="0" y="73"/>
                  </a:lnTo>
                  <a:cubicBezTo>
                    <a:pt x="0" y="80"/>
                    <a:pt x="5" y="85"/>
                    <a:pt x="12" y="85"/>
                  </a:cubicBezTo>
                  <a:lnTo>
                    <a:pt x="192" y="85"/>
                  </a:lnTo>
                  <a:cubicBezTo>
                    <a:pt x="198" y="85"/>
                    <a:pt x="204" y="80"/>
                    <a:pt x="204" y="73"/>
                  </a:cubicBezTo>
                  <a:lnTo>
                    <a:pt x="204" y="13"/>
                  </a:lnTo>
                  <a:cubicBezTo>
                    <a:pt x="204" y="6"/>
                    <a:pt x="198" y="0"/>
                    <a:pt x="192" y="0"/>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4" name="Google Shape;1434;p41"/>
            <p:cNvSpPr/>
            <p:nvPr/>
          </p:nvSpPr>
          <p:spPr>
            <a:xfrm>
              <a:off x="2045160" y="1427040"/>
              <a:ext cx="60840" cy="60840"/>
            </a:xfrm>
            <a:custGeom>
              <a:avLst/>
              <a:gdLst/>
              <a:ahLst/>
              <a:cxnLst/>
              <a:rect l="l" t="t" r="r" b="b"/>
              <a:pathLst>
                <a:path w="169" h="169" extrusionOk="0">
                  <a:moveTo>
                    <a:pt x="12" y="0"/>
                  </a:moveTo>
                  <a:cubicBezTo>
                    <a:pt x="5" y="0"/>
                    <a:pt x="0" y="6"/>
                    <a:pt x="0" y="13"/>
                  </a:cubicBezTo>
                  <a:lnTo>
                    <a:pt x="0" y="169"/>
                  </a:lnTo>
                  <a:cubicBezTo>
                    <a:pt x="1" y="169"/>
                    <a:pt x="3" y="168"/>
                    <a:pt x="4" y="167"/>
                  </a:cubicBezTo>
                  <a:lnTo>
                    <a:pt x="167" y="4"/>
                  </a:lnTo>
                  <a:cubicBezTo>
                    <a:pt x="168" y="3"/>
                    <a:pt x="168" y="2"/>
                    <a:pt x="169" y="0"/>
                  </a:cubicBezTo>
                  <a:lnTo>
                    <a:pt x="12" y="0"/>
                  </a:lnTo>
                  <a:close/>
                </a:path>
              </a:pathLst>
            </a:custGeom>
            <a:solidFill>
              <a:srgbClr val="DDFBFC"/>
            </a:solidFill>
            <a:ln>
              <a:noFill/>
            </a:ln>
          </p:spPr>
          <p:txBody>
            <a:bodyPr spcFirstLastPara="1" wrap="square" lIns="90000" tIns="15825" rIns="90000" bIns="1582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5" name="Google Shape;1435;p41"/>
            <p:cNvSpPr/>
            <p:nvPr/>
          </p:nvSpPr>
          <p:spPr>
            <a:xfrm>
              <a:off x="2008440" y="1230840"/>
              <a:ext cx="38880" cy="48960"/>
            </a:xfrm>
            <a:custGeom>
              <a:avLst/>
              <a:gdLst/>
              <a:ahLst/>
              <a:cxnLst/>
              <a:rect l="l" t="t" r="r" b="b"/>
              <a:pathLst>
                <a:path w="108" h="136" extrusionOk="0">
                  <a:moveTo>
                    <a:pt x="108" y="45"/>
                  </a:moveTo>
                  <a:lnTo>
                    <a:pt x="108" y="45"/>
                  </a:lnTo>
                  <a:cubicBezTo>
                    <a:pt x="80" y="18"/>
                    <a:pt x="42" y="0"/>
                    <a:pt x="0" y="0"/>
                  </a:cubicBezTo>
                  <a:lnTo>
                    <a:pt x="0" y="124"/>
                  </a:lnTo>
                  <a:cubicBezTo>
                    <a:pt x="0" y="135"/>
                    <a:pt x="13" y="140"/>
                    <a:pt x="21" y="133"/>
                  </a:cubicBezTo>
                  <a:lnTo>
                    <a:pt x="108" y="45"/>
                  </a:lnTo>
                  <a:close/>
                </a:path>
              </a:pathLst>
            </a:custGeom>
            <a:solidFill>
              <a:srgbClr val="EB6E80"/>
            </a:solidFill>
            <a:ln>
              <a:noFill/>
            </a:ln>
          </p:spPr>
          <p:txBody>
            <a:bodyPr spcFirstLastPara="1" wrap="square" lIns="90000" tIns="3950" rIns="90000" bIns="395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6" name="Google Shape;1436;p41"/>
            <p:cNvSpPr/>
            <p:nvPr/>
          </p:nvSpPr>
          <p:spPr>
            <a:xfrm>
              <a:off x="1880280" y="1139760"/>
              <a:ext cx="256320" cy="378720"/>
            </a:xfrm>
            <a:custGeom>
              <a:avLst/>
              <a:gdLst/>
              <a:ahLst/>
              <a:cxnLst/>
              <a:rect l="l" t="t" r="r" b="b"/>
              <a:pathLst>
                <a:path w="712" h="1052" extrusionOk="0">
                  <a:moveTo>
                    <a:pt x="443" y="153"/>
                  </a:moveTo>
                  <a:lnTo>
                    <a:pt x="269" y="153"/>
                  </a:lnTo>
                  <a:lnTo>
                    <a:pt x="269" y="99"/>
                  </a:lnTo>
                  <a:lnTo>
                    <a:pt x="322" y="99"/>
                  </a:lnTo>
                  <a:lnTo>
                    <a:pt x="322" y="99"/>
                  </a:lnTo>
                  <a:lnTo>
                    <a:pt x="390" y="99"/>
                  </a:lnTo>
                  <a:lnTo>
                    <a:pt x="390" y="99"/>
                  </a:lnTo>
                  <a:lnTo>
                    <a:pt x="443" y="99"/>
                  </a:lnTo>
                  <a:lnTo>
                    <a:pt x="443" y="153"/>
                  </a:lnTo>
                  <a:moveTo>
                    <a:pt x="613" y="150"/>
                  </a:moveTo>
                  <a:lnTo>
                    <a:pt x="613" y="783"/>
                  </a:lnTo>
                  <a:lnTo>
                    <a:pt x="458" y="783"/>
                  </a:lnTo>
                  <a:cubicBezTo>
                    <a:pt x="449" y="783"/>
                    <a:pt x="443" y="790"/>
                    <a:pt x="443" y="798"/>
                  </a:cubicBezTo>
                  <a:lnTo>
                    <a:pt x="443" y="953"/>
                  </a:lnTo>
                  <a:lnTo>
                    <a:pt x="99" y="953"/>
                  </a:lnTo>
                  <a:lnTo>
                    <a:pt x="99" y="150"/>
                  </a:lnTo>
                  <a:lnTo>
                    <a:pt x="238" y="150"/>
                  </a:lnTo>
                  <a:lnTo>
                    <a:pt x="238" y="168"/>
                  </a:lnTo>
                  <a:cubicBezTo>
                    <a:pt x="238" y="177"/>
                    <a:pt x="245" y="184"/>
                    <a:pt x="254" y="184"/>
                  </a:cubicBezTo>
                  <a:lnTo>
                    <a:pt x="458" y="184"/>
                  </a:lnTo>
                  <a:cubicBezTo>
                    <a:pt x="466" y="184"/>
                    <a:pt x="473" y="177"/>
                    <a:pt x="473" y="168"/>
                  </a:cubicBezTo>
                  <a:lnTo>
                    <a:pt x="473" y="150"/>
                  </a:lnTo>
                  <a:lnTo>
                    <a:pt x="613" y="150"/>
                  </a:lnTo>
                  <a:moveTo>
                    <a:pt x="473" y="931"/>
                  </a:moveTo>
                  <a:lnTo>
                    <a:pt x="473" y="814"/>
                  </a:lnTo>
                  <a:lnTo>
                    <a:pt x="591" y="814"/>
                  </a:lnTo>
                  <a:lnTo>
                    <a:pt x="473" y="931"/>
                  </a:lnTo>
                  <a:moveTo>
                    <a:pt x="337" y="49"/>
                  </a:moveTo>
                  <a:cubicBezTo>
                    <a:pt x="337" y="39"/>
                    <a:pt x="346" y="31"/>
                    <a:pt x="356" y="31"/>
                  </a:cubicBezTo>
                  <a:cubicBezTo>
                    <a:pt x="366" y="31"/>
                    <a:pt x="374" y="39"/>
                    <a:pt x="374" y="49"/>
                  </a:cubicBezTo>
                  <a:lnTo>
                    <a:pt x="374" y="68"/>
                  </a:lnTo>
                  <a:lnTo>
                    <a:pt x="337" y="68"/>
                  </a:lnTo>
                  <a:lnTo>
                    <a:pt x="337" y="49"/>
                  </a:lnTo>
                  <a:moveTo>
                    <a:pt x="662" y="68"/>
                  </a:moveTo>
                  <a:lnTo>
                    <a:pt x="405" y="68"/>
                  </a:lnTo>
                  <a:lnTo>
                    <a:pt x="405" y="49"/>
                  </a:lnTo>
                  <a:lnTo>
                    <a:pt x="405" y="49"/>
                  </a:lnTo>
                  <a:cubicBezTo>
                    <a:pt x="405" y="22"/>
                    <a:pt x="383" y="0"/>
                    <a:pt x="356" y="0"/>
                  </a:cubicBezTo>
                  <a:cubicBezTo>
                    <a:pt x="329" y="0"/>
                    <a:pt x="306" y="22"/>
                    <a:pt x="306" y="49"/>
                  </a:cubicBezTo>
                  <a:lnTo>
                    <a:pt x="306" y="68"/>
                  </a:lnTo>
                  <a:lnTo>
                    <a:pt x="192" y="68"/>
                  </a:lnTo>
                  <a:cubicBezTo>
                    <a:pt x="183" y="68"/>
                    <a:pt x="176" y="75"/>
                    <a:pt x="176" y="83"/>
                  </a:cubicBezTo>
                  <a:cubicBezTo>
                    <a:pt x="176" y="92"/>
                    <a:pt x="183" y="99"/>
                    <a:pt x="192" y="99"/>
                  </a:cubicBezTo>
                  <a:lnTo>
                    <a:pt x="238" y="99"/>
                  </a:lnTo>
                  <a:lnTo>
                    <a:pt x="238" y="119"/>
                  </a:lnTo>
                  <a:lnTo>
                    <a:pt x="83" y="119"/>
                  </a:lnTo>
                  <a:cubicBezTo>
                    <a:pt x="75" y="119"/>
                    <a:pt x="68" y="126"/>
                    <a:pt x="68" y="134"/>
                  </a:cubicBezTo>
                  <a:lnTo>
                    <a:pt x="68" y="968"/>
                  </a:lnTo>
                  <a:cubicBezTo>
                    <a:pt x="68" y="977"/>
                    <a:pt x="75" y="984"/>
                    <a:pt x="83" y="984"/>
                  </a:cubicBezTo>
                  <a:lnTo>
                    <a:pt x="458" y="984"/>
                  </a:lnTo>
                  <a:lnTo>
                    <a:pt x="458" y="984"/>
                  </a:lnTo>
                  <a:cubicBezTo>
                    <a:pt x="459" y="984"/>
                    <a:pt x="459" y="984"/>
                    <a:pt x="459" y="984"/>
                  </a:cubicBezTo>
                  <a:cubicBezTo>
                    <a:pt x="460" y="984"/>
                    <a:pt x="460" y="984"/>
                    <a:pt x="460" y="984"/>
                  </a:cubicBezTo>
                  <a:cubicBezTo>
                    <a:pt x="461" y="984"/>
                    <a:pt x="461" y="984"/>
                    <a:pt x="461" y="984"/>
                  </a:cubicBezTo>
                  <a:cubicBezTo>
                    <a:pt x="461" y="983"/>
                    <a:pt x="462" y="983"/>
                    <a:pt x="462" y="983"/>
                  </a:cubicBezTo>
                  <a:lnTo>
                    <a:pt x="462" y="983"/>
                  </a:lnTo>
                  <a:cubicBezTo>
                    <a:pt x="463" y="983"/>
                    <a:pt x="463" y="983"/>
                    <a:pt x="464" y="983"/>
                  </a:cubicBezTo>
                  <a:lnTo>
                    <a:pt x="464" y="983"/>
                  </a:lnTo>
                  <a:cubicBezTo>
                    <a:pt x="464" y="983"/>
                    <a:pt x="464" y="982"/>
                    <a:pt x="465" y="982"/>
                  </a:cubicBezTo>
                  <a:lnTo>
                    <a:pt x="465" y="982"/>
                  </a:lnTo>
                  <a:cubicBezTo>
                    <a:pt x="466" y="982"/>
                    <a:pt x="466" y="982"/>
                    <a:pt x="466" y="981"/>
                  </a:cubicBezTo>
                  <a:lnTo>
                    <a:pt x="467" y="981"/>
                  </a:lnTo>
                  <a:lnTo>
                    <a:pt x="467" y="981"/>
                  </a:lnTo>
                  <a:lnTo>
                    <a:pt x="468" y="980"/>
                  </a:lnTo>
                  <a:cubicBezTo>
                    <a:pt x="468" y="980"/>
                    <a:pt x="469" y="980"/>
                    <a:pt x="469" y="979"/>
                  </a:cubicBezTo>
                  <a:lnTo>
                    <a:pt x="639" y="809"/>
                  </a:lnTo>
                  <a:cubicBezTo>
                    <a:pt x="640" y="809"/>
                    <a:pt x="640" y="808"/>
                    <a:pt x="640" y="808"/>
                  </a:cubicBezTo>
                  <a:cubicBezTo>
                    <a:pt x="641" y="807"/>
                    <a:pt x="641" y="807"/>
                    <a:pt x="641" y="807"/>
                  </a:cubicBezTo>
                  <a:cubicBezTo>
                    <a:pt x="641" y="807"/>
                    <a:pt x="641" y="806"/>
                    <a:pt x="642" y="805"/>
                  </a:cubicBezTo>
                  <a:lnTo>
                    <a:pt x="642" y="805"/>
                  </a:lnTo>
                  <a:cubicBezTo>
                    <a:pt x="642" y="805"/>
                    <a:pt x="642" y="804"/>
                    <a:pt x="643" y="804"/>
                  </a:cubicBezTo>
                  <a:cubicBezTo>
                    <a:pt x="643" y="803"/>
                    <a:pt x="643" y="803"/>
                    <a:pt x="643" y="803"/>
                  </a:cubicBezTo>
                  <a:cubicBezTo>
                    <a:pt x="643" y="803"/>
                    <a:pt x="643" y="802"/>
                    <a:pt x="643" y="801"/>
                  </a:cubicBezTo>
                  <a:lnTo>
                    <a:pt x="643" y="801"/>
                  </a:lnTo>
                  <a:cubicBezTo>
                    <a:pt x="643" y="800"/>
                    <a:pt x="644" y="800"/>
                    <a:pt x="644" y="799"/>
                  </a:cubicBezTo>
                  <a:lnTo>
                    <a:pt x="644" y="799"/>
                  </a:lnTo>
                  <a:lnTo>
                    <a:pt x="644" y="798"/>
                  </a:lnTo>
                  <a:lnTo>
                    <a:pt x="644" y="134"/>
                  </a:lnTo>
                  <a:cubicBezTo>
                    <a:pt x="644" y="126"/>
                    <a:pt x="637" y="119"/>
                    <a:pt x="628" y="119"/>
                  </a:cubicBezTo>
                  <a:lnTo>
                    <a:pt x="473" y="119"/>
                  </a:lnTo>
                  <a:lnTo>
                    <a:pt x="473" y="99"/>
                  </a:lnTo>
                  <a:lnTo>
                    <a:pt x="662" y="99"/>
                  </a:lnTo>
                  <a:cubicBezTo>
                    <a:pt x="673" y="99"/>
                    <a:pt x="681" y="107"/>
                    <a:pt x="681" y="117"/>
                  </a:cubicBezTo>
                  <a:lnTo>
                    <a:pt x="681" y="1002"/>
                  </a:lnTo>
                  <a:cubicBezTo>
                    <a:pt x="681" y="1013"/>
                    <a:pt x="673" y="1021"/>
                    <a:pt x="662" y="1021"/>
                  </a:cubicBezTo>
                  <a:lnTo>
                    <a:pt x="49" y="1021"/>
                  </a:lnTo>
                  <a:cubicBezTo>
                    <a:pt x="39" y="1021"/>
                    <a:pt x="31" y="1013"/>
                    <a:pt x="31" y="1002"/>
                  </a:cubicBezTo>
                  <a:lnTo>
                    <a:pt x="31" y="117"/>
                  </a:lnTo>
                  <a:cubicBezTo>
                    <a:pt x="31" y="107"/>
                    <a:pt x="39" y="99"/>
                    <a:pt x="49" y="99"/>
                  </a:cubicBezTo>
                  <a:lnTo>
                    <a:pt x="130" y="99"/>
                  </a:lnTo>
                  <a:cubicBezTo>
                    <a:pt x="138" y="99"/>
                    <a:pt x="145" y="92"/>
                    <a:pt x="145" y="83"/>
                  </a:cubicBezTo>
                  <a:cubicBezTo>
                    <a:pt x="145" y="75"/>
                    <a:pt x="138" y="68"/>
                    <a:pt x="130" y="68"/>
                  </a:cubicBezTo>
                  <a:lnTo>
                    <a:pt x="49" y="68"/>
                  </a:lnTo>
                  <a:cubicBezTo>
                    <a:pt x="22" y="68"/>
                    <a:pt x="0" y="90"/>
                    <a:pt x="0" y="117"/>
                  </a:cubicBezTo>
                  <a:lnTo>
                    <a:pt x="0" y="1002"/>
                  </a:lnTo>
                  <a:cubicBezTo>
                    <a:pt x="0" y="1030"/>
                    <a:pt x="22" y="1052"/>
                    <a:pt x="49" y="1052"/>
                  </a:cubicBezTo>
                  <a:lnTo>
                    <a:pt x="662" y="1052"/>
                  </a:lnTo>
                  <a:cubicBezTo>
                    <a:pt x="690" y="1052"/>
                    <a:pt x="712" y="1030"/>
                    <a:pt x="712" y="1002"/>
                  </a:cubicBezTo>
                  <a:lnTo>
                    <a:pt x="712" y="117"/>
                  </a:lnTo>
                  <a:cubicBezTo>
                    <a:pt x="712" y="90"/>
                    <a:pt x="690" y="68"/>
                    <a:pt x="662" y="68"/>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7" name="Google Shape;1437;p41"/>
            <p:cNvSpPr/>
            <p:nvPr/>
          </p:nvSpPr>
          <p:spPr>
            <a:xfrm>
              <a:off x="1947600" y="1225440"/>
              <a:ext cx="121320" cy="121320"/>
            </a:xfrm>
            <a:custGeom>
              <a:avLst/>
              <a:gdLst/>
              <a:ahLst/>
              <a:cxnLst/>
              <a:rect l="l" t="t" r="r" b="b"/>
              <a:pathLst>
                <a:path w="337" h="337" extrusionOk="0">
                  <a:moveTo>
                    <a:pt x="169" y="306"/>
                  </a:moveTo>
                  <a:cubicBezTo>
                    <a:pt x="93" y="306"/>
                    <a:pt x="31" y="245"/>
                    <a:pt x="31" y="169"/>
                  </a:cubicBezTo>
                  <a:cubicBezTo>
                    <a:pt x="31" y="98"/>
                    <a:pt x="85" y="39"/>
                    <a:pt x="153" y="32"/>
                  </a:cubicBezTo>
                  <a:lnTo>
                    <a:pt x="153" y="169"/>
                  </a:lnTo>
                  <a:cubicBezTo>
                    <a:pt x="153" y="175"/>
                    <a:pt x="157" y="181"/>
                    <a:pt x="163" y="183"/>
                  </a:cubicBezTo>
                  <a:cubicBezTo>
                    <a:pt x="165" y="184"/>
                    <a:pt x="167" y="184"/>
                    <a:pt x="169" y="184"/>
                  </a:cubicBezTo>
                  <a:cubicBezTo>
                    <a:pt x="173" y="184"/>
                    <a:pt x="177" y="182"/>
                    <a:pt x="180" y="180"/>
                  </a:cubicBezTo>
                  <a:lnTo>
                    <a:pt x="276" y="83"/>
                  </a:lnTo>
                  <a:cubicBezTo>
                    <a:pt x="295" y="106"/>
                    <a:pt x="307" y="136"/>
                    <a:pt x="307" y="169"/>
                  </a:cubicBezTo>
                  <a:cubicBezTo>
                    <a:pt x="307" y="245"/>
                    <a:pt x="245" y="306"/>
                    <a:pt x="169" y="306"/>
                  </a:cubicBezTo>
                  <a:moveTo>
                    <a:pt x="184" y="32"/>
                  </a:moveTo>
                  <a:cubicBezTo>
                    <a:pt x="211" y="35"/>
                    <a:pt x="235" y="45"/>
                    <a:pt x="255" y="61"/>
                  </a:cubicBezTo>
                  <a:lnTo>
                    <a:pt x="184" y="131"/>
                  </a:lnTo>
                  <a:lnTo>
                    <a:pt x="184" y="32"/>
                  </a:lnTo>
                  <a:moveTo>
                    <a:pt x="287" y="48"/>
                  </a:moveTo>
                  <a:cubicBezTo>
                    <a:pt x="256" y="18"/>
                    <a:pt x="215" y="0"/>
                    <a:pt x="169" y="0"/>
                  </a:cubicBezTo>
                  <a:cubicBezTo>
                    <a:pt x="76" y="0"/>
                    <a:pt x="0" y="76"/>
                    <a:pt x="0" y="169"/>
                  </a:cubicBezTo>
                  <a:cubicBezTo>
                    <a:pt x="0" y="262"/>
                    <a:pt x="76" y="337"/>
                    <a:pt x="169" y="337"/>
                  </a:cubicBezTo>
                  <a:cubicBezTo>
                    <a:pt x="262" y="337"/>
                    <a:pt x="337" y="262"/>
                    <a:pt x="337" y="169"/>
                  </a:cubicBezTo>
                  <a:cubicBezTo>
                    <a:pt x="337" y="123"/>
                    <a:pt x="319" y="81"/>
                    <a:pt x="289" y="51"/>
                  </a:cubicBezTo>
                  <a:cubicBezTo>
                    <a:pt x="289" y="50"/>
                    <a:pt x="288" y="50"/>
                    <a:pt x="288" y="49"/>
                  </a:cubicBezTo>
                  <a:cubicBezTo>
                    <a:pt x="288" y="49"/>
                    <a:pt x="287" y="49"/>
                    <a:pt x="287" y="48"/>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8" name="Google Shape;1438;p41"/>
            <p:cNvSpPr/>
            <p:nvPr/>
          </p:nvSpPr>
          <p:spPr>
            <a:xfrm>
              <a:off x="1929240" y="1372680"/>
              <a:ext cx="35640" cy="10800"/>
            </a:xfrm>
            <a:custGeom>
              <a:avLst/>
              <a:gdLst/>
              <a:ahLst/>
              <a:cxnLst/>
              <a:rect l="l" t="t" r="r" b="b"/>
              <a:pathLst>
                <a:path w="99" h="30" extrusionOk="0">
                  <a:moveTo>
                    <a:pt x="16" y="30"/>
                  </a:moveTo>
                  <a:lnTo>
                    <a:pt x="84" y="30"/>
                  </a:lnTo>
                  <a:cubicBezTo>
                    <a:pt x="92" y="30"/>
                    <a:pt x="99" y="23"/>
                    <a:pt x="99" y="15"/>
                  </a:cubicBezTo>
                  <a:cubicBezTo>
                    <a:pt x="99" y="6"/>
                    <a:pt x="92" y="0"/>
                    <a:pt x="84" y="0"/>
                  </a:cubicBezTo>
                  <a:lnTo>
                    <a:pt x="16" y="0"/>
                  </a:lnTo>
                  <a:cubicBezTo>
                    <a:pt x="7" y="0"/>
                    <a:pt x="0" y="6"/>
                    <a:pt x="0" y="15"/>
                  </a:cubicBezTo>
                  <a:cubicBezTo>
                    <a:pt x="0" y="23"/>
                    <a:pt x="7" y="30"/>
                    <a:pt x="16" y="3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39" name="Google Shape;1439;p41"/>
            <p:cNvSpPr/>
            <p:nvPr/>
          </p:nvSpPr>
          <p:spPr>
            <a:xfrm>
              <a:off x="1929240" y="1397160"/>
              <a:ext cx="84600" cy="11160"/>
            </a:xfrm>
            <a:custGeom>
              <a:avLst/>
              <a:gdLst/>
              <a:ahLst/>
              <a:cxnLst/>
              <a:rect l="l" t="t" r="r" b="b"/>
              <a:pathLst>
                <a:path w="235" h="31" extrusionOk="0">
                  <a:moveTo>
                    <a:pt x="220" y="0"/>
                  </a:moveTo>
                  <a:lnTo>
                    <a:pt x="16" y="0"/>
                  </a:lnTo>
                  <a:cubicBezTo>
                    <a:pt x="7" y="0"/>
                    <a:pt x="0" y="7"/>
                    <a:pt x="0" y="15"/>
                  </a:cubicBezTo>
                  <a:cubicBezTo>
                    <a:pt x="0" y="24"/>
                    <a:pt x="7" y="31"/>
                    <a:pt x="16" y="31"/>
                  </a:cubicBezTo>
                  <a:lnTo>
                    <a:pt x="220" y="31"/>
                  </a:lnTo>
                  <a:cubicBezTo>
                    <a:pt x="228" y="31"/>
                    <a:pt x="235" y="24"/>
                    <a:pt x="235" y="15"/>
                  </a:cubicBezTo>
                  <a:cubicBezTo>
                    <a:pt x="235" y="7"/>
                    <a:pt x="228" y="0"/>
                    <a:pt x="220"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40" name="Google Shape;1440;p41"/>
            <p:cNvSpPr/>
            <p:nvPr/>
          </p:nvSpPr>
          <p:spPr>
            <a:xfrm>
              <a:off x="1929240" y="1433880"/>
              <a:ext cx="35640" cy="35640"/>
            </a:xfrm>
            <a:custGeom>
              <a:avLst/>
              <a:gdLst/>
              <a:ahLst/>
              <a:cxnLst/>
              <a:rect l="l" t="t" r="r" b="b"/>
              <a:pathLst>
                <a:path w="99" h="99" extrusionOk="0">
                  <a:moveTo>
                    <a:pt x="68" y="68"/>
                  </a:moveTo>
                  <a:lnTo>
                    <a:pt x="31" y="68"/>
                  </a:lnTo>
                  <a:lnTo>
                    <a:pt x="31" y="31"/>
                  </a:lnTo>
                  <a:lnTo>
                    <a:pt x="68" y="31"/>
                  </a:lnTo>
                  <a:lnTo>
                    <a:pt x="68" y="68"/>
                  </a:lnTo>
                  <a:moveTo>
                    <a:pt x="84" y="0"/>
                  </a:moveTo>
                  <a:lnTo>
                    <a:pt x="16" y="0"/>
                  </a:lnTo>
                  <a:cubicBezTo>
                    <a:pt x="7" y="0"/>
                    <a:pt x="0" y="7"/>
                    <a:pt x="0" y="15"/>
                  </a:cubicBezTo>
                  <a:lnTo>
                    <a:pt x="0" y="83"/>
                  </a:lnTo>
                  <a:cubicBezTo>
                    <a:pt x="0" y="92"/>
                    <a:pt x="7" y="99"/>
                    <a:pt x="16" y="99"/>
                  </a:cubicBezTo>
                  <a:lnTo>
                    <a:pt x="84" y="99"/>
                  </a:lnTo>
                  <a:cubicBezTo>
                    <a:pt x="92" y="99"/>
                    <a:pt x="99" y="92"/>
                    <a:pt x="99" y="83"/>
                  </a:cubicBezTo>
                  <a:lnTo>
                    <a:pt x="99" y="15"/>
                  </a:lnTo>
                  <a:cubicBezTo>
                    <a:pt x="99" y="7"/>
                    <a:pt x="92" y="0"/>
                    <a:pt x="84"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441" name="Google Shape;1441;p41"/>
          <p:cNvGrpSpPr/>
          <p:nvPr/>
        </p:nvGrpSpPr>
        <p:grpSpPr>
          <a:xfrm>
            <a:off x="5012591" y="2336025"/>
            <a:ext cx="476437" cy="548652"/>
            <a:chOff x="8714520" y="1139760"/>
            <a:chExt cx="329760" cy="378720"/>
          </a:xfrm>
        </p:grpSpPr>
        <p:sp>
          <p:nvSpPr>
            <p:cNvPr id="1442" name="Google Shape;1442;p41"/>
            <p:cNvSpPr/>
            <p:nvPr/>
          </p:nvSpPr>
          <p:spPr>
            <a:xfrm>
              <a:off x="8769240" y="1163520"/>
              <a:ext cx="220680" cy="275760"/>
            </a:xfrm>
            <a:custGeom>
              <a:avLst/>
              <a:gdLst/>
              <a:ahLst/>
              <a:cxnLst/>
              <a:rect l="l" t="t" r="r" b="b"/>
              <a:pathLst>
                <a:path w="613" h="766" extrusionOk="0">
                  <a:moveTo>
                    <a:pt x="613" y="0"/>
                  </a:moveTo>
                  <a:lnTo>
                    <a:pt x="613" y="715"/>
                  </a:lnTo>
                  <a:cubicBezTo>
                    <a:pt x="613" y="743"/>
                    <a:pt x="590" y="766"/>
                    <a:pt x="562" y="766"/>
                  </a:cubicBezTo>
                  <a:lnTo>
                    <a:pt x="51" y="766"/>
                  </a:lnTo>
                  <a:cubicBezTo>
                    <a:pt x="23" y="766"/>
                    <a:pt x="0" y="743"/>
                    <a:pt x="0" y="715"/>
                  </a:cubicBezTo>
                  <a:lnTo>
                    <a:pt x="0" y="0"/>
                  </a:lnTo>
                  <a:lnTo>
                    <a:pt x="613" y="0"/>
                  </a:ln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3" name="Google Shape;1443;p41"/>
            <p:cNvSpPr/>
            <p:nvPr/>
          </p:nvSpPr>
          <p:spPr>
            <a:xfrm>
              <a:off x="8769240" y="1145160"/>
              <a:ext cx="220680" cy="36720"/>
            </a:xfrm>
            <a:custGeom>
              <a:avLst/>
              <a:gdLst/>
              <a:ahLst/>
              <a:cxnLst/>
              <a:rect l="l" t="t" r="r" b="b"/>
              <a:pathLst>
                <a:path w="613" h="102" extrusionOk="0">
                  <a:moveTo>
                    <a:pt x="562" y="102"/>
                  </a:moveTo>
                  <a:cubicBezTo>
                    <a:pt x="590" y="102"/>
                    <a:pt x="613" y="79"/>
                    <a:pt x="613" y="51"/>
                  </a:cubicBezTo>
                  <a:cubicBezTo>
                    <a:pt x="613" y="23"/>
                    <a:pt x="590" y="0"/>
                    <a:pt x="562" y="0"/>
                  </a:cubicBezTo>
                  <a:lnTo>
                    <a:pt x="51" y="0"/>
                  </a:lnTo>
                  <a:cubicBezTo>
                    <a:pt x="23" y="0"/>
                    <a:pt x="0" y="23"/>
                    <a:pt x="0" y="51"/>
                  </a:cubicBezTo>
                  <a:cubicBezTo>
                    <a:pt x="0" y="79"/>
                    <a:pt x="23" y="102"/>
                    <a:pt x="51" y="102"/>
                  </a:cubicBezTo>
                  <a:lnTo>
                    <a:pt x="562" y="102"/>
                  </a:ln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4" name="Google Shape;1444;p41"/>
            <p:cNvSpPr/>
            <p:nvPr/>
          </p:nvSpPr>
          <p:spPr>
            <a:xfrm>
              <a:off x="8956080" y="1145160"/>
              <a:ext cx="33840" cy="36720"/>
            </a:xfrm>
            <a:custGeom>
              <a:avLst/>
              <a:gdLst/>
              <a:ahLst/>
              <a:cxnLst/>
              <a:rect l="l" t="t" r="r" b="b"/>
              <a:pathLst>
                <a:path w="94" h="102" extrusionOk="0">
                  <a:moveTo>
                    <a:pt x="43" y="0"/>
                  </a:moveTo>
                  <a:lnTo>
                    <a:pt x="0" y="0"/>
                  </a:lnTo>
                  <a:cubicBezTo>
                    <a:pt x="28" y="0"/>
                    <a:pt x="51" y="23"/>
                    <a:pt x="51" y="51"/>
                  </a:cubicBezTo>
                  <a:cubicBezTo>
                    <a:pt x="51" y="79"/>
                    <a:pt x="28" y="102"/>
                    <a:pt x="0" y="102"/>
                  </a:cubicBezTo>
                  <a:lnTo>
                    <a:pt x="43" y="102"/>
                  </a:lnTo>
                  <a:cubicBezTo>
                    <a:pt x="71" y="102"/>
                    <a:pt x="94" y="79"/>
                    <a:pt x="94" y="51"/>
                  </a:cubicBezTo>
                  <a:cubicBezTo>
                    <a:pt x="94" y="23"/>
                    <a:pt x="71" y="0"/>
                    <a:pt x="43" y="0"/>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5" name="Google Shape;1445;p41"/>
            <p:cNvSpPr/>
            <p:nvPr/>
          </p:nvSpPr>
          <p:spPr>
            <a:xfrm>
              <a:off x="8793720" y="1218600"/>
              <a:ext cx="24480" cy="24480"/>
            </a:xfrm>
            <a:custGeom>
              <a:avLst/>
              <a:gdLst/>
              <a:ahLst/>
              <a:cxnLst/>
              <a:rect l="l" t="t" r="r" b="b"/>
              <a:pathLst>
                <a:path w="68" h="68" extrusionOk="0">
                  <a:moveTo>
                    <a:pt x="56" y="0"/>
                  </a:moveTo>
                  <a:lnTo>
                    <a:pt x="12" y="0"/>
                  </a:lnTo>
                  <a:cubicBezTo>
                    <a:pt x="6" y="0"/>
                    <a:pt x="0" y="6"/>
                    <a:pt x="0" y="13"/>
                  </a:cubicBezTo>
                  <a:lnTo>
                    <a:pt x="0" y="56"/>
                  </a:lnTo>
                  <a:cubicBezTo>
                    <a:pt x="0" y="63"/>
                    <a:pt x="6" y="68"/>
                    <a:pt x="12" y="68"/>
                  </a:cubicBezTo>
                  <a:lnTo>
                    <a:pt x="56" y="68"/>
                  </a:lnTo>
                  <a:cubicBezTo>
                    <a:pt x="63" y="68"/>
                    <a:pt x="68" y="63"/>
                    <a:pt x="68" y="56"/>
                  </a:cubicBezTo>
                  <a:lnTo>
                    <a:pt x="68" y="13"/>
                  </a:lnTo>
                  <a:cubicBezTo>
                    <a:pt x="68" y="6"/>
                    <a:pt x="63" y="0"/>
                    <a:pt x="56" y="0"/>
                  </a:cubicBezTo>
                  <a:close/>
                </a:path>
              </a:pathLst>
            </a:custGeom>
            <a:solidFill>
              <a:srgbClr val="EB6E8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6" name="Google Shape;1446;p41"/>
            <p:cNvSpPr/>
            <p:nvPr/>
          </p:nvSpPr>
          <p:spPr>
            <a:xfrm>
              <a:off x="8842680" y="1218600"/>
              <a:ext cx="24480" cy="24480"/>
            </a:xfrm>
            <a:custGeom>
              <a:avLst/>
              <a:gdLst/>
              <a:ahLst/>
              <a:cxnLst/>
              <a:rect l="l" t="t" r="r" b="b"/>
              <a:pathLst>
                <a:path w="68" h="68" extrusionOk="0">
                  <a:moveTo>
                    <a:pt x="56" y="0"/>
                  </a:moveTo>
                  <a:lnTo>
                    <a:pt x="13" y="0"/>
                  </a:lnTo>
                  <a:cubicBezTo>
                    <a:pt x="6" y="0"/>
                    <a:pt x="0" y="6"/>
                    <a:pt x="0" y="13"/>
                  </a:cubicBezTo>
                  <a:lnTo>
                    <a:pt x="0" y="56"/>
                  </a:lnTo>
                  <a:cubicBezTo>
                    <a:pt x="0" y="63"/>
                    <a:pt x="6" y="68"/>
                    <a:pt x="13" y="68"/>
                  </a:cubicBezTo>
                  <a:lnTo>
                    <a:pt x="56" y="68"/>
                  </a:lnTo>
                  <a:cubicBezTo>
                    <a:pt x="63" y="68"/>
                    <a:pt x="68" y="63"/>
                    <a:pt x="68" y="56"/>
                  </a:cubicBezTo>
                  <a:lnTo>
                    <a:pt x="68" y="13"/>
                  </a:lnTo>
                  <a:cubicBezTo>
                    <a:pt x="68" y="6"/>
                    <a:pt x="63" y="0"/>
                    <a:pt x="56" y="0"/>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7" name="Google Shape;1447;p41"/>
            <p:cNvSpPr/>
            <p:nvPr/>
          </p:nvSpPr>
          <p:spPr>
            <a:xfrm>
              <a:off x="8793720" y="1304640"/>
              <a:ext cx="24480" cy="24480"/>
            </a:xfrm>
            <a:custGeom>
              <a:avLst/>
              <a:gdLst/>
              <a:ahLst/>
              <a:cxnLst/>
              <a:rect l="l" t="t" r="r" b="b"/>
              <a:pathLst>
                <a:path w="68" h="68" extrusionOk="0">
                  <a:moveTo>
                    <a:pt x="56" y="0"/>
                  </a:moveTo>
                  <a:lnTo>
                    <a:pt x="12" y="0"/>
                  </a:lnTo>
                  <a:cubicBezTo>
                    <a:pt x="6" y="0"/>
                    <a:pt x="0" y="5"/>
                    <a:pt x="0" y="12"/>
                  </a:cubicBezTo>
                  <a:lnTo>
                    <a:pt x="0" y="55"/>
                  </a:lnTo>
                  <a:cubicBezTo>
                    <a:pt x="0" y="62"/>
                    <a:pt x="6" y="68"/>
                    <a:pt x="12" y="68"/>
                  </a:cubicBezTo>
                  <a:lnTo>
                    <a:pt x="56" y="68"/>
                  </a:lnTo>
                  <a:cubicBezTo>
                    <a:pt x="63" y="68"/>
                    <a:pt x="68" y="62"/>
                    <a:pt x="68" y="55"/>
                  </a:cubicBezTo>
                  <a:lnTo>
                    <a:pt x="68" y="12"/>
                  </a:lnTo>
                  <a:cubicBezTo>
                    <a:pt x="68" y="5"/>
                    <a:pt x="63" y="0"/>
                    <a:pt x="56" y="0"/>
                  </a:cubicBezTo>
                  <a:close/>
                </a:path>
              </a:pathLst>
            </a:custGeom>
            <a:solidFill>
              <a:srgbClr val="E24E4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8" name="Google Shape;1448;p41"/>
            <p:cNvSpPr/>
            <p:nvPr/>
          </p:nvSpPr>
          <p:spPr>
            <a:xfrm>
              <a:off x="8842680" y="1304640"/>
              <a:ext cx="24480" cy="24480"/>
            </a:xfrm>
            <a:custGeom>
              <a:avLst/>
              <a:gdLst/>
              <a:ahLst/>
              <a:cxnLst/>
              <a:rect l="l" t="t" r="r" b="b"/>
              <a:pathLst>
                <a:path w="68" h="68" extrusionOk="0">
                  <a:moveTo>
                    <a:pt x="56" y="0"/>
                  </a:moveTo>
                  <a:lnTo>
                    <a:pt x="13" y="0"/>
                  </a:lnTo>
                  <a:cubicBezTo>
                    <a:pt x="6" y="0"/>
                    <a:pt x="0" y="5"/>
                    <a:pt x="0" y="12"/>
                  </a:cubicBezTo>
                  <a:lnTo>
                    <a:pt x="0" y="55"/>
                  </a:lnTo>
                  <a:cubicBezTo>
                    <a:pt x="0" y="62"/>
                    <a:pt x="6" y="68"/>
                    <a:pt x="13" y="68"/>
                  </a:cubicBezTo>
                  <a:lnTo>
                    <a:pt x="56" y="68"/>
                  </a:lnTo>
                  <a:cubicBezTo>
                    <a:pt x="63" y="68"/>
                    <a:pt x="68" y="62"/>
                    <a:pt x="68" y="55"/>
                  </a:cubicBezTo>
                  <a:lnTo>
                    <a:pt x="68" y="12"/>
                  </a:lnTo>
                  <a:cubicBezTo>
                    <a:pt x="68" y="5"/>
                    <a:pt x="63" y="0"/>
                    <a:pt x="56" y="0"/>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9" name="Google Shape;1449;p41"/>
            <p:cNvSpPr/>
            <p:nvPr/>
          </p:nvSpPr>
          <p:spPr>
            <a:xfrm>
              <a:off x="8793720" y="1390320"/>
              <a:ext cx="24480" cy="24480"/>
            </a:xfrm>
            <a:custGeom>
              <a:avLst/>
              <a:gdLst/>
              <a:ahLst/>
              <a:cxnLst/>
              <a:rect l="l" t="t" r="r" b="b"/>
              <a:pathLst>
                <a:path w="68" h="68" extrusionOk="0">
                  <a:moveTo>
                    <a:pt x="56" y="0"/>
                  </a:moveTo>
                  <a:lnTo>
                    <a:pt x="12" y="0"/>
                  </a:lnTo>
                  <a:cubicBezTo>
                    <a:pt x="6" y="0"/>
                    <a:pt x="0" y="6"/>
                    <a:pt x="0" y="12"/>
                  </a:cubicBezTo>
                  <a:lnTo>
                    <a:pt x="0" y="56"/>
                  </a:lnTo>
                  <a:cubicBezTo>
                    <a:pt x="0" y="63"/>
                    <a:pt x="6" y="68"/>
                    <a:pt x="12" y="68"/>
                  </a:cubicBezTo>
                  <a:lnTo>
                    <a:pt x="56" y="68"/>
                  </a:lnTo>
                  <a:cubicBezTo>
                    <a:pt x="63" y="68"/>
                    <a:pt x="68" y="63"/>
                    <a:pt x="68" y="56"/>
                  </a:cubicBezTo>
                  <a:lnTo>
                    <a:pt x="68" y="12"/>
                  </a:lnTo>
                  <a:cubicBezTo>
                    <a:pt x="68" y="6"/>
                    <a:pt x="63" y="0"/>
                    <a:pt x="56" y="0"/>
                  </a:cubicBezTo>
                  <a:close/>
                </a:path>
              </a:pathLst>
            </a:custGeom>
            <a:solidFill>
              <a:srgbClr val="EB6E8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0" name="Google Shape;1450;p41"/>
            <p:cNvSpPr/>
            <p:nvPr/>
          </p:nvSpPr>
          <p:spPr>
            <a:xfrm>
              <a:off x="8842680" y="1390320"/>
              <a:ext cx="24480" cy="24480"/>
            </a:xfrm>
            <a:custGeom>
              <a:avLst/>
              <a:gdLst/>
              <a:ahLst/>
              <a:cxnLst/>
              <a:rect l="l" t="t" r="r" b="b"/>
              <a:pathLst>
                <a:path w="68" h="68" extrusionOk="0">
                  <a:moveTo>
                    <a:pt x="56" y="0"/>
                  </a:moveTo>
                  <a:lnTo>
                    <a:pt x="13" y="0"/>
                  </a:lnTo>
                  <a:cubicBezTo>
                    <a:pt x="6" y="0"/>
                    <a:pt x="0" y="6"/>
                    <a:pt x="0" y="12"/>
                  </a:cubicBezTo>
                  <a:lnTo>
                    <a:pt x="0" y="56"/>
                  </a:lnTo>
                  <a:cubicBezTo>
                    <a:pt x="0" y="63"/>
                    <a:pt x="6" y="68"/>
                    <a:pt x="13" y="68"/>
                  </a:cubicBezTo>
                  <a:lnTo>
                    <a:pt x="56" y="68"/>
                  </a:lnTo>
                  <a:cubicBezTo>
                    <a:pt x="63" y="68"/>
                    <a:pt x="68" y="63"/>
                    <a:pt x="68" y="56"/>
                  </a:cubicBezTo>
                  <a:lnTo>
                    <a:pt x="68" y="12"/>
                  </a:lnTo>
                  <a:cubicBezTo>
                    <a:pt x="68" y="6"/>
                    <a:pt x="63" y="0"/>
                    <a:pt x="56" y="0"/>
                  </a:cubicBezTo>
                  <a:close/>
                </a:path>
              </a:pathLst>
            </a:custGeom>
            <a:solidFill>
              <a:srgbClr val="008F95"/>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1" name="Google Shape;1451;p41"/>
            <p:cNvSpPr/>
            <p:nvPr/>
          </p:nvSpPr>
          <p:spPr>
            <a:xfrm>
              <a:off x="8763120" y="1476000"/>
              <a:ext cx="36720" cy="37080"/>
            </a:xfrm>
            <a:custGeom>
              <a:avLst/>
              <a:gdLst/>
              <a:ahLst/>
              <a:cxnLst/>
              <a:rect l="l" t="t" r="r" b="b"/>
              <a:pathLst>
                <a:path w="102" h="103" extrusionOk="0">
                  <a:moveTo>
                    <a:pt x="90" y="103"/>
                  </a:moveTo>
                  <a:lnTo>
                    <a:pt x="12" y="103"/>
                  </a:lnTo>
                  <a:cubicBezTo>
                    <a:pt x="5" y="103"/>
                    <a:pt x="0" y="97"/>
                    <a:pt x="0" y="90"/>
                  </a:cubicBezTo>
                  <a:lnTo>
                    <a:pt x="0" y="13"/>
                  </a:lnTo>
                  <a:cubicBezTo>
                    <a:pt x="0" y="6"/>
                    <a:pt x="5" y="0"/>
                    <a:pt x="12" y="0"/>
                  </a:cubicBezTo>
                  <a:lnTo>
                    <a:pt x="90" y="0"/>
                  </a:lnTo>
                  <a:cubicBezTo>
                    <a:pt x="97" y="0"/>
                    <a:pt x="102" y="6"/>
                    <a:pt x="102" y="13"/>
                  </a:cubicBezTo>
                  <a:lnTo>
                    <a:pt x="102" y="90"/>
                  </a:lnTo>
                  <a:cubicBezTo>
                    <a:pt x="102" y="97"/>
                    <a:pt x="97" y="103"/>
                    <a:pt x="90" y="103"/>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2" name="Google Shape;1452;p41"/>
            <p:cNvSpPr/>
            <p:nvPr/>
          </p:nvSpPr>
          <p:spPr>
            <a:xfrm>
              <a:off x="8861040" y="1476000"/>
              <a:ext cx="36720" cy="37080"/>
            </a:xfrm>
            <a:custGeom>
              <a:avLst/>
              <a:gdLst/>
              <a:ahLst/>
              <a:cxnLst/>
              <a:rect l="l" t="t" r="r" b="b"/>
              <a:pathLst>
                <a:path w="102" h="103" extrusionOk="0">
                  <a:moveTo>
                    <a:pt x="90" y="103"/>
                  </a:moveTo>
                  <a:lnTo>
                    <a:pt x="13" y="103"/>
                  </a:lnTo>
                  <a:cubicBezTo>
                    <a:pt x="6" y="103"/>
                    <a:pt x="0" y="97"/>
                    <a:pt x="0" y="90"/>
                  </a:cubicBezTo>
                  <a:lnTo>
                    <a:pt x="0" y="13"/>
                  </a:lnTo>
                  <a:cubicBezTo>
                    <a:pt x="0" y="6"/>
                    <a:pt x="6" y="0"/>
                    <a:pt x="13" y="0"/>
                  </a:cubicBezTo>
                  <a:lnTo>
                    <a:pt x="90" y="0"/>
                  </a:lnTo>
                  <a:cubicBezTo>
                    <a:pt x="97" y="0"/>
                    <a:pt x="102" y="6"/>
                    <a:pt x="102" y="13"/>
                  </a:cubicBezTo>
                  <a:lnTo>
                    <a:pt x="102" y="90"/>
                  </a:lnTo>
                  <a:cubicBezTo>
                    <a:pt x="102" y="97"/>
                    <a:pt x="97" y="103"/>
                    <a:pt x="90" y="103"/>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3" name="Google Shape;1453;p41"/>
            <p:cNvSpPr/>
            <p:nvPr/>
          </p:nvSpPr>
          <p:spPr>
            <a:xfrm>
              <a:off x="8959320" y="1476000"/>
              <a:ext cx="36720" cy="37080"/>
            </a:xfrm>
            <a:custGeom>
              <a:avLst/>
              <a:gdLst/>
              <a:ahLst/>
              <a:cxnLst/>
              <a:rect l="l" t="t" r="r" b="b"/>
              <a:pathLst>
                <a:path w="102" h="103" extrusionOk="0">
                  <a:moveTo>
                    <a:pt x="89" y="103"/>
                  </a:moveTo>
                  <a:lnTo>
                    <a:pt x="12" y="103"/>
                  </a:lnTo>
                  <a:cubicBezTo>
                    <a:pt x="5" y="103"/>
                    <a:pt x="0" y="97"/>
                    <a:pt x="0" y="90"/>
                  </a:cubicBezTo>
                  <a:lnTo>
                    <a:pt x="0" y="13"/>
                  </a:lnTo>
                  <a:cubicBezTo>
                    <a:pt x="0" y="6"/>
                    <a:pt x="5" y="0"/>
                    <a:pt x="12" y="0"/>
                  </a:cubicBezTo>
                  <a:lnTo>
                    <a:pt x="89" y="0"/>
                  </a:lnTo>
                  <a:cubicBezTo>
                    <a:pt x="96" y="0"/>
                    <a:pt x="102" y="6"/>
                    <a:pt x="102" y="13"/>
                  </a:cubicBezTo>
                  <a:lnTo>
                    <a:pt x="102" y="90"/>
                  </a:lnTo>
                  <a:cubicBezTo>
                    <a:pt x="102" y="97"/>
                    <a:pt x="96" y="103"/>
                    <a:pt x="89" y="103"/>
                  </a:cubicBezTo>
                  <a:close/>
                </a:path>
              </a:pathLst>
            </a:custGeom>
            <a:solidFill>
              <a:srgbClr val="E9B000"/>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4" name="Google Shape;1454;p41"/>
            <p:cNvSpPr/>
            <p:nvPr/>
          </p:nvSpPr>
          <p:spPr>
            <a:xfrm>
              <a:off x="8870760" y="1488960"/>
              <a:ext cx="17280" cy="11160"/>
            </a:xfrm>
            <a:custGeom>
              <a:avLst/>
              <a:gdLst/>
              <a:ahLst/>
              <a:cxnLst/>
              <a:rect l="l" t="t" r="r" b="b"/>
              <a:pathLst>
                <a:path w="48" h="31" extrusionOk="0">
                  <a:moveTo>
                    <a:pt x="0" y="15"/>
                  </a:moveTo>
                  <a:cubicBezTo>
                    <a:pt x="0" y="24"/>
                    <a:pt x="7" y="31"/>
                    <a:pt x="16" y="31"/>
                  </a:cubicBezTo>
                  <a:lnTo>
                    <a:pt x="33" y="31"/>
                  </a:lnTo>
                  <a:cubicBezTo>
                    <a:pt x="41" y="31"/>
                    <a:pt x="48" y="24"/>
                    <a:pt x="48" y="15"/>
                  </a:cubicBezTo>
                  <a:cubicBezTo>
                    <a:pt x="48" y="7"/>
                    <a:pt x="41" y="0"/>
                    <a:pt x="33" y="0"/>
                  </a:cubicBezTo>
                  <a:lnTo>
                    <a:pt x="16" y="0"/>
                  </a:lnTo>
                  <a:cubicBezTo>
                    <a:pt x="7" y="0"/>
                    <a:pt x="0" y="7"/>
                    <a:pt x="0" y="15"/>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5" name="Google Shape;1455;p41"/>
            <p:cNvSpPr/>
            <p:nvPr/>
          </p:nvSpPr>
          <p:spPr>
            <a:xfrm>
              <a:off x="8772840" y="1488960"/>
              <a:ext cx="17280" cy="11160"/>
            </a:xfrm>
            <a:custGeom>
              <a:avLst/>
              <a:gdLst/>
              <a:ahLst/>
              <a:cxnLst/>
              <a:rect l="l" t="t" r="r" b="b"/>
              <a:pathLst>
                <a:path w="48" h="31" extrusionOk="0">
                  <a:moveTo>
                    <a:pt x="15" y="31"/>
                  </a:moveTo>
                  <a:lnTo>
                    <a:pt x="32" y="31"/>
                  </a:lnTo>
                  <a:cubicBezTo>
                    <a:pt x="41" y="31"/>
                    <a:pt x="48" y="24"/>
                    <a:pt x="48" y="15"/>
                  </a:cubicBezTo>
                  <a:cubicBezTo>
                    <a:pt x="48" y="7"/>
                    <a:pt x="41" y="0"/>
                    <a:pt x="32" y="0"/>
                  </a:cubicBezTo>
                  <a:lnTo>
                    <a:pt x="15" y="0"/>
                  </a:lnTo>
                  <a:cubicBezTo>
                    <a:pt x="7" y="0"/>
                    <a:pt x="0" y="7"/>
                    <a:pt x="0" y="15"/>
                  </a:cubicBezTo>
                  <a:cubicBezTo>
                    <a:pt x="0" y="24"/>
                    <a:pt x="7" y="31"/>
                    <a:pt x="15"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6" name="Google Shape;1456;p41"/>
            <p:cNvSpPr/>
            <p:nvPr/>
          </p:nvSpPr>
          <p:spPr>
            <a:xfrm>
              <a:off x="8969040" y="1488960"/>
              <a:ext cx="17280" cy="11160"/>
            </a:xfrm>
            <a:custGeom>
              <a:avLst/>
              <a:gdLst/>
              <a:ahLst/>
              <a:cxnLst/>
              <a:rect l="l" t="t" r="r" b="b"/>
              <a:pathLst>
                <a:path w="48" h="31" extrusionOk="0">
                  <a:moveTo>
                    <a:pt x="32" y="0"/>
                  </a:moveTo>
                  <a:lnTo>
                    <a:pt x="15" y="0"/>
                  </a:lnTo>
                  <a:cubicBezTo>
                    <a:pt x="7" y="0"/>
                    <a:pt x="0" y="7"/>
                    <a:pt x="0" y="15"/>
                  </a:cubicBezTo>
                  <a:cubicBezTo>
                    <a:pt x="0" y="24"/>
                    <a:pt x="7" y="31"/>
                    <a:pt x="15" y="31"/>
                  </a:cubicBezTo>
                  <a:lnTo>
                    <a:pt x="32" y="31"/>
                  </a:lnTo>
                  <a:cubicBezTo>
                    <a:pt x="41" y="31"/>
                    <a:pt x="48" y="24"/>
                    <a:pt x="48" y="15"/>
                  </a:cubicBezTo>
                  <a:cubicBezTo>
                    <a:pt x="48" y="7"/>
                    <a:pt x="41" y="0"/>
                    <a:pt x="32"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7" name="Google Shape;1457;p41"/>
            <p:cNvSpPr/>
            <p:nvPr/>
          </p:nvSpPr>
          <p:spPr>
            <a:xfrm>
              <a:off x="8714520" y="1139760"/>
              <a:ext cx="329760" cy="378720"/>
            </a:xfrm>
            <a:custGeom>
              <a:avLst/>
              <a:gdLst/>
              <a:ahLst/>
              <a:cxnLst/>
              <a:rect l="l" t="t" r="r" b="b"/>
              <a:pathLst>
                <a:path w="916" h="1052" extrusionOk="0">
                  <a:moveTo>
                    <a:pt x="695" y="1021"/>
                  </a:moveTo>
                  <a:lnTo>
                    <a:pt x="695" y="950"/>
                  </a:lnTo>
                  <a:lnTo>
                    <a:pt x="766" y="950"/>
                  </a:lnTo>
                  <a:lnTo>
                    <a:pt x="766" y="985"/>
                  </a:lnTo>
                  <a:lnTo>
                    <a:pt x="766" y="985"/>
                  </a:lnTo>
                  <a:lnTo>
                    <a:pt x="766" y="985"/>
                  </a:lnTo>
                  <a:lnTo>
                    <a:pt x="766" y="1021"/>
                  </a:lnTo>
                  <a:lnTo>
                    <a:pt x="695" y="1021"/>
                  </a:lnTo>
                  <a:moveTo>
                    <a:pt x="494" y="1021"/>
                  </a:moveTo>
                  <a:lnTo>
                    <a:pt x="423" y="1021"/>
                  </a:lnTo>
                  <a:lnTo>
                    <a:pt x="423" y="950"/>
                  </a:lnTo>
                  <a:lnTo>
                    <a:pt x="494" y="950"/>
                  </a:lnTo>
                  <a:lnTo>
                    <a:pt x="494" y="1021"/>
                  </a:lnTo>
                  <a:moveTo>
                    <a:pt x="222" y="1021"/>
                  </a:moveTo>
                  <a:lnTo>
                    <a:pt x="150" y="1021"/>
                  </a:lnTo>
                  <a:lnTo>
                    <a:pt x="150" y="950"/>
                  </a:lnTo>
                  <a:lnTo>
                    <a:pt x="222" y="950"/>
                  </a:lnTo>
                  <a:lnTo>
                    <a:pt x="222" y="1021"/>
                  </a:lnTo>
                  <a:moveTo>
                    <a:pt x="167" y="781"/>
                  </a:moveTo>
                  <a:lnTo>
                    <a:pt x="167" y="599"/>
                  </a:lnTo>
                  <a:cubicBezTo>
                    <a:pt x="178" y="605"/>
                    <a:pt x="190" y="609"/>
                    <a:pt x="203" y="609"/>
                  </a:cubicBezTo>
                  <a:lnTo>
                    <a:pt x="714" y="609"/>
                  </a:lnTo>
                  <a:cubicBezTo>
                    <a:pt x="727" y="609"/>
                    <a:pt x="739" y="605"/>
                    <a:pt x="749" y="599"/>
                  </a:cubicBezTo>
                  <a:lnTo>
                    <a:pt x="749" y="781"/>
                  </a:lnTo>
                  <a:cubicBezTo>
                    <a:pt x="749" y="801"/>
                    <a:pt x="733" y="817"/>
                    <a:pt x="714" y="817"/>
                  </a:cubicBezTo>
                  <a:lnTo>
                    <a:pt x="458" y="817"/>
                  </a:lnTo>
                  <a:lnTo>
                    <a:pt x="458" y="817"/>
                  </a:lnTo>
                  <a:lnTo>
                    <a:pt x="458" y="817"/>
                  </a:lnTo>
                  <a:lnTo>
                    <a:pt x="203" y="817"/>
                  </a:lnTo>
                  <a:cubicBezTo>
                    <a:pt x="183" y="817"/>
                    <a:pt x="167" y="801"/>
                    <a:pt x="167" y="781"/>
                  </a:cubicBezTo>
                  <a:moveTo>
                    <a:pt x="203" y="133"/>
                  </a:moveTo>
                  <a:lnTo>
                    <a:pt x="714" y="133"/>
                  </a:lnTo>
                  <a:cubicBezTo>
                    <a:pt x="727" y="133"/>
                    <a:pt x="739" y="129"/>
                    <a:pt x="749" y="122"/>
                  </a:cubicBezTo>
                  <a:lnTo>
                    <a:pt x="749" y="304"/>
                  </a:lnTo>
                  <a:cubicBezTo>
                    <a:pt x="749" y="324"/>
                    <a:pt x="733" y="340"/>
                    <a:pt x="714" y="340"/>
                  </a:cubicBezTo>
                  <a:lnTo>
                    <a:pt x="203" y="340"/>
                  </a:lnTo>
                  <a:cubicBezTo>
                    <a:pt x="183" y="340"/>
                    <a:pt x="167" y="324"/>
                    <a:pt x="167" y="304"/>
                  </a:cubicBezTo>
                  <a:lnTo>
                    <a:pt x="167" y="122"/>
                  </a:lnTo>
                  <a:cubicBezTo>
                    <a:pt x="178" y="129"/>
                    <a:pt x="190" y="133"/>
                    <a:pt x="203" y="133"/>
                  </a:cubicBezTo>
                  <a:moveTo>
                    <a:pt x="167" y="361"/>
                  </a:moveTo>
                  <a:cubicBezTo>
                    <a:pt x="178" y="367"/>
                    <a:pt x="190" y="371"/>
                    <a:pt x="203" y="371"/>
                  </a:cubicBezTo>
                  <a:lnTo>
                    <a:pt x="714" y="371"/>
                  </a:lnTo>
                  <a:cubicBezTo>
                    <a:pt x="727" y="371"/>
                    <a:pt x="739" y="367"/>
                    <a:pt x="749" y="361"/>
                  </a:cubicBezTo>
                  <a:lnTo>
                    <a:pt x="749" y="543"/>
                  </a:lnTo>
                  <a:cubicBezTo>
                    <a:pt x="749" y="562"/>
                    <a:pt x="733" y="579"/>
                    <a:pt x="714" y="579"/>
                  </a:cubicBezTo>
                  <a:lnTo>
                    <a:pt x="203" y="579"/>
                  </a:lnTo>
                  <a:cubicBezTo>
                    <a:pt x="183" y="579"/>
                    <a:pt x="167" y="562"/>
                    <a:pt x="167" y="543"/>
                  </a:cubicBezTo>
                  <a:lnTo>
                    <a:pt x="167" y="361"/>
                  </a:lnTo>
                  <a:moveTo>
                    <a:pt x="901" y="970"/>
                  </a:moveTo>
                  <a:lnTo>
                    <a:pt x="797" y="970"/>
                  </a:lnTo>
                  <a:lnTo>
                    <a:pt x="797" y="934"/>
                  </a:lnTo>
                  <a:cubicBezTo>
                    <a:pt x="797" y="926"/>
                    <a:pt x="790" y="919"/>
                    <a:pt x="782" y="919"/>
                  </a:cubicBezTo>
                  <a:lnTo>
                    <a:pt x="680" y="919"/>
                  </a:lnTo>
                  <a:cubicBezTo>
                    <a:pt x="671" y="919"/>
                    <a:pt x="664" y="926"/>
                    <a:pt x="664" y="934"/>
                  </a:cubicBezTo>
                  <a:lnTo>
                    <a:pt x="664" y="970"/>
                  </a:lnTo>
                  <a:lnTo>
                    <a:pt x="525" y="970"/>
                  </a:lnTo>
                  <a:lnTo>
                    <a:pt x="525" y="934"/>
                  </a:lnTo>
                  <a:cubicBezTo>
                    <a:pt x="525" y="926"/>
                    <a:pt x="518" y="919"/>
                    <a:pt x="509" y="919"/>
                  </a:cubicBezTo>
                  <a:lnTo>
                    <a:pt x="474" y="919"/>
                  </a:lnTo>
                  <a:lnTo>
                    <a:pt x="474" y="848"/>
                  </a:lnTo>
                  <a:lnTo>
                    <a:pt x="714" y="848"/>
                  </a:lnTo>
                  <a:cubicBezTo>
                    <a:pt x="750" y="848"/>
                    <a:pt x="780" y="818"/>
                    <a:pt x="780" y="781"/>
                  </a:cubicBezTo>
                  <a:lnTo>
                    <a:pt x="780" y="66"/>
                  </a:lnTo>
                  <a:cubicBezTo>
                    <a:pt x="780" y="30"/>
                    <a:pt x="750" y="0"/>
                    <a:pt x="714" y="0"/>
                  </a:cubicBezTo>
                  <a:lnTo>
                    <a:pt x="285" y="0"/>
                  </a:lnTo>
                  <a:cubicBezTo>
                    <a:pt x="276" y="0"/>
                    <a:pt x="269" y="7"/>
                    <a:pt x="269" y="15"/>
                  </a:cubicBezTo>
                  <a:cubicBezTo>
                    <a:pt x="269" y="24"/>
                    <a:pt x="276" y="31"/>
                    <a:pt x="285" y="31"/>
                  </a:cubicBezTo>
                  <a:lnTo>
                    <a:pt x="714" y="31"/>
                  </a:lnTo>
                  <a:cubicBezTo>
                    <a:pt x="733" y="31"/>
                    <a:pt x="749" y="47"/>
                    <a:pt x="749" y="66"/>
                  </a:cubicBezTo>
                  <a:cubicBezTo>
                    <a:pt x="749" y="86"/>
                    <a:pt x="733" y="102"/>
                    <a:pt x="714" y="102"/>
                  </a:cubicBezTo>
                  <a:lnTo>
                    <a:pt x="203" y="102"/>
                  </a:lnTo>
                  <a:cubicBezTo>
                    <a:pt x="183" y="102"/>
                    <a:pt x="167" y="86"/>
                    <a:pt x="167" y="66"/>
                  </a:cubicBezTo>
                  <a:cubicBezTo>
                    <a:pt x="167" y="47"/>
                    <a:pt x="183" y="31"/>
                    <a:pt x="203" y="31"/>
                  </a:cubicBezTo>
                  <a:lnTo>
                    <a:pt x="223" y="31"/>
                  </a:lnTo>
                  <a:cubicBezTo>
                    <a:pt x="232" y="31"/>
                    <a:pt x="239" y="24"/>
                    <a:pt x="239" y="15"/>
                  </a:cubicBezTo>
                  <a:cubicBezTo>
                    <a:pt x="239" y="7"/>
                    <a:pt x="232" y="0"/>
                    <a:pt x="223" y="0"/>
                  </a:cubicBezTo>
                  <a:lnTo>
                    <a:pt x="203" y="0"/>
                  </a:lnTo>
                  <a:cubicBezTo>
                    <a:pt x="166" y="0"/>
                    <a:pt x="137" y="30"/>
                    <a:pt x="137" y="66"/>
                  </a:cubicBezTo>
                  <a:lnTo>
                    <a:pt x="137" y="781"/>
                  </a:lnTo>
                  <a:cubicBezTo>
                    <a:pt x="137" y="818"/>
                    <a:pt x="166" y="848"/>
                    <a:pt x="203" y="848"/>
                  </a:cubicBezTo>
                  <a:lnTo>
                    <a:pt x="443" y="848"/>
                  </a:lnTo>
                  <a:lnTo>
                    <a:pt x="443" y="919"/>
                  </a:lnTo>
                  <a:lnTo>
                    <a:pt x="407" y="919"/>
                  </a:lnTo>
                  <a:cubicBezTo>
                    <a:pt x="399" y="919"/>
                    <a:pt x="392" y="926"/>
                    <a:pt x="392" y="934"/>
                  </a:cubicBezTo>
                  <a:lnTo>
                    <a:pt x="392" y="970"/>
                  </a:lnTo>
                  <a:lnTo>
                    <a:pt x="252" y="970"/>
                  </a:lnTo>
                  <a:lnTo>
                    <a:pt x="252" y="934"/>
                  </a:lnTo>
                  <a:cubicBezTo>
                    <a:pt x="252" y="926"/>
                    <a:pt x="246" y="919"/>
                    <a:pt x="237" y="919"/>
                  </a:cubicBezTo>
                  <a:lnTo>
                    <a:pt x="135" y="919"/>
                  </a:lnTo>
                  <a:cubicBezTo>
                    <a:pt x="126" y="919"/>
                    <a:pt x="119" y="926"/>
                    <a:pt x="119" y="934"/>
                  </a:cubicBezTo>
                  <a:lnTo>
                    <a:pt x="119" y="970"/>
                  </a:lnTo>
                  <a:lnTo>
                    <a:pt x="16" y="970"/>
                  </a:lnTo>
                  <a:cubicBezTo>
                    <a:pt x="7" y="970"/>
                    <a:pt x="0" y="977"/>
                    <a:pt x="0" y="985"/>
                  </a:cubicBezTo>
                  <a:cubicBezTo>
                    <a:pt x="0" y="994"/>
                    <a:pt x="7" y="1001"/>
                    <a:pt x="16" y="1001"/>
                  </a:cubicBezTo>
                  <a:lnTo>
                    <a:pt x="119" y="1001"/>
                  </a:lnTo>
                  <a:lnTo>
                    <a:pt x="119" y="1037"/>
                  </a:lnTo>
                  <a:cubicBezTo>
                    <a:pt x="119" y="1045"/>
                    <a:pt x="126" y="1052"/>
                    <a:pt x="135" y="1052"/>
                  </a:cubicBezTo>
                  <a:lnTo>
                    <a:pt x="237" y="1052"/>
                  </a:lnTo>
                  <a:cubicBezTo>
                    <a:pt x="246" y="1052"/>
                    <a:pt x="252" y="1045"/>
                    <a:pt x="252" y="1037"/>
                  </a:cubicBezTo>
                  <a:lnTo>
                    <a:pt x="252" y="1001"/>
                  </a:lnTo>
                  <a:lnTo>
                    <a:pt x="392" y="1001"/>
                  </a:lnTo>
                  <a:lnTo>
                    <a:pt x="392" y="1037"/>
                  </a:lnTo>
                  <a:cubicBezTo>
                    <a:pt x="392" y="1045"/>
                    <a:pt x="399" y="1052"/>
                    <a:pt x="407" y="1052"/>
                  </a:cubicBezTo>
                  <a:lnTo>
                    <a:pt x="509" y="1052"/>
                  </a:lnTo>
                  <a:cubicBezTo>
                    <a:pt x="518" y="1052"/>
                    <a:pt x="525" y="1045"/>
                    <a:pt x="525" y="1037"/>
                  </a:cubicBezTo>
                  <a:lnTo>
                    <a:pt x="525" y="1001"/>
                  </a:lnTo>
                  <a:lnTo>
                    <a:pt x="664" y="1001"/>
                  </a:lnTo>
                  <a:lnTo>
                    <a:pt x="664" y="1037"/>
                  </a:lnTo>
                  <a:cubicBezTo>
                    <a:pt x="664" y="1045"/>
                    <a:pt x="671" y="1052"/>
                    <a:pt x="680" y="1052"/>
                  </a:cubicBezTo>
                  <a:lnTo>
                    <a:pt x="782" y="1052"/>
                  </a:lnTo>
                  <a:cubicBezTo>
                    <a:pt x="790" y="1052"/>
                    <a:pt x="797" y="1045"/>
                    <a:pt x="797" y="1037"/>
                  </a:cubicBezTo>
                  <a:lnTo>
                    <a:pt x="797" y="1001"/>
                  </a:lnTo>
                  <a:lnTo>
                    <a:pt x="901" y="1001"/>
                  </a:lnTo>
                  <a:cubicBezTo>
                    <a:pt x="909" y="1001"/>
                    <a:pt x="916" y="994"/>
                    <a:pt x="916" y="985"/>
                  </a:cubicBezTo>
                  <a:cubicBezTo>
                    <a:pt x="916" y="977"/>
                    <a:pt x="909" y="970"/>
                    <a:pt x="901" y="970"/>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8" name="Google Shape;1458;p41"/>
            <p:cNvSpPr/>
            <p:nvPr/>
          </p:nvSpPr>
          <p:spPr>
            <a:xfrm>
              <a:off x="8788320" y="1213200"/>
              <a:ext cx="35640" cy="35640"/>
            </a:xfrm>
            <a:custGeom>
              <a:avLst/>
              <a:gdLst/>
              <a:ahLst/>
              <a:cxnLst/>
              <a:rect l="l" t="t" r="r" b="b"/>
              <a:pathLst>
                <a:path w="99" h="99" extrusionOk="0">
                  <a:moveTo>
                    <a:pt x="30" y="31"/>
                  </a:moveTo>
                  <a:lnTo>
                    <a:pt x="68" y="31"/>
                  </a:lnTo>
                  <a:lnTo>
                    <a:pt x="68" y="68"/>
                  </a:lnTo>
                  <a:lnTo>
                    <a:pt x="30" y="68"/>
                  </a:lnTo>
                  <a:lnTo>
                    <a:pt x="30" y="31"/>
                  </a:lnTo>
                  <a:moveTo>
                    <a:pt x="15" y="99"/>
                  </a:moveTo>
                  <a:lnTo>
                    <a:pt x="83" y="99"/>
                  </a:lnTo>
                  <a:cubicBezTo>
                    <a:pt x="92" y="99"/>
                    <a:pt x="99" y="92"/>
                    <a:pt x="99" y="83"/>
                  </a:cubicBezTo>
                  <a:lnTo>
                    <a:pt x="99" y="15"/>
                  </a:lnTo>
                  <a:cubicBezTo>
                    <a:pt x="99" y="7"/>
                    <a:pt x="92" y="0"/>
                    <a:pt x="83" y="0"/>
                  </a:cubicBezTo>
                  <a:lnTo>
                    <a:pt x="15" y="0"/>
                  </a:lnTo>
                  <a:cubicBezTo>
                    <a:pt x="7" y="0"/>
                    <a:pt x="0" y="7"/>
                    <a:pt x="0" y="15"/>
                  </a:cubicBezTo>
                  <a:lnTo>
                    <a:pt x="0" y="83"/>
                  </a:lnTo>
                  <a:cubicBezTo>
                    <a:pt x="0" y="92"/>
                    <a:pt x="7" y="99"/>
                    <a:pt x="15" y="9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59" name="Google Shape;1459;p41"/>
            <p:cNvSpPr/>
            <p:nvPr/>
          </p:nvSpPr>
          <p:spPr>
            <a:xfrm>
              <a:off x="8837280" y="1213200"/>
              <a:ext cx="35640" cy="35640"/>
            </a:xfrm>
            <a:custGeom>
              <a:avLst/>
              <a:gdLst/>
              <a:ahLst/>
              <a:cxnLst/>
              <a:rect l="l" t="t" r="r" b="b"/>
              <a:pathLst>
                <a:path w="99" h="99" extrusionOk="0">
                  <a:moveTo>
                    <a:pt x="31" y="31"/>
                  </a:moveTo>
                  <a:lnTo>
                    <a:pt x="68" y="31"/>
                  </a:lnTo>
                  <a:lnTo>
                    <a:pt x="68" y="68"/>
                  </a:lnTo>
                  <a:lnTo>
                    <a:pt x="31" y="68"/>
                  </a:lnTo>
                  <a:lnTo>
                    <a:pt x="31" y="31"/>
                  </a:lnTo>
                  <a:moveTo>
                    <a:pt x="15" y="99"/>
                  </a:moveTo>
                  <a:lnTo>
                    <a:pt x="83" y="99"/>
                  </a:lnTo>
                  <a:cubicBezTo>
                    <a:pt x="92" y="99"/>
                    <a:pt x="99" y="92"/>
                    <a:pt x="99" y="83"/>
                  </a:cubicBezTo>
                  <a:lnTo>
                    <a:pt x="99" y="15"/>
                  </a:lnTo>
                  <a:cubicBezTo>
                    <a:pt x="99" y="7"/>
                    <a:pt x="92" y="0"/>
                    <a:pt x="83" y="0"/>
                  </a:cubicBezTo>
                  <a:lnTo>
                    <a:pt x="15" y="0"/>
                  </a:lnTo>
                  <a:cubicBezTo>
                    <a:pt x="7" y="0"/>
                    <a:pt x="0" y="7"/>
                    <a:pt x="0" y="15"/>
                  </a:cubicBezTo>
                  <a:lnTo>
                    <a:pt x="0" y="83"/>
                  </a:lnTo>
                  <a:cubicBezTo>
                    <a:pt x="0" y="92"/>
                    <a:pt x="7" y="99"/>
                    <a:pt x="15" y="9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0" name="Google Shape;1460;p41"/>
            <p:cNvSpPr/>
            <p:nvPr/>
          </p:nvSpPr>
          <p:spPr>
            <a:xfrm>
              <a:off x="8953560" y="1237680"/>
              <a:ext cx="17280" cy="11160"/>
            </a:xfrm>
            <a:custGeom>
              <a:avLst/>
              <a:gdLst/>
              <a:ahLst/>
              <a:cxnLst/>
              <a:rect l="l" t="t" r="r" b="b"/>
              <a:pathLst>
                <a:path w="48" h="31" extrusionOk="0">
                  <a:moveTo>
                    <a:pt x="16" y="31"/>
                  </a:moveTo>
                  <a:lnTo>
                    <a:pt x="33" y="31"/>
                  </a:lnTo>
                  <a:cubicBezTo>
                    <a:pt x="41" y="31"/>
                    <a:pt x="48" y="24"/>
                    <a:pt x="48" y="15"/>
                  </a:cubicBezTo>
                  <a:cubicBezTo>
                    <a:pt x="48" y="7"/>
                    <a:pt x="41" y="0"/>
                    <a:pt x="33" y="0"/>
                  </a:cubicBezTo>
                  <a:lnTo>
                    <a:pt x="16" y="0"/>
                  </a:lnTo>
                  <a:cubicBezTo>
                    <a:pt x="7" y="0"/>
                    <a:pt x="0" y="7"/>
                    <a:pt x="0" y="15"/>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1" name="Google Shape;1461;p41"/>
            <p:cNvSpPr/>
            <p:nvPr/>
          </p:nvSpPr>
          <p:spPr>
            <a:xfrm>
              <a:off x="8929080" y="1237680"/>
              <a:ext cx="17280" cy="11160"/>
            </a:xfrm>
            <a:custGeom>
              <a:avLst/>
              <a:gdLst/>
              <a:ahLst/>
              <a:cxnLst/>
              <a:rect l="l" t="t" r="r" b="b"/>
              <a:pathLst>
                <a:path w="48" h="31" extrusionOk="0">
                  <a:moveTo>
                    <a:pt x="16" y="31"/>
                  </a:moveTo>
                  <a:lnTo>
                    <a:pt x="33" y="31"/>
                  </a:lnTo>
                  <a:cubicBezTo>
                    <a:pt x="41" y="31"/>
                    <a:pt x="48" y="24"/>
                    <a:pt x="48" y="15"/>
                  </a:cubicBezTo>
                  <a:cubicBezTo>
                    <a:pt x="48" y="7"/>
                    <a:pt x="41" y="0"/>
                    <a:pt x="33" y="0"/>
                  </a:cubicBezTo>
                  <a:lnTo>
                    <a:pt x="16" y="0"/>
                  </a:lnTo>
                  <a:cubicBezTo>
                    <a:pt x="7" y="0"/>
                    <a:pt x="0" y="7"/>
                    <a:pt x="0" y="15"/>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2" name="Google Shape;1462;p41"/>
            <p:cNvSpPr/>
            <p:nvPr/>
          </p:nvSpPr>
          <p:spPr>
            <a:xfrm>
              <a:off x="8788320" y="1298880"/>
              <a:ext cx="35640" cy="35640"/>
            </a:xfrm>
            <a:custGeom>
              <a:avLst/>
              <a:gdLst/>
              <a:ahLst/>
              <a:cxnLst/>
              <a:rect l="l" t="t" r="r" b="b"/>
              <a:pathLst>
                <a:path w="99" h="99" extrusionOk="0">
                  <a:moveTo>
                    <a:pt x="30" y="31"/>
                  </a:moveTo>
                  <a:lnTo>
                    <a:pt x="68" y="31"/>
                  </a:lnTo>
                  <a:lnTo>
                    <a:pt x="68" y="68"/>
                  </a:lnTo>
                  <a:lnTo>
                    <a:pt x="30" y="68"/>
                  </a:lnTo>
                  <a:lnTo>
                    <a:pt x="30" y="31"/>
                  </a:lnTo>
                  <a:moveTo>
                    <a:pt x="15" y="99"/>
                  </a:moveTo>
                  <a:lnTo>
                    <a:pt x="83" y="99"/>
                  </a:lnTo>
                  <a:cubicBezTo>
                    <a:pt x="92" y="99"/>
                    <a:pt x="99" y="92"/>
                    <a:pt x="99" y="84"/>
                  </a:cubicBezTo>
                  <a:lnTo>
                    <a:pt x="99" y="16"/>
                  </a:lnTo>
                  <a:cubicBezTo>
                    <a:pt x="99" y="7"/>
                    <a:pt x="92" y="0"/>
                    <a:pt x="83" y="0"/>
                  </a:cubicBezTo>
                  <a:lnTo>
                    <a:pt x="15" y="0"/>
                  </a:lnTo>
                  <a:cubicBezTo>
                    <a:pt x="7" y="0"/>
                    <a:pt x="0" y="7"/>
                    <a:pt x="0" y="16"/>
                  </a:cubicBezTo>
                  <a:lnTo>
                    <a:pt x="0" y="84"/>
                  </a:lnTo>
                  <a:cubicBezTo>
                    <a:pt x="0" y="92"/>
                    <a:pt x="7" y="99"/>
                    <a:pt x="15" y="9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3" name="Google Shape;1463;p41"/>
            <p:cNvSpPr/>
            <p:nvPr/>
          </p:nvSpPr>
          <p:spPr>
            <a:xfrm>
              <a:off x="8837280" y="1298880"/>
              <a:ext cx="35640" cy="35640"/>
            </a:xfrm>
            <a:custGeom>
              <a:avLst/>
              <a:gdLst/>
              <a:ahLst/>
              <a:cxnLst/>
              <a:rect l="l" t="t" r="r" b="b"/>
              <a:pathLst>
                <a:path w="99" h="99" extrusionOk="0">
                  <a:moveTo>
                    <a:pt x="31" y="31"/>
                  </a:moveTo>
                  <a:lnTo>
                    <a:pt x="68" y="31"/>
                  </a:lnTo>
                  <a:lnTo>
                    <a:pt x="68" y="68"/>
                  </a:lnTo>
                  <a:lnTo>
                    <a:pt x="31" y="68"/>
                  </a:lnTo>
                  <a:lnTo>
                    <a:pt x="31" y="31"/>
                  </a:lnTo>
                  <a:moveTo>
                    <a:pt x="15" y="99"/>
                  </a:moveTo>
                  <a:lnTo>
                    <a:pt x="83" y="99"/>
                  </a:lnTo>
                  <a:cubicBezTo>
                    <a:pt x="92" y="99"/>
                    <a:pt x="99" y="92"/>
                    <a:pt x="99" y="84"/>
                  </a:cubicBezTo>
                  <a:lnTo>
                    <a:pt x="99" y="16"/>
                  </a:lnTo>
                  <a:cubicBezTo>
                    <a:pt x="99" y="7"/>
                    <a:pt x="92" y="0"/>
                    <a:pt x="83" y="0"/>
                  </a:cubicBezTo>
                  <a:lnTo>
                    <a:pt x="15" y="0"/>
                  </a:lnTo>
                  <a:cubicBezTo>
                    <a:pt x="7" y="0"/>
                    <a:pt x="0" y="7"/>
                    <a:pt x="0" y="16"/>
                  </a:cubicBezTo>
                  <a:lnTo>
                    <a:pt x="0" y="84"/>
                  </a:lnTo>
                  <a:cubicBezTo>
                    <a:pt x="0" y="92"/>
                    <a:pt x="7" y="99"/>
                    <a:pt x="15" y="99"/>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4" name="Google Shape;1464;p41"/>
            <p:cNvSpPr/>
            <p:nvPr/>
          </p:nvSpPr>
          <p:spPr>
            <a:xfrm>
              <a:off x="8953560" y="1323360"/>
              <a:ext cx="17280" cy="11160"/>
            </a:xfrm>
            <a:custGeom>
              <a:avLst/>
              <a:gdLst/>
              <a:ahLst/>
              <a:cxnLst/>
              <a:rect l="l" t="t" r="r" b="b"/>
              <a:pathLst>
                <a:path w="48" h="31" extrusionOk="0">
                  <a:moveTo>
                    <a:pt x="16" y="31"/>
                  </a:moveTo>
                  <a:lnTo>
                    <a:pt x="33" y="31"/>
                  </a:lnTo>
                  <a:cubicBezTo>
                    <a:pt x="41" y="31"/>
                    <a:pt x="48" y="24"/>
                    <a:pt x="48" y="16"/>
                  </a:cubicBezTo>
                  <a:cubicBezTo>
                    <a:pt x="48" y="7"/>
                    <a:pt x="41" y="0"/>
                    <a:pt x="33" y="0"/>
                  </a:cubicBezTo>
                  <a:lnTo>
                    <a:pt x="16" y="0"/>
                  </a:lnTo>
                  <a:cubicBezTo>
                    <a:pt x="7" y="0"/>
                    <a:pt x="0" y="7"/>
                    <a:pt x="0" y="16"/>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5" name="Google Shape;1465;p41"/>
            <p:cNvSpPr/>
            <p:nvPr/>
          </p:nvSpPr>
          <p:spPr>
            <a:xfrm>
              <a:off x="8929080" y="1323360"/>
              <a:ext cx="17280" cy="11160"/>
            </a:xfrm>
            <a:custGeom>
              <a:avLst/>
              <a:gdLst/>
              <a:ahLst/>
              <a:cxnLst/>
              <a:rect l="l" t="t" r="r" b="b"/>
              <a:pathLst>
                <a:path w="48" h="31" extrusionOk="0">
                  <a:moveTo>
                    <a:pt x="16" y="31"/>
                  </a:moveTo>
                  <a:lnTo>
                    <a:pt x="33" y="31"/>
                  </a:lnTo>
                  <a:cubicBezTo>
                    <a:pt x="41" y="31"/>
                    <a:pt x="48" y="24"/>
                    <a:pt x="48" y="16"/>
                  </a:cubicBezTo>
                  <a:cubicBezTo>
                    <a:pt x="48" y="7"/>
                    <a:pt x="41" y="0"/>
                    <a:pt x="33" y="0"/>
                  </a:cubicBezTo>
                  <a:lnTo>
                    <a:pt x="16" y="0"/>
                  </a:lnTo>
                  <a:cubicBezTo>
                    <a:pt x="7" y="0"/>
                    <a:pt x="0" y="7"/>
                    <a:pt x="0" y="16"/>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6" name="Google Shape;1466;p41"/>
            <p:cNvSpPr/>
            <p:nvPr/>
          </p:nvSpPr>
          <p:spPr>
            <a:xfrm>
              <a:off x="8788320" y="1384920"/>
              <a:ext cx="35640" cy="35640"/>
            </a:xfrm>
            <a:custGeom>
              <a:avLst/>
              <a:gdLst/>
              <a:ahLst/>
              <a:cxnLst/>
              <a:rect l="l" t="t" r="r" b="b"/>
              <a:pathLst>
                <a:path w="99" h="99" extrusionOk="0">
                  <a:moveTo>
                    <a:pt x="68" y="68"/>
                  </a:moveTo>
                  <a:lnTo>
                    <a:pt x="30" y="68"/>
                  </a:lnTo>
                  <a:lnTo>
                    <a:pt x="30" y="30"/>
                  </a:lnTo>
                  <a:lnTo>
                    <a:pt x="68" y="30"/>
                  </a:lnTo>
                  <a:lnTo>
                    <a:pt x="68" y="68"/>
                  </a:lnTo>
                  <a:moveTo>
                    <a:pt x="83" y="0"/>
                  </a:moveTo>
                  <a:lnTo>
                    <a:pt x="15" y="0"/>
                  </a:lnTo>
                  <a:cubicBezTo>
                    <a:pt x="7" y="0"/>
                    <a:pt x="0" y="7"/>
                    <a:pt x="0" y="15"/>
                  </a:cubicBezTo>
                  <a:lnTo>
                    <a:pt x="0" y="83"/>
                  </a:lnTo>
                  <a:cubicBezTo>
                    <a:pt x="0" y="92"/>
                    <a:pt x="7" y="99"/>
                    <a:pt x="15" y="99"/>
                  </a:cubicBezTo>
                  <a:lnTo>
                    <a:pt x="83" y="99"/>
                  </a:lnTo>
                  <a:cubicBezTo>
                    <a:pt x="92" y="99"/>
                    <a:pt x="99" y="92"/>
                    <a:pt x="99" y="83"/>
                  </a:cubicBezTo>
                  <a:lnTo>
                    <a:pt x="99" y="15"/>
                  </a:lnTo>
                  <a:cubicBezTo>
                    <a:pt x="99" y="7"/>
                    <a:pt x="92" y="0"/>
                    <a:pt x="83"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7" name="Google Shape;1467;p41"/>
            <p:cNvSpPr/>
            <p:nvPr/>
          </p:nvSpPr>
          <p:spPr>
            <a:xfrm>
              <a:off x="8837280" y="1384920"/>
              <a:ext cx="35640" cy="35640"/>
            </a:xfrm>
            <a:custGeom>
              <a:avLst/>
              <a:gdLst/>
              <a:ahLst/>
              <a:cxnLst/>
              <a:rect l="l" t="t" r="r" b="b"/>
              <a:pathLst>
                <a:path w="99" h="99" extrusionOk="0">
                  <a:moveTo>
                    <a:pt x="68" y="68"/>
                  </a:moveTo>
                  <a:lnTo>
                    <a:pt x="31" y="68"/>
                  </a:lnTo>
                  <a:lnTo>
                    <a:pt x="31" y="30"/>
                  </a:lnTo>
                  <a:lnTo>
                    <a:pt x="68" y="30"/>
                  </a:lnTo>
                  <a:lnTo>
                    <a:pt x="68" y="68"/>
                  </a:lnTo>
                  <a:moveTo>
                    <a:pt x="83" y="0"/>
                  </a:moveTo>
                  <a:lnTo>
                    <a:pt x="15" y="0"/>
                  </a:lnTo>
                  <a:cubicBezTo>
                    <a:pt x="7" y="0"/>
                    <a:pt x="0" y="7"/>
                    <a:pt x="0" y="15"/>
                  </a:cubicBezTo>
                  <a:lnTo>
                    <a:pt x="0" y="83"/>
                  </a:lnTo>
                  <a:cubicBezTo>
                    <a:pt x="0" y="92"/>
                    <a:pt x="7" y="99"/>
                    <a:pt x="15" y="99"/>
                  </a:cubicBezTo>
                  <a:lnTo>
                    <a:pt x="83" y="99"/>
                  </a:lnTo>
                  <a:cubicBezTo>
                    <a:pt x="92" y="99"/>
                    <a:pt x="99" y="92"/>
                    <a:pt x="99" y="83"/>
                  </a:cubicBezTo>
                  <a:lnTo>
                    <a:pt x="99" y="15"/>
                  </a:lnTo>
                  <a:cubicBezTo>
                    <a:pt x="99" y="7"/>
                    <a:pt x="92" y="0"/>
                    <a:pt x="83"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8" name="Google Shape;1468;p41"/>
            <p:cNvSpPr/>
            <p:nvPr/>
          </p:nvSpPr>
          <p:spPr>
            <a:xfrm>
              <a:off x="8953560" y="1409400"/>
              <a:ext cx="17280" cy="11160"/>
            </a:xfrm>
            <a:custGeom>
              <a:avLst/>
              <a:gdLst/>
              <a:ahLst/>
              <a:cxnLst/>
              <a:rect l="l" t="t" r="r" b="b"/>
              <a:pathLst>
                <a:path w="48" h="31" extrusionOk="0">
                  <a:moveTo>
                    <a:pt x="16" y="31"/>
                  </a:moveTo>
                  <a:lnTo>
                    <a:pt x="33" y="31"/>
                  </a:lnTo>
                  <a:cubicBezTo>
                    <a:pt x="41" y="31"/>
                    <a:pt x="48" y="24"/>
                    <a:pt x="48" y="15"/>
                  </a:cubicBezTo>
                  <a:cubicBezTo>
                    <a:pt x="48" y="7"/>
                    <a:pt x="41" y="0"/>
                    <a:pt x="33" y="0"/>
                  </a:cubicBezTo>
                  <a:lnTo>
                    <a:pt x="16" y="0"/>
                  </a:lnTo>
                  <a:cubicBezTo>
                    <a:pt x="7" y="0"/>
                    <a:pt x="0" y="7"/>
                    <a:pt x="0" y="15"/>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69" name="Google Shape;1469;p41"/>
            <p:cNvSpPr/>
            <p:nvPr/>
          </p:nvSpPr>
          <p:spPr>
            <a:xfrm>
              <a:off x="8929080" y="1409400"/>
              <a:ext cx="17280" cy="11160"/>
            </a:xfrm>
            <a:custGeom>
              <a:avLst/>
              <a:gdLst/>
              <a:ahLst/>
              <a:cxnLst/>
              <a:rect l="l" t="t" r="r" b="b"/>
              <a:pathLst>
                <a:path w="48" h="31" extrusionOk="0">
                  <a:moveTo>
                    <a:pt x="16" y="31"/>
                  </a:moveTo>
                  <a:lnTo>
                    <a:pt x="33" y="31"/>
                  </a:lnTo>
                  <a:cubicBezTo>
                    <a:pt x="41" y="31"/>
                    <a:pt x="48" y="24"/>
                    <a:pt x="48" y="15"/>
                  </a:cubicBezTo>
                  <a:cubicBezTo>
                    <a:pt x="48" y="7"/>
                    <a:pt x="41" y="0"/>
                    <a:pt x="33" y="0"/>
                  </a:cubicBezTo>
                  <a:lnTo>
                    <a:pt x="16" y="0"/>
                  </a:lnTo>
                  <a:cubicBezTo>
                    <a:pt x="7" y="0"/>
                    <a:pt x="0" y="7"/>
                    <a:pt x="0" y="15"/>
                  </a:cubicBezTo>
                  <a:cubicBezTo>
                    <a:pt x="0" y="24"/>
                    <a:pt x="7" y="31"/>
                    <a:pt x="16" y="31"/>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470" name="Google Shape;1470;p41"/>
          <p:cNvGrpSpPr/>
          <p:nvPr/>
        </p:nvGrpSpPr>
        <p:grpSpPr>
          <a:xfrm>
            <a:off x="3691769" y="2336027"/>
            <a:ext cx="404260" cy="548649"/>
            <a:chOff x="1045080" y="4154760"/>
            <a:chExt cx="275400" cy="371160"/>
          </a:xfrm>
        </p:grpSpPr>
        <p:sp>
          <p:nvSpPr>
            <p:cNvPr id="1471" name="Google Shape;1471;p41"/>
            <p:cNvSpPr/>
            <p:nvPr/>
          </p:nvSpPr>
          <p:spPr>
            <a:xfrm>
              <a:off x="1170720" y="4415400"/>
              <a:ext cx="24120" cy="54000"/>
            </a:xfrm>
            <a:custGeom>
              <a:avLst/>
              <a:gdLst/>
              <a:ahLst/>
              <a:cxnLst/>
              <a:rect l="l" t="t" r="r" b="b"/>
              <a:pathLst>
                <a:path w="67" h="150" extrusionOk="0">
                  <a:moveTo>
                    <a:pt x="0" y="0"/>
                  </a:moveTo>
                  <a:lnTo>
                    <a:pt x="67" y="0"/>
                  </a:lnTo>
                  <a:lnTo>
                    <a:pt x="67" y="150"/>
                  </a:lnTo>
                  <a:lnTo>
                    <a:pt x="0" y="150"/>
                  </a:lnTo>
                  <a:lnTo>
                    <a:pt x="0" y="0"/>
                  </a:lnTo>
                  <a:close/>
                </a:path>
              </a:pathLst>
            </a:custGeom>
            <a:solidFill>
              <a:srgbClr val="DDFBFC"/>
            </a:solidFill>
            <a:ln>
              <a:noFill/>
            </a:ln>
          </p:spPr>
          <p:txBody>
            <a:bodyPr spcFirstLastPara="1" wrap="square" lIns="90000" tIns="9000" rIns="90000" bIns="9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2" name="Google Shape;1472;p41"/>
            <p:cNvSpPr/>
            <p:nvPr/>
          </p:nvSpPr>
          <p:spPr>
            <a:xfrm>
              <a:off x="1050480" y="4160160"/>
              <a:ext cx="264240" cy="264240"/>
            </a:xfrm>
            <a:custGeom>
              <a:avLst/>
              <a:gdLst/>
              <a:ahLst/>
              <a:cxnLst/>
              <a:rect l="l" t="t" r="r" b="b"/>
              <a:pathLst>
                <a:path w="734" h="734" extrusionOk="0">
                  <a:moveTo>
                    <a:pt x="734" y="367"/>
                  </a:moveTo>
                  <a:cubicBezTo>
                    <a:pt x="734" y="570"/>
                    <a:pt x="570" y="734"/>
                    <a:pt x="367" y="734"/>
                  </a:cubicBezTo>
                  <a:cubicBezTo>
                    <a:pt x="165" y="734"/>
                    <a:pt x="0" y="570"/>
                    <a:pt x="0" y="367"/>
                  </a:cubicBezTo>
                  <a:cubicBezTo>
                    <a:pt x="0" y="164"/>
                    <a:pt x="165" y="0"/>
                    <a:pt x="367" y="0"/>
                  </a:cubicBezTo>
                  <a:cubicBezTo>
                    <a:pt x="570" y="0"/>
                    <a:pt x="734" y="164"/>
                    <a:pt x="734" y="367"/>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3" name="Google Shape;1473;p41"/>
            <p:cNvSpPr/>
            <p:nvPr/>
          </p:nvSpPr>
          <p:spPr>
            <a:xfrm>
              <a:off x="1152720" y="4460400"/>
              <a:ext cx="60120" cy="60120"/>
            </a:xfrm>
            <a:custGeom>
              <a:avLst/>
              <a:gdLst/>
              <a:ahLst/>
              <a:cxnLst/>
              <a:rect l="l" t="t" r="r" b="b"/>
              <a:pathLst>
                <a:path w="167" h="167" extrusionOk="0">
                  <a:moveTo>
                    <a:pt x="155" y="0"/>
                  </a:moveTo>
                  <a:lnTo>
                    <a:pt x="12" y="0"/>
                  </a:lnTo>
                  <a:cubicBezTo>
                    <a:pt x="5" y="0"/>
                    <a:pt x="0" y="6"/>
                    <a:pt x="0" y="12"/>
                  </a:cubicBezTo>
                  <a:lnTo>
                    <a:pt x="0" y="155"/>
                  </a:lnTo>
                  <a:cubicBezTo>
                    <a:pt x="0" y="162"/>
                    <a:pt x="5" y="167"/>
                    <a:pt x="12" y="167"/>
                  </a:cubicBezTo>
                  <a:lnTo>
                    <a:pt x="155" y="167"/>
                  </a:lnTo>
                  <a:cubicBezTo>
                    <a:pt x="161" y="167"/>
                    <a:pt x="167" y="162"/>
                    <a:pt x="167" y="155"/>
                  </a:cubicBezTo>
                  <a:lnTo>
                    <a:pt x="167" y="12"/>
                  </a:lnTo>
                  <a:cubicBezTo>
                    <a:pt x="167" y="6"/>
                    <a:pt x="161" y="0"/>
                    <a:pt x="155" y="0"/>
                  </a:cubicBezTo>
                  <a:close/>
                </a:path>
              </a:pathLst>
            </a:custGeom>
            <a:solidFill>
              <a:srgbClr val="EB6E80"/>
            </a:solidFill>
            <a:ln>
              <a:noFill/>
            </a:ln>
          </p:spPr>
          <p:txBody>
            <a:bodyPr spcFirstLastPara="1" wrap="square" lIns="90000" tIns="15100" rIns="90000" bIns="15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4" name="Google Shape;1474;p41"/>
            <p:cNvSpPr/>
            <p:nvPr/>
          </p:nvSpPr>
          <p:spPr>
            <a:xfrm>
              <a:off x="1074600" y="4184280"/>
              <a:ext cx="216360" cy="216000"/>
            </a:xfrm>
            <a:custGeom>
              <a:avLst/>
              <a:gdLst/>
              <a:ahLst/>
              <a:cxnLst/>
              <a:rect l="l" t="t" r="r" b="b"/>
              <a:pathLst>
                <a:path w="601" h="600" extrusionOk="0">
                  <a:moveTo>
                    <a:pt x="601" y="300"/>
                  </a:moveTo>
                  <a:cubicBezTo>
                    <a:pt x="601" y="466"/>
                    <a:pt x="466" y="600"/>
                    <a:pt x="300" y="600"/>
                  </a:cubicBezTo>
                  <a:cubicBezTo>
                    <a:pt x="134" y="600"/>
                    <a:pt x="0" y="466"/>
                    <a:pt x="0" y="300"/>
                  </a:cubicBezTo>
                  <a:cubicBezTo>
                    <a:pt x="0" y="134"/>
                    <a:pt x="134" y="0"/>
                    <a:pt x="300" y="0"/>
                  </a:cubicBezTo>
                  <a:cubicBezTo>
                    <a:pt x="466" y="0"/>
                    <a:pt x="601" y="134"/>
                    <a:pt x="601" y="300"/>
                  </a:cubicBez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5" name="Google Shape;1475;p41"/>
            <p:cNvSpPr/>
            <p:nvPr/>
          </p:nvSpPr>
          <p:spPr>
            <a:xfrm>
              <a:off x="1104480" y="4244400"/>
              <a:ext cx="156240" cy="155880"/>
            </a:xfrm>
            <a:custGeom>
              <a:avLst/>
              <a:gdLst/>
              <a:ahLst/>
              <a:cxnLst/>
              <a:rect l="l" t="t" r="r" b="b"/>
              <a:pathLst>
                <a:path w="434" h="433" extrusionOk="0">
                  <a:moveTo>
                    <a:pt x="217" y="433"/>
                  </a:moveTo>
                  <a:cubicBezTo>
                    <a:pt x="303" y="433"/>
                    <a:pt x="380" y="398"/>
                    <a:pt x="434" y="341"/>
                  </a:cubicBezTo>
                  <a:lnTo>
                    <a:pt x="434" y="172"/>
                  </a:lnTo>
                  <a:cubicBezTo>
                    <a:pt x="434" y="168"/>
                    <a:pt x="433" y="165"/>
                    <a:pt x="431" y="163"/>
                  </a:cubicBezTo>
                  <a:lnTo>
                    <a:pt x="271" y="3"/>
                  </a:lnTo>
                  <a:cubicBezTo>
                    <a:pt x="269" y="1"/>
                    <a:pt x="266" y="0"/>
                    <a:pt x="262" y="0"/>
                  </a:cubicBezTo>
                  <a:lnTo>
                    <a:pt x="12" y="0"/>
                  </a:lnTo>
                  <a:cubicBezTo>
                    <a:pt x="6" y="0"/>
                    <a:pt x="0" y="5"/>
                    <a:pt x="0" y="12"/>
                  </a:cubicBezTo>
                  <a:lnTo>
                    <a:pt x="0" y="341"/>
                  </a:lnTo>
                  <a:cubicBezTo>
                    <a:pt x="55" y="398"/>
                    <a:pt x="132" y="433"/>
                    <a:pt x="217" y="433"/>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6" name="Google Shape;1476;p41"/>
            <p:cNvSpPr/>
            <p:nvPr/>
          </p:nvSpPr>
          <p:spPr>
            <a:xfrm>
              <a:off x="1200600" y="4244760"/>
              <a:ext cx="60120" cy="135720"/>
            </a:xfrm>
            <a:custGeom>
              <a:avLst/>
              <a:gdLst/>
              <a:ahLst/>
              <a:cxnLst/>
              <a:rect l="l" t="t" r="r" b="b"/>
              <a:pathLst>
                <a:path w="167" h="377" extrusionOk="0">
                  <a:moveTo>
                    <a:pt x="167" y="340"/>
                  </a:moveTo>
                  <a:lnTo>
                    <a:pt x="167" y="171"/>
                  </a:lnTo>
                  <a:cubicBezTo>
                    <a:pt x="167" y="167"/>
                    <a:pt x="166" y="164"/>
                    <a:pt x="164" y="162"/>
                  </a:cubicBezTo>
                  <a:lnTo>
                    <a:pt x="4" y="2"/>
                  </a:lnTo>
                  <a:cubicBezTo>
                    <a:pt x="3" y="1"/>
                    <a:pt x="2" y="0"/>
                    <a:pt x="0" y="0"/>
                  </a:cubicBezTo>
                  <a:lnTo>
                    <a:pt x="0" y="41"/>
                  </a:lnTo>
                  <a:lnTo>
                    <a:pt x="121" y="162"/>
                  </a:lnTo>
                  <a:cubicBezTo>
                    <a:pt x="124" y="164"/>
                    <a:pt x="125" y="167"/>
                    <a:pt x="125" y="171"/>
                  </a:cubicBezTo>
                  <a:lnTo>
                    <a:pt x="125" y="377"/>
                  </a:lnTo>
                  <a:cubicBezTo>
                    <a:pt x="140" y="366"/>
                    <a:pt x="154" y="353"/>
                    <a:pt x="167" y="340"/>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7" name="Google Shape;1477;p41"/>
            <p:cNvSpPr/>
            <p:nvPr/>
          </p:nvSpPr>
          <p:spPr>
            <a:xfrm>
              <a:off x="1128600" y="4328280"/>
              <a:ext cx="108000" cy="24120"/>
            </a:xfrm>
            <a:custGeom>
              <a:avLst/>
              <a:gdLst/>
              <a:ahLst/>
              <a:cxnLst/>
              <a:rect l="l" t="t" r="r" b="b"/>
              <a:pathLst>
                <a:path w="300" h="67" extrusionOk="0">
                  <a:moveTo>
                    <a:pt x="288" y="67"/>
                  </a:moveTo>
                  <a:lnTo>
                    <a:pt x="12" y="67"/>
                  </a:lnTo>
                  <a:cubicBezTo>
                    <a:pt x="6" y="67"/>
                    <a:pt x="0" y="62"/>
                    <a:pt x="0" y="55"/>
                  </a:cubicBezTo>
                  <a:lnTo>
                    <a:pt x="0" y="12"/>
                  </a:lnTo>
                  <a:cubicBezTo>
                    <a:pt x="0" y="6"/>
                    <a:pt x="6" y="0"/>
                    <a:pt x="12" y="0"/>
                  </a:cubicBezTo>
                  <a:lnTo>
                    <a:pt x="288" y="0"/>
                  </a:lnTo>
                  <a:cubicBezTo>
                    <a:pt x="295" y="0"/>
                    <a:pt x="300" y="6"/>
                    <a:pt x="300" y="12"/>
                  </a:cubicBezTo>
                  <a:lnTo>
                    <a:pt x="300" y="55"/>
                  </a:lnTo>
                  <a:cubicBezTo>
                    <a:pt x="300" y="62"/>
                    <a:pt x="295" y="67"/>
                    <a:pt x="288" y="67"/>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8" name="Google Shape;1478;p41"/>
            <p:cNvSpPr/>
            <p:nvPr/>
          </p:nvSpPr>
          <p:spPr>
            <a:xfrm>
              <a:off x="1200600" y="4244760"/>
              <a:ext cx="59760" cy="59400"/>
            </a:xfrm>
            <a:custGeom>
              <a:avLst/>
              <a:gdLst/>
              <a:ahLst/>
              <a:cxnLst/>
              <a:rect l="l" t="t" r="r" b="b"/>
              <a:pathLst>
                <a:path w="166" h="165" extrusionOk="0">
                  <a:moveTo>
                    <a:pt x="164" y="162"/>
                  </a:moveTo>
                  <a:lnTo>
                    <a:pt x="4" y="2"/>
                  </a:lnTo>
                  <a:cubicBezTo>
                    <a:pt x="3" y="1"/>
                    <a:pt x="2" y="0"/>
                    <a:pt x="0" y="0"/>
                  </a:cubicBezTo>
                  <a:lnTo>
                    <a:pt x="0" y="153"/>
                  </a:lnTo>
                  <a:cubicBezTo>
                    <a:pt x="0" y="160"/>
                    <a:pt x="6" y="165"/>
                    <a:pt x="12" y="165"/>
                  </a:cubicBezTo>
                  <a:lnTo>
                    <a:pt x="166" y="165"/>
                  </a:lnTo>
                  <a:cubicBezTo>
                    <a:pt x="166" y="164"/>
                    <a:pt x="165" y="163"/>
                    <a:pt x="164" y="162"/>
                  </a:cubicBezTo>
                  <a:close/>
                </a:path>
              </a:pathLst>
            </a:custGeom>
            <a:solidFill>
              <a:srgbClr val="DDFBFC"/>
            </a:solidFill>
            <a:ln>
              <a:noFill/>
            </a:ln>
          </p:spPr>
          <p:txBody>
            <a:bodyPr spcFirstLastPara="1" wrap="square" lIns="90000" tIns="14400" rIns="90000" bIns="144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9" name="Google Shape;1479;p41"/>
            <p:cNvSpPr/>
            <p:nvPr/>
          </p:nvSpPr>
          <p:spPr>
            <a:xfrm>
              <a:off x="1045080" y="4154760"/>
              <a:ext cx="275400" cy="371160"/>
            </a:xfrm>
            <a:custGeom>
              <a:avLst/>
              <a:gdLst/>
              <a:ahLst/>
              <a:cxnLst/>
              <a:rect l="l" t="t" r="r" b="b"/>
              <a:pathLst>
                <a:path w="765" h="1031" extrusionOk="0">
                  <a:moveTo>
                    <a:pt x="401" y="834"/>
                  </a:moveTo>
                  <a:lnTo>
                    <a:pt x="364" y="834"/>
                  </a:lnTo>
                  <a:lnTo>
                    <a:pt x="364" y="764"/>
                  </a:lnTo>
                  <a:cubicBezTo>
                    <a:pt x="370" y="764"/>
                    <a:pt x="376" y="764"/>
                    <a:pt x="382" y="764"/>
                  </a:cubicBezTo>
                  <a:cubicBezTo>
                    <a:pt x="388" y="764"/>
                    <a:pt x="394" y="764"/>
                    <a:pt x="401" y="764"/>
                  </a:cubicBezTo>
                  <a:lnTo>
                    <a:pt x="401" y="834"/>
                  </a:lnTo>
                  <a:moveTo>
                    <a:pt x="451" y="901"/>
                  </a:moveTo>
                  <a:lnTo>
                    <a:pt x="314" y="901"/>
                  </a:lnTo>
                  <a:lnTo>
                    <a:pt x="314" y="864"/>
                  </a:lnTo>
                  <a:lnTo>
                    <a:pt x="451" y="864"/>
                  </a:lnTo>
                  <a:lnTo>
                    <a:pt x="451" y="901"/>
                  </a:lnTo>
                  <a:moveTo>
                    <a:pt x="314" y="931"/>
                  </a:moveTo>
                  <a:lnTo>
                    <a:pt x="451" y="931"/>
                  </a:lnTo>
                  <a:lnTo>
                    <a:pt x="451" y="1001"/>
                  </a:lnTo>
                  <a:lnTo>
                    <a:pt x="314" y="1001"/>
                  </a:lnTo>
                  <a:lnTo>
                    <a:pt x="314" y="931"/>
                  </a:lnTo>
                  <a:moveTo>
                    <a:pt x="765" y="382"/>
                  </a:moveTo>
                  <a:cubicBezTo>
                    <a:pt x="765" y="171"/>
                    <a:pt x="593" y="0"/>
                    <a:pt x="382" y="0"/>
                  </a:cubicBezTo>
                  <a:cubicBezTo>
                    <a:pt x="287" y="0"/>
                    <a:pt x="196" y="35"/>
                    <a:pt x="125" y="99"/>
                  </a:cubicBezTo>
                  <a:cubicBezTo>
                    <a:pt x="119" y="105"/>
                    <a:pt x="119" y="114"/>
                    <a:pt x="124" y="120"/>
                  </a:cubicBezTo>
                  <a:cubicBezTo>
                    <a:pt x="130" y="127"/>
                    <a:pt x="140" y="127"/>
                    <a:pt x="146" y="121"/>
                  </a:cubicBezTo>
                  <a:cubicBezTo>
                    <a:pt x="211" y="63"/>
                    <a:pt x="295" y="30"/>
                    <a:pt x="382" y="30"/>
                  </a:cubicBezTo>
                  <a:cubicBezTo>
                    <a:pt x="576" y="30"/>
                    <a:pt x="734" y="188"/>
                    <a:pt x="734" y="382"/>
                  </a:cubicBezTo>
                  <a:cubicBezTo>
                    <a:pt x="734" y="576"/>
                    <a:pt x="576" y="734"/>
                    <a:pt x="382" y="734"/>
                  </a:cubicBezTo>
                  <a:cubicBezTo>
                    <a:pt x="188" y="734"/>
                    <a:pt x="30" y="576"/>
                    <a:pt x="30" y="382"/>
                  </a:cubicBezTo>
                  <a:cubicBezTo>
                    <a:pt x="30" y="302"/>
                    <a:pt x="57" y="226"/>
                    <a:pt x="106" y="164"/>
                  </a:cubicBezTo>
                  <a:cubicBezTo>
                    <a:pt x="111" y="157"/>
                    <a:pt x="110" y="148"/>
                    <a:pt x="104" y="142"/>
                  </a:cubicBezTo>
                  <a:cubicBezTo>
                    <a:pt x="97" y="137"/>
                    <a:pt x="88" y="138"/>
                    <a:pt x="83" y="145"/>
                  </a:cubicBezTo>
                  <a:cubicBezTo>
                    <a:pt x="29" y="213"/>
                    <a:pt x="0" y="295"/>
                    <a:pt x="0" y="382"/>
                  </a:cubicBezTo>
                  <a:cubicBezTo>
                    <a:pt x="0" y="576"/>
                    <a:pt x="146" y="737"/>
                    <a:pt x="334" y="761"/>
                  </a:cubicBezTo>
                  <a:lnTo>
                    <a:pt x="334" y="834"/>
                  </a:lnTo>
                  <a:lnTo>
                    <a:pt x="299" y="834"/>
                  </a:lnTo>
                  <a:cubicBezTo>
                    <a:pt x="291" y="834"/>
                    <a:pt x="284" y="841"/>
                    <a:pt x="284" y="849"/>
                  </a:cubicBezTo>
                  <a:lnTo>
                    <a:pt x="284" y="916"/>
                  </a:lnTo>
                  <a:lnTo>
                    <a:pt x="284" y="916"/>
                  </a:lnTo>
                  <a:lnTo>
                    <a:pt x="284" y="916"/>
                  </a:lnTo>
                  <a:lnTo>
                    <a:pt x="284" y="1016"/>
                  </a:lnTo>
                  <a:cubicBezTo>
                    <a:pt x="284" y="1025"/>
                    <a:pt x="291" y="1031"/>
                    <a:pt x="299" y="1031"/>
                  </a:cubicBezTo>
                  <a:lnTo>
                    <a:pt x="466" y="1031"/>
                  </a:lnTo>
                  <a:cubicBezTo>
                    <a:pt x="474" y="1031"/>
                    <a:pt x="481" y="1025"/>
                    <a:pt x="481" y="1016"/>
                  </a:cubicBezTo>
                  <a:lnTo>
                    <a:pt x="481" y="916"/>
                  </a:lnTo>
                  <a:lnTo>
                    <a:pt x="481" y="916"/>
                  </a:lnTo>
                  <a:lnTo>
                    <a:pt x="481" y="916"/>
                  </a:lnTo>
                  <a:lnTo>
                    <a:pt x="481" y="849"/>
                  </a:lnTo>
                  <a:cubicBezTo>
                    <a:pt x="481" y="841"/>
                    <a:pt x="474" y="834"/>
                    <a:pt x="466" y="834"/>
                  </a:cubicBezTo>
                  <a:lnTo>
                    <a:pt x="431" y="834"/>
                  </a:lnTo>
                  <a:lnTo>
                    <a:pt x="431" y="761"/>
                  </a:lnTo>
                  <a:cubicBezTo>
                    <a:pt x="619" y="737"/>
                    <a:pt x="765" y="576"/>
                    <a:pt x="765" y="382"/>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0" name="Google Shape;1480;p41"/>
            <p:cNvSpPr/>
            <p:nvPr/>
          </p:nvSpPr>
          <p:spPr>
            <a:xfrm>
              <a:off x="1069200" y="4178880"/>
              <a:ext cx="227160" cy="227160"/>
            </a:xfrm>
            <a:custGeom>
              <a:avLst/>
              <a:gdLst/>
              <a:ahLst/>
              <a:cxnLst/>
              <a:rect l="l" t="t" r="r" b="b"/>
              <a:pathLst>
                <a:path w="631" h="631" extrusionOk="0">
                  <a:moveTo>
                    <a:pt x="315" y="30"/>
                  </a:moveTo>
                  <a:cubicBezTo>
                    <a:pt x="473" y="30"/>
                    <a:pt x="601" y="158"/>
                    <a:pt x="601" y="315"/>
                  </a:cubicBezTo>
                  <a:cubicBezTo>
                    <a:pt x="601" y="377"/>
                    <a:pt x="581" y="434"/>
                    <a:pt x="547" y="481"/>
                  </a:cubicBezTo>
                  <a:lnTo>
                    <a:pt x="547" y="348"/>
                  </a:lnTo>
                  <a:lnTo>
                    <a:pt x="547" y="348"/>
                  </a:lnTo>
                  <a:lnTo>
                    <a:pt x="547" y="347"/>
                  </a:lnTo>
                  <a:lnTo>
                    <a:pt x="547" y="346"/>
                  </a:lnTo>
                  <a:lnTo>
                    <a:pt x="547" y="346"/>
                  </a:lnTo>
                  <a:cubicBezTo>
                    <a:pt x="547" y="345"/>
                    <a:pt x="547" y="344"/>
                    <a:pt x="546" y="344"/>
                  </a:cubicBezTo>
                  <a:cubicBezTo>
                    <a:pt x="546" y="343"/>
                    <a:pt x="546" y="343"/>
                    <a:pt x="546" y="343"/>
                  </a:cubicBezTo>
                  <a:lnTo>
                    <a:pt x="546" y="342"/>
                  </a:lnTo>
                  <a:cubicBezTo>
                    <a:pt x="546" y="341"/>
                    <a:pt x="546" y="341"/>
                    <a:pt x="546" y="341"/>
                  </a:cubicBezTo>
                  <a:cubicBezTo>
                    <a:pt x="545" y="341"/>
                    <a:pt x="545" y="340"/>
                    <a:pt x="544" y="340"/>
                  </a:cubicBezTo>
                  <a:lnTo>
                    <a:pt x="544" y="339"/>
                  </a:lnTo>
                  <a:lnTo>
                    <a:pt x="543" y="338"/>
                  </a:lnTo>
                  <a:lnTo>
                    <a:pt x="543" y="338"/>
                  </a:lnTo>
                  <a:lnTo>
                    <a:pt x="376" y="171"/>
                  </a:lnTo>
                  <a:lnTo>
                    <a:pt x="376" y="171"/>
                  </a:lnTo>
                  <a:cubicBezTo>
                    <a:pt x="376" y="170"/>
                    <a:pt x="375" y="170"/>
                    <a:pt x="374" y="170"/>
                  </a:cubicBezTo>
                  <a:lnTo>
                    <a:pt x="374" y="169"/>
                  </a:lnTo>
                  <a:cubicBezTo>
                    <a:pt x="374" y="169"/>
                    <a:pt x="373" y="169"/>
                    <a:pt x="372" y="168"/>
                  </a:cubicBezTo>
                  <a:lnTo>
                    <a:pt x="372" y="168"/>
                  </a:lnTo>
                  <a:cubicBezTo>
                    <a:pt x="372" y="168"/>
                    <a:pt x="371" y="168"/>
                    <a:pt x="371" y="167"/>
                  </a:cubicBezTo>
                  <a:cubicBezTo>
                    <a:pt x="370" y="167"/>
                    <a:pt x="370" y="167"/>
                    <a:pt x="370" y="167"/>
                  </a:cubicBezTo>
                  <a:cubicBezTo>
                    <a:pt x="370" y="167"/>
                    <a:pt x="369" y="167"/>
                    <a:pt x="368" y="167"/>
                  </a:cubicBezTo>
                  <a:lnTo>
                    <a:pt x="368" y="167"/>
                  </a:lnTo>
                  <a:cubicBezTo>
                    <a:pt x="368" y="167"/>
                    <a:pt x="367" y="167"/>
                    <a:pt x="366" y="167"/>
                  </a:cubicBezTo>
                  <a:lnTo>
                    <a:pt x="366" y="167"/>
                  </a:lnTo>
                  <a:lnTo>
                    <a:pt x="365" y="167"/>
                  </a:lnTo>
                  <a:lnTo>
                    <a:pt x="98" y="167"/>
                  </a:lnTo>
                  <a:cubicBezTo>
                    <a:pt x="90" y="167"/>
                    <a:pt x="83" y="173"/>
                    <a:pt x="83" y="182"/>
                  </a:cubicBezTo>
                  <a:lnTo>
                    <a:pt x="83" y="481"/>
                  </a:lnTo>
                  <a:cubicBezTo>
                    <a:pt x="50" y="434"/>
                    <a:pt x="30" y="377"/>
                    <a:pt x="30" y="315"/>
                  </a:cubicBezTo>
                  <a:cubicBezTo>
                    <a:pt x="30" y="158"/>
                    <a:pt x="158" y="30"/>
                    <a:pt x="315" y="30"/>
                  </a:cubicBezTo>
                  <a:moveTo>
                    <a:pt x="380" y="218"/>
                  </a:moveTo>
                  <a:lnTo>
                    <a:pt x="496" y="333"/>
                  </a:lnTo>
                  <a:lnTo>
                    <a:pt x="380" y="333"/>
                  </a:lnTo>
                  <a:lnTo>
                    <a:pt x="380" y="218"/>
                  </a:lnTo>
                  <a:moveTo>
                    <a:pt x="315" y="600"/>
                  </a:moveTo>
                  <a:cubicBezTo>
                    <a:pt x="237" y="600"/>
                    <a:pt x="165" y="568"/>
                    <a:pt x="113" y="517"/>
                  </a:cubicBezTo>
                  <a:lnTo>
                    <a:pt x="113" y="197"/>
                  </a:lnTo>
                  <a:lnTo>
                    <a:pt x="350" y="197"/>
                  </a:lnTo>
                  <a:lnTo>
                    <a:pt x="350" y="348"/>
                  </a:lnTo>
                  <a:cubicBezTo>
                    <a:pt x="350" y="357"/>
                    <a:pt x="357" y="364"/>
                    <a:pt x="365" y="364"/>
                  </a:cubicBezTo>
                  <a:lnTo>
                    <a:pt x="517" y="364"/>
                  </a:lnTo>
                  <a:lnTo>
                    <a:pt x="517" y="517"/>
                  </a:lnTo>
                  <a:cubicBezTo>
                    <a:pt x="465" y="568"/>
                    <a:pt x="394" y="600"/>
                    <a:pt x="315" y="600"/>
                  </a:cubicBezTo>
                  <a:moveTo>
                    <a:pt x="86" y="532"/>
                  </a:moveTo>
                  <a:cubicBezTo>
                    <a:pt x="87" y="533"/>
                    <a:pt x="88" y="534"/>
                    <a:pt x="89" y="535"/>
                  </a:cubicBezTo>
                  <a:cubicBezTo>
                    <a:pt x="146" y="594"/>
                    <a:pt x="227" y="631"/>
                    <a:pt x="315" y="631"/>
                  </a:cubicBezTo>
                  <a:cubicBezTo>
                    <a:pt x="404" y="631"/>
                    <a:pt x="484" y="594"/>
                    <a:pt x="541" y="535"/>
                  </a:cubicBezTo>
                  <a:cubicBezTo>
                    <a:pt x="543" y="534"/>
                    <a:pt x="544" y="533"/>
                    <a:pt x="545" y="532"/>
                  </a:cubicBezTo>
                  <a:cubicBezTo>
                    <a:pt x="598" y="475"/>
                    <a:pt x="631" y="399"/>
                    <a:pt x="631" y="315"/>
                  </a:cubicBezTo>
                  <a:cubicBezTo>
                    <a:pt x="631" y="141"/>
                    <a:pt x="489" y="0"/>
                    <a:pt x="315" y="0"/>
                  </a:cubicBezTo>
                  <a:cubicBezTo>
                    <a:pt x="141" y="0"/>
                    <a:pt x="0" y="141"/>
                    <a:pt x="0" y="315"/>
                  </a:cubicBezTo>
                  <a:cubicBezTo>
                    <a:pt x="0" y="399"/>
                    <a:pt x="33" y="475"/>
                    <a:pt x="86" y="532"/>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1" name="Google Shape;1481;p41"/>
            <p:cNvSpPr/>
            <p:nvPr/>
          </p:nvSpPr>
          <p:spPr>
            <a:xfrm>
              <a:off x="1123200" y="4262760"/>
              <a:ext cx="34920" cy="34920"/>
            </a:xfrm>
            <a:custGeom>
              <a:avLst/>
              <a:gdLst/>
              <a:ahLst/>
              <a:cxnLst/>
              <a:rect l="l" t="t" r="r" b="b"/>
              <a:pathLst>
                <a:path w="97" h="97" extrusionOk="0">
                  <a:moveTo>
                    <a:pt x="30" y="30"/>
                  </a:moveTo>
                  <a:lnTo>
                    <a:pt x="67" y="30"/>
                  </a:lnTo>
                  <a:lnTo>
                    <a:pt x="67" y="67"/>
                  </a:lnTo>
                  <a:lnTo>
                    <a:pt x="30" y="67"/>
                  </a:lnTo>
                  <a:lnTo>
                    <a:pt x="30" y="30"/>
                  </a:lnTo>
                  <a:moveTo>
                    <a:pt x="15" y="97"/>
                  </a:moveTo>
                  <a:lnTo>
                    <a:pt x="82" y="97"/>
                  </a:lnTo>
                  <a:cubicBezTo>
                    <a:pt x="90" y="97"/>
                    <a:pt x="97" y="90"/>
                    <a:pt x="97" y="82"/>
                  </a:cubicBezTo>
                  <a:lnTo>
                    <a:pt x="97" y="15"/>
                  </a:lnTo>
                  <a:cubicBezTo>
                    <a:pt x="97" y="7"/>
                    <a:pt x="90" y="0"/>
                    <a:pt x="82" y="0"/>
                  </a:cubicBezTo>
                  <a:lnTo>
                    <a:pt x="15" y="0"/>
                  </a:lnTo>
                  <a:cubicBezTo>
                    <a:pt x="7" y="0"/>
                    <a:pt x="0" y="7"/>
                    <a:pt x="0" y="15"/>
                  </a:cubicBezTo>
                  <a:lnTo>
                    <a:pt x="0" y="82"/>
                  </a:lnTo>
                  <a:cubicBezTo>
                    <a:pt x="0" y="90"/>
                    <a:pt x="7" y="97"/>
                    <a:pt x="15" y="97"/>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82" name="Google Shape;1482;p41"/>
            <p:cNvSpPr/>
            <p:nvPr/>
          </p:nvSpPr>
          <p:spPr>
            <a:xfrm>
              <a:off x="1123200" y="4322880"/>
              <a:ext cx="119160" cy="34920"/>
            </a:xfrm>
            <a:custGeom>
              <a:avLst/>
              <a:gdLst/>
              <a:ahLst/>
              <a:cxnLst/>
              <a:rect l="l" t="t" r="r" b="b"/>
              <a:pathLst>
                <a:path w="331" h="97" extrusionOk="0">
                  <a:moveTo>
                    <a:pt x="300" y="67"/>
                  </a:moveTo>
                  <a:lnTo>
                    <a:pt x="30" y="67"/>
                  </a:lnTo>
                  <a:lnTo>
                    <a:pt x="30" y="30"/>
                  </a:lnTo>
                  <a:lnTo>
                    <a:pt x="300" y="30"/>
                  </a:lnTo>
                  <a:lnTo>
                    <a:pt x="300" y="67"/>
                  </a:lnTo>
                  <a:moveTo>
                    <a:pt x="315" y="0"/>
                  </a:moveTo>
                  <a:lnTo>
                    <a:pt x="15" y="0"/>
                  </a:lnTo>
                  <a:cubicBezTo>
                    <a:pt x="7" y="0"/>
                    <a:pt x="0" y="7"/>
                    <a:pt x="0" y="15"/>
                  </a:cubicBezTo>
                  <a:lnTo>
                    <a:pt x="0" y="82"/>
                  </a:lnTo>
                  <a:cubicBezTo>
                    <a:pt x="0" y="90"/>
                    <a:pt x="7" y="97"/>
                    <a:pt x="15" y="97"/>
                  </a:cubicBezTo>
                  <a:lnTo>
                    <a:pt x="315" y="97"/>
                  </a:lnTo>
                  <a:cubicBezTo>
                    <a:pt x="324" y="97"/>
                    <a:pt x="331" y="90"/>
                    <a:pt x="331" y="82"/>
                  </a:cubicBezTo>
                  <a:lnTo>
                    <a:pt x="331" y="15"/>
                  </a:lnTo>
                  <a:cubicBezTo>
                    <a:pt x="331" y="7"/>
                    <a:pt x="324" y="0"/>
                    <a:pt x="315"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grpSp>
        <p:nvGrpSpPr>
          <p:cNvPr id="1483" name="Google Shape;1483;p41"/>
          <p:cNvGrpSpPr/>
          <p:nvPr/>
        </p:nvGrpSpPr>
        <p:grpSpPr>
          <a:xfrm>
            <a:off x="4976499" y="3627742"/>
            <a:ext cx="548620" cy="386547"/>
            <a:chOff x="7803360" y="4187880"/>
            <a:chExt cx="430560" cy="304920"/>
          </a:xfrm>
        </p:grpSpPr>
        <p:sp>
          <p:nvSpPr>
            <p:cNvPr id="1484" name="Google Shape;1484;p41"/>
            <p:cNvSpPr/>
            <p:nvPr/>
          </p:nvSpPr>
          <p:spPr>
            <a:xfrm>
              <a:off x="7830720" y="4194000"/>
              <a:ext cx="375840" cy="246240"/>
            </a:xfrm>
            <a:custGeom>
              <a:avLst/>
              <a:gdLst/>
              <a:ahLst/>
              <a:cxnLst/>
              <a:rect l="l" t="t" r="r" b="b"/>
              <a:pathLst>
                <a:path w="1044" h="684" extrusionOk="0">
                  <a:moveTo>
                    <a:pt x="0" y="684"/>
                  </a:moveTo>
                  <a:lnTo>
                    <a:pt x="0" y="78"/>
                  </a:lnTo>
                  <a:cubicBezTo>
                    <a:pt x="0" y="35"/>
                    <a:pt x="34" y="0"/>
                    <a:pt x="77" y="0"/>
                  </a:cubicBezTo>
                  <a:lnTo>
                    <a:pt x="967" y="0"/>
                  </a:lnTo>
                  <a:cubicBezTo>
                    <a:pt x="1009" y="0"/>
                    <a:pt x="1044" y="35"/>
                    <a:pt x="1044" y="78"/>
                  </a:cubicBezTo>
                  <a:lnTo>
                    <a:pt x="1044" y="684"/>
                  </a:lnTo>
                  <a:lnTo>
                    <a:pt x="0" y="684"/>
                  </a:lnTo>
                  <a:close/>
                </a:path>
              </a:pathLst>
            </a:custGeom>
            <a:solidFill>
              <a:srgbClr val="008F95"/>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5" name="Google Shape;1485;p41"/>
            <p:cNvSpPr/>
            <p:nvPr/>
          </p:nvSpPr>
          <p:spPr>
            <a:xfrm>
              <a:off x="7858440" y="4222080"/>
              <a:ext cx="320400" cy="208800"/>
            </a:xfrm>
            <a:custGeom>
              <a:avLst/>
              <a:gdLst/>
              <a:ahLst/>
              <a:cxnLst/>
              <a:rect l="l" t="t" r="r" b="b"/>
              <a:pathLst>
                <a:path w="890" h="580" extrusionOk="0">
                  <a:moveTo>
                    <a:pt x="890" y="566"/>
                  </a:moveTo>
                  <a:lnTo>
                    <a:pt x="890" y="14"/>
                  </a:lnTo>
                  <a:cubicBezTo>
                    <a:pt x="890" y="6"/>
                    <a:pt x="883" y="0"/>
                    <a:pt x="876" y="0"/>
                  </a:cubicBezTo>
                  <a:lnTo>
                    <a:pt x="14" y="0"/>
                  </a:lnTo>
                  <a:cubicBezTo>
                    <a:pt x="6" y="0"/>
                    <a:pt x="0" y="6"/>
                    <a:pt x="0" y="14"/>
                  </a:cubicBezTo>
                  <a:lnTo>
                    <a:pt x="0" y="566"/>
                  </a:lnTo>
                  <a:cubicBezTo>
                    <a:pt x="0" y="574"/>
                    <a:pt x="6" y="580"/>
                    <a:pt x="14" y="580"/>
                  </a:cubicBezTo>
                  <a:lnTo>
                    <a:pt x="876" y="580"/>
                  </a:lnTo>
                  <a:cubicBezTo>
                    <a:pt x="883" y="580"/>
                    <a:pt x="890" y="574"/>
                    <a:pt x="890" y="566"/>
                  </a:cubicBezTo>
                  <a:close/>
                </a:path>
              </a:pathLst>
            </a:custGeom>
            <a:solidFill>
              <a:srgbClr val="DDFBFC"/>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6" name="Google Shape;1486;p41"/>
            <p:cNvSpPr/>
            <p:nvPr/>
          </p:nvSpPr>
          <p:spPr>
            <a:xfrm>
              <a:off x="7900200" y="4312440"/>
              <a:ext cx="27720" cy="28080"/>
            </a:xfrm>
            <a:custGeom>
              <a:avLst/>
              <a:gdLst/>
              <a:ahLst/>
              <a:cxnLst/>
              <a:rect l="l" t="t" r="r" b="b"/>
              <a:pathLst>
                <a:path w="77" h="78" extrusionOk="0">
                  <a:moveTo>
                    <a:pt x="77" y="39"/>
                  </a:moveTo>
                  <a:cubicBezTo>
                    <a:pt x="77" y="60"/>
                    <a:pt x="60" y="78"/>
                    <a:pt x="39" y="78"/>
                  </a:cubicBezTo>
                  <a:cubicBezTo>
                    <a:pt x="17" y="78"/>
                    <a:pt x="0" y="60"/>
                    <a:pt x="0" y="39"/>
                  </a:cubicBezTo>
                  <a:cubicBezTo>
                    <a:pt x="0" y="18"/>
                    <a:pt x="17" y="0"/>
                    <a:pt x="39" y="0"/>
                  </a:cubicBezTo>
                  <a:cubicBezTo>
                    <a:pt x="60" y="0"/>
                    <a:pt x="77" y="18"/>
                    <a:pt x="77" y="39"/>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7" name="Google Shape;1487;p41"/>
            <p:cNvSpPr/>
            <p:nvPr/>
          </p:nvSpPr>
          <p:spPr>
            <a:xfrm>
              <a:off x="7969680" y="4354200"/>
              <a:ext cx="28080" cy="28080"/>
            </a:xfrm>
            <a:custGeom>
              <a:avLst/>
              <a:gdLst/>
              <a:ahLst/>
              <a:cxnLst/>
              <a:rect l="l" t="t" r="r" b="b"/>
              <a:pathLst>
                <a:path w="78" h="78" extrusionOk="0">
                  <a:moveTo>
                    <a:pt x="78" y="39"/>
                  </a:moveTo>
                  <a:cubicBezTo>
                    <a:pt x="78" y="60"/>
                    <a:pt x="60" y="78"/>
                    <a:pt x="39" y="78"/>
                  </a:cubicBezTo>
                  <a:cubicBezTo>
                    <a:pt x="18" y="78"/>
                    <a:pt x="0" y="60"/>
                    <a:pt x="0" y="39"/>
                  </a:cubicBezTo>
                  <a:cubicBezTo>
                    <a:pt x="0" y="18"/>
                    <a:pt x="18" y="0"/>
                    <a:pt x="39" y="0"/>
                  </a:cubicBezTo>
                  <a:cubicBezTo>
                    <a:pt x="60" y="0"/>
                    <a:pt x="78" y="18"/>
                    <a:pt x="78" y="39"/>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8" name="Google Shape;1488;p41"/>
            <p:cNvSpPr/>
            <p:nvPr/>
          </p:nvSpPr>
          <p:spPr>
            <a:xfrm>
              <a:off x="8039520" y="4284720"/>
              <a:ext cx="27720" cy="27720"/>
            </a:xfrm>
            <a:custGeom>
              <a:avLst/>
              <a:gdLst/>
              <a:ahLst/>
              <a:cxnLst/>
              <a:rect l="l" t="t" r="r" b="b"/>
              <a:pathLst>
                <a:path w="77" h="77" extrusionOk="0">
                  <a:moveTo>
                    <a:pt x="77" y="39"/>
                  </a:moveTo>
                  <a:cubicBezTo>
                    <a:pt x="77" y="60"/>
                    <a:pt x="60" y="77"/>
                    <a:pt x="38" y="77"/>
                  </a:cubicBezTo>
                  <a:cubicBezTo>
                    <a:pt x="17" y="77"/>
                    <a:pt x="0" y="60"/>
                    <a:pt x="0" y="39"/>
                  </a:cubicBezTo>
                  <a:cubicBezTo>
                    <a:pt x="0" y="17"/>
                    <a:pt x="17" y="0"/>
                    <a:pt x="38" y="0"/>
                  </a:cubicBezTo>
                  <a:cubicBezTo>
                    <a:pt x="60" y="0"/>
                    <a:pt x="77" y="17"/>
                    <a:pt x="77" y="39"/>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9" name="Google Shape;1489;p41"/>
            <p:cNvSpPr/>
            <p:nvPr/>
          </p:nvSpPr>
          <p:spPr>
            <a:xfrm>
              <a:off x="8109000" y="4256640"/>
              <a:ext cx="28080" cy="28080"/>
            </a:xfrm>
            <a:custGeom>
              <a:avLst/>
              <a:gdLst/>
              <a:ahLst/>
              <a:cxnLst/>
              <a:rect l="l" t="t" r="r" b="b"/>
              <a:pathLst>
                <a:path w="78" h="78" extrusionOk="0">
                  <a:moveTo>
                    <a:pt x="78" y="39"/>
                  </a:moveTo>
                  <a:cubicBezTo>
                    <a:pt x="78" y="61"/>
                    <a:pt x="60" y="78"/>
                    <a:pt x="39" y="78"/>
                  </a:cubicBezTo>
                  <a:cubicBezTo>
                    <a:pt x="18" y="78"/>
                    <a:pt x="0" y="61"/>
                    <a:pt x="0" y="39"/>
                  </a:cubicBezTo>
                  <a:cubicBezTo>
                    <a:pt x="0" y="18"/>
                    <a:pt x="18" y="0"/>
                    <a:pt x="39" y="0"/>
                  </a:cubicBezTo>
                  <a:cubicBezTo>
                    <a:pt x="60" y="0"/>
                    <a:pt x="78" y="18"/>
                    <a:pt x="78" y="39"/>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0" name="Google Shape;1490;p41"/>
            <p:cNvSpPr/>
            <p:nvPr/>
          </p:nvSpPr>
          <p:spPr>
            <a:xfrm>
              <a:off x="7809480" y="4430880"/>
              <a:ext cx="417960" cy="55800"/>
            </a:xfrm>
            <a:custGeom>
              <a:avLst/>
              <a:gdLst/>
              <a:ahLst/>
              <a:cxnLst/>
              <a:rect l="l" t="t" r="r" b="b"/>
              <a:pathLst>
                <a:path w="1161" h="155" extrusionOk="0">
                  <a:moveTo>
                    <a:pt x="1161" y="14"/>
                  </a:moveTo>
                  <a:lnTo>
                    <a:pt x="1161" y="77"/>
                  </a:lnTo>
                  <a:cubicBezTo>
                    <a:pt x="1161" y="120"/>
                    <a:pt x="1126" y="155"/>
                    <a:pt x="1084" y="155"/>
                  </a:cubicBezTo>
                  <a:lnTo>
                    <a:pt x="78" y="155"/>
                  </a:lnTo>
                  <a:cubicBezTo>
                    <a:pt x="35" y="155"/>
                    <a:pt x="0" y="120"/>
                    <a:pt x="0" y="77"/>
                  </a:cubicBezTo>
                  <a:lnTo>
                    <a:pt x="0" y="14"/>
                  </a:lnTo>
                  <a:cubicBezTo>
                    <a:pt x="0" y="6"/>
                    <a:pt x="7" y="0"/>
                    <a:pt x="14" y="0"/>
                  </a:cubicBezTo>
                  <a:lnTo>
                    <a:pt x="1147" y="0"/>
                  </a:lnTo>
                  <a:cubicBezTo>
                    <a:pt x="1155" y="0"/>
                    <a:pt x="1161" y="6"/>
                    <a:pt x="1161" y="14"/>
                  </a:cubicBezTo>
                  <a:close/>
                </a:path>
              </a:pathLst>
            </a:custGeom>
            <a:solidFill>
              <a:srgbClr val="008F95"/>
            </a:solidFill>
            <a:ln>
              <a:noFill/>
            </a:ln>
          </p:spPr>
          <p:txBody>
            <a:bodyPr spcFirstLastPara="1" wrap="square" lIns="90000" tIns="10800" rIns="90000" bIns="108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1" name="Google Shape;1491;p41"/>
            <p:cNvSpPr/>
            <p:nvPr/>
          </p:nvSpPr>
          <p:spPr>
            <a:xfrm>
              <a:off x="7971480" y="4430880"/>
              <a:ext cx="94680" cy="27720"/>
            </a:xfrm>
            <a:custGeom>
              <a:avLst/>
              <a:gdLst/>
              <a:ahLst/>
              <a:cxnLst/>
              <a:rect l="l" t="t" r="r" b="b"/>
              <a:pathLst>
                <a:path w="263" h="77" extrusionOk="0">
                  <a:moveTo>
                    <a:pt x="0" y="17"/>
                  </a:moveTo>
                  <a:lnTo>
                    <a:pt x="12" y="67"/>
                  </a:lnTo>
                  <a:cubicBezTo>
                    <a:pt x="14" y="73"/>
                    <a:pt x="19" y="77"/>
                    <a:pt x="26" y="77"/>
                  </a:cubicBezTo>
                  <a:lnTo>
                    <a:pt x="236" y="77"/>
                  </a:lnTo>
                  <a:cubicBezTo>
                    <a:pt x="242" y="77"/>
                    <a:pt x="248" y="73"/>
                    <a:pt x="249" y="67"/>
                  </a:cubicBezTo>
                  <a:lnTo>
                    <a:pt x="262" y="17"/>
                  </a:lnTo>
                  <a:cubicBezTo>
                    <a:pt x="264" y="9"/>
                    <a:pt x="257" y="0"/>
                    <a:pt x="248" y="0"/>
                  </a:cubicBezTo>
                  <a:lnTo>
                    <a:pt x="13" y="0"/>
                  </a:lnTo>
                  <a:cubicBezTo>
                    <a:pt x="4" y="0"/>
                    <a:pt x="-3" y="9"/>
                    <a:pt x="0" y="17"/>
                  </a:cubicBezTo>
                  <a:close/>
                </a:path>
              </a:pathLst>
            </a:custGeom>
            <a:solidFill>
              <a:srgbClr val="DDFBFC"/>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2" name="Google Shape;1492;p41"/>
            <p:cNvSpPr/>
            <p:nvPr/>
          </p:nvSpPr>
          <p:spPr>
            <a:xfrm>
              <a:off x="7803360" y="4187880"/>
              <a:ext cx="430560" cy="304920"/>
            </a:xfrm>
            <a:custGeom>
              <a:avLst/>
              <a:gdLst/>
              <a:ahLst/>
              <a:cxnLst/>
              <a:rect l="l" t="t" r="r" b="b"/>
              <a:pathLst>
                <a:path w="1196" h="847" extrusionOk="0">
                  <a:moveTo>
                    <a:pt x="700" y="735"/>
                  </a:moveTo>
                  <a:lnTo>
                    <a:pt x="495" y="735"/>
                  </a:lnTo>
                  <a:lnTo>
                    <a:pt x="485" y="693"/>
                  </a:lnTo>
                  <a:lnTo>
                    <a:pt x="711" y="693"/>
                  </a:lnTo>
                  <a:lnTo>
                    <a:pt x="700" y="735"/>
                  </a:lnTo>
                  <a:moveTo>
                    <a:pt x="170" y="112"/>
                  </a:moveTo>
                  <a:lnTo>
                    <a:pt x="1025" y="112"/>
                  </a:lnTo>
                  <a:lnTo>
                    <a:pt x="1025" y="658"/>
                  </a:lnTo>
                  <a:lnTo>
                    <a:pt x="170" y="658"/>
                  </a:lnTo>
                  <a:lnTo>
                    <a:pt x="170" y="112"/>
                  </a:lnTo>
                  <a:moveTo>
                    <a:pt x="93" y="95"/>
                  </a:moveTo>
                  <a:cubicBezTo>
                    <a:pt x="93" y="62"/>
                    <a:pt x="120" y="35"/>
                    <a:pt x="153" y="35"/>
                  </a:cubicBezTo>
                  <a:lnTo>
                    <a:pt x="1043" y="35"/>
                  </a:lnTo>
                  <a:cubicBezTo>
                    <a:pt x="1076" y="35"/>
                    <a:pt x="1103" y="62"/>
                    <a:pt x="1103" y="95"/>
                  </a:cubicBezTo>
                  <a:lnTo>
                    <a:pt x="1103" y="658"/>
                  </a:lnTo>
                  <a:lnTo>
                    <a:pt x="1060" y="658"/>
                  </a:lnTo>
                  <a:lnTo>
                    <a:pt x="1060" y="95"/>
                  </a:lnTo>
                  <a:cubicBezTo>
                    <a:pt x="1060" y="85"/>
                    <a:pt x="1052" y="77"/>
                    <a:pt x="1043" y="77"/>
                  </a:cubicBezTo>
                  <a:lnTo>
                    <a:pt x="153" y="77"/>
                  </a:lnTo>
                  <a:cubicBezTo>
                    <a:pt x="143" y="77"/>
                    <a:pt x="135" y="85"/>
                    <a:pt x="135" y="95"/>
                  </a:cubicBezTo>
                  <a:lnTo>
                    <a:pt x="135" y="658"/>
                  </a:lnTo>
                  <a:lnTo>
                    <a:pt x="93" y="658"/>
                  </a:lnTo>
                  <a:lnTo>
                    <a:pt x="93" y="95"/>
                  </a:lnTo>
                  <a:moveTo>
                    <a:pt x="1178" y="658"/>
                  </a:moveTo>
                  <a:lnTo>
                    <a:pt x="1138" y="658"/>
                  </a:lnTo>
                  <a:lnTo>
                    <a:pt x="1138" y="95"/>
                  </a:lnTo>
                  <a:cubicBezTo>
                    <a:pt x="1138" y="42"/>
                    <a:pt x="1095" y="0"/>
                    <a:pt x="1043" y="0"/>
                  </a:cubicBezTo>
                  <a:lnTo>
                    <a:pt x="153" y="0"/>
                  </a:lnTo>
                  <a:cubicBezTo>
                    <a:pt x="101" y="0"/>
                    <a:pt x="58" y="42"/>
                    <a:pt x="58" y="95"/>
                  </a:cubicBezTo>
                  <a:lnTo>
                    <a:pt x="58" y="658"/>
                  </a:lnTo>
                  <a:lnTo>
                    <a:pt x="17" y="658"/>
                  </a:lnTo>
                  <a:cubicBezTo>
                    <a:pt x="8" y="658"/>
                    <a:pt x="0" y="665"/>
                    <a:pt x="0" y="675"/>
                  </a:cubicBezTo>
                  <a:lnTo>
                    <a:pt x="0" y="752"/>
                  </a:lnTo>
                  <a:cubicBezTo>
                    <a:pt x="0" y="805"/>
                    <a:pt x="43" y="847"/>
                    <a:pt x="95" y="847"/>
                  </a:cubicBezTo>
                  <a:lnTo>
                    <a:pt x="157" y="847"/>
                  </a:lnTo>
                  <a:cubicBezTo>
                    <a:pt x="166" y="847"/>
                    <a:pt x="174" y="840"/>
                    <a:pt x="174" y="830"/>
                  </a:cubicBezTo>
                  <a:cubicBezTo>
                    <a:pt x="174" y="820"/>
                    <a:pt x="166" y="812"/>
                    <a:pt x="157" y="812"/>
                  </a:cubicBezTo>
                  <a:lnTo>
                    <a:pt x="95" y="812"/>
                  </a:lnTo>
                  <a:cubicBezTo>
                    <a:pt x="62" y="812"/>
                    <a:pt x="35" y="785"/>
                    <a:pt x="35" y="752"/>
                  </a:cubicBezTo>
                  <a:lnTo>
                    <a:pt x="35" y="693"/>
                  </a:lnTo>
                  <a:lnTo>
                    <a:pt x="75" y="693"/>
                  </a:lnTo>
                  <a:lnTo>
                    <a:pt x="76" y="693"/>
                  </a:lnTo>
                  <a:lnTo>
                    <a:pt x="76" y="693"/>
                  </a:lnTo>
                  <a:lnTo>
                    <a:pt x="153" y="693"/>
                  </a:lnTo>
                  <a:lnTo>
                    <a:pt x="153" y="693"/>
                  </a:lnTo>
                  <a:lnTo>
                    <a:pt x="153" y="693"/>
                  </a:lnTo>
                  <a:lnTo>
                    <a:pt x="449" y="693"/>
                  </a:lnTo>
                  <a:lnTo>
                    <a:pt x="465" y="757"/>
                  </a:lnTo>
                  <a:cubicBezTo>
                    <a:pt x="467" y="765"/>
                    <a:pt x="474" y="770"/>
                    <a:pt x="482" y="770"/>
                  </a:cubicBezTo>
                  <a:lnTo>
                    <a:pt x="714" y="770"/>
                  </a:lnTo>
                  <a:cubicBezTo>
                    <a:pt x="722" y="770"/>
                    <a:pt x="729" y="765"/>
                    <a:pt x="731" y="757"/>
                  </a:cubicBezTo>
                  <a:lnTo>
                    <a:pt x="747" y="693"/>
                  </a:lnTo>
                  <a:lnTo>
                    <a:pt x="1043" y="693"/>
                  </a:lnTo>
                  <a:lnTo>
                    <a:pt x="1043" y="693"/>
                  </a:lnTo>
                  <a:lnTo>
                    <a:pt x="1043" y="693"/>
                  </a:lnTo>
                  <a:lnTo>
                    <a:pt x="1120" y="693"/>
                  </a:lnTo>
                  <a:lnTo>
                    <a:pt x="1120" y="693"/>
                  </a:lnTo>
                  <a:lnTo>
                    <a:pt x="1120" y="693"/>
                  </a:lnTo>
                  <a:lnTo>
                    <a:pt x="1161" y="693"/>
                  </a:lnTo>
                  <a:lnTo>
                    <a:pt x="1161" y="752"/>
                  </a:lnTo>
                  <a:cubicBezTo>
                    <a:pt x="1161" y="785"/>
                    <a:pt x="1134" y="812"/>
                    <a:pt x="1101" y="812"/>
                  </a:cubicBezTo>
                  <a:lnTo>
                    <a:pt x="227" y="812"/>
                  </a:lnTo>
                  <a:cubicBezTo>
                    <a:pt x="217" y="812"/>
                    <a:pt x="209" y="820"/>
                    <a:pt x="209" y="830"/>
                  </a:cubicBezTo>
                  <a:cubicBezTo>
                    <a:pt x="209" y="840"/>
                    <a:pt x="217" y="847"/>
                    <a:pt x="227" y="847"/>
                  </a:cubicBezTo>
                  <a:lnTo>
                    <a:pt x="1101" y="847"/>
                  </a:lnTo>
                  <a:cubicBezTo>
                    <a:pt x="1153" y="847"/>
                    <a:pt x="1196" y="805"/>
                    <a:pt x="1196" y="752"/>
                  </a:cubicBezTo>
                  <a:lnTo>
                    <a:pt x="1196" y="675"/>
                  </a:lnTo>
                  <a:cubicBezTo>
                    <a:pt x="1196" y="665"/>
                    <a:pt x="1188" y="658"/>
                    <a:pt x="1178" y="658"/>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3" name="Google Shape;1493;p41"/>
            <p:cNvSpPr/>
            <p:nvPr/>
          </p:nvSpPr>
          <p:spPr>
            <a:xfrm>
              <a:off x="7893720" y="4250520"/>
              <a:ext cx="249480" cy="137880"/>
            </a:xfrm>
            <a:custGeom>
              <a:avLst/>
              <a:gdLst/>
              <a:ahLst/>
              <a:cxnLst/>
              <a:rect l="l" t="t" r="r" b="b"/>
              <a:pathLst>
                <a:path w="693" h="383" extrusionOk="0">
                  <a:moveTo>
                    <a:pt x="637" y="35"/>
                  </a:moveTo>
                  <a:cubicBezTo>
                    <a:pt x="649" y="35"/>
                    <a:pt x="658" y="45"/>
                    <a:pt x="658" y="56"/>
                  </a:cubicBezTo>
                  <a:cubicBezTo>
                    <a:pt x="658" y="68"/>
                    <a:pt x="649" y="77"/>
                    <a:pt x="637" y="77"/>
                  </a:cubicBezTo>
                  <a:cubicBezTo>
                    <a:pt x="625" y="77"/>
                    <a:pt x="616" y="68"/>
                    <a:pt x="616" y="56"/>
                  </a:cubicBezTo>
                  <a:cubicBezTo>
                    <a:pt x="616" y="45"/>
                    <a:pt x="625" y="35"/>
                    <a:pt x="637" y="35"/>
                  </a:cubicBezTo>
                  <a:moveTo>
                    <a:pt x="443" y="155"/>
                  </a:moveTo>
                  <a:cubicBezTo>
                    <a:pt x="432" y="155"/>
                    <a:pt x="422" y="145"/>
                    <a:pt x="422" y="134"/>
                  </a:cubicBezTo>
                  <a:cubicBezTo>
                    <a:pt x="422" y="122"/>
                    <a:pt x="432" y="112"/>
                    <a:pt x="443" y="112"/>
                  </a:cubicBezTo>
                  <a:cubicBezTo>
                    <a:pt x="455" y="112"/>
                    <a:pt x="465" y="122"/>
                    <a:pt x="465" y="134"/>
                  </a:cubicBezTo>
                  <a:cubicBezTo>
                    <a:pt x="465" y="145"/>
                    <a:pt x="455" y="155"/>
                    <a:pt x="443" y="155"/>
                  </a:cubicBezTo>
                  <a:moveTo>
                    <a:pt x="250" y="348"/>
                  </a:moveTo>
                  <a:cubicBezTo>
                    <a:pt x="238" y="348"/>
                    <a:pt x="229" y="339"/>
                    <a:pt x="229" y="327"/>
                  </a:cubicBezTo>
                  <a:cubicBezTo>
                    <a:pt x="229" y="315"/>
                    <a:pt x="238" y="306"/>
                    <a:pt x="250" y="306"/>
                  </a:cubicBezTo>
                  <a:cubicBezTo>
                    <a:pt x="262" y="306"/>
                    <a:pt x="271" y="315"/>
                    <a:pt x="271" y="327"/>
                  </a:cubicBezTo>
                  <a:cubicBezTo>
                    <a:pt x="271" y="339"/>
                    <a:pt x="262" y="348"/>
                    <a:pt x="250" y="348"/>
                  </a:cubicBezTo>
                  <a:moveTo>
                    <a:pt x="57" y="232"/>
                  </a:moveTo>
                  <a:cubicBezTo>
                    <a:pt x="45" y="232"/>
                    <a:pt x="35" y="223"/>
                    <a:pt x="35" y="211"/>
                  </a:cubicBezTo>
                  <a:cubicBezTo>
                    <a:pt x="35" y="199"/>
                    <a:pt x="45" y="190"/>
                    <a:pt x="57" y="190"/>
                  </a:cubicBezTo>
                  <a:cubicBezTo>
                    <a:pt x="68" y="190"/>
                    <a:pt x="78" y="199"/>
                    <a:pt x="78" y="211"/>
                  </a:cubicBezTo>
                  <a:cubicBezTo>
                    <a:pt x="78" y="223"/>
                    <a:pt x="68" y="232"/>
                    <a:pt x="57" y="232"/>
                  </a:cubicBezTo>
                  <a:moveTo>
                    <a:pt x="637" y="112"/>
                  </a:moveTo>
                  <a:cubicBezTo>
                    <a:pt x="668" y="112"/>
                    <a:pt x="693" y="87"/>
                    <a:pt x="693" y="56"/>
                  </a:cubicBezTo>
                  <a:cubicBezTo>
                    <a:pt x="693" y="25"/>
                    <a:pt x="668" y="0"/>
                    <a:pt x="637" y="0"/>
                  </a:cubicBezTo>
                  <a:cubicBezTo>
                    <a:pt x="606" y="0"/>
                    <a:pt x="581" y="25"/>
                    <a:pt x="581" y="56"/>
                  </a:cubicBezTo>
                  <a:cubicBezTo>
                    <a:pt x="581" y="57"/>
                    <a:pt x="581" y="57"/>
                    <a:pt x="581" y="58"/>
                  </a:cubicBezTo>
                  <a:lnTo>
                    <a:pt x="488" y="99"/>
                  </a:lnTo>
                  <a:cubicBezTo>
                    <a:pt x="477" y="86"/>
                    <a:pt x="461" y="77"/>
                    <a:pt x="443" y="77"/>
                  </a:cubicBezTo>
                  <a:cubicBezTo>
                    <a:pt x="412" y="77"/>
                    <a:pt x="387" y="103"/>
                    <a:pt x="387" y="134"/>
                  </a:cubicBezTo>
                  <a:cubicBezTo>
                    <a:pt x="387" y="142"/>
                    <a:pt x="389" y="149"/>
                    <a:pt x="392" y="156"/>
                  </a:cubicBezTo>
                  <a:lnTo>
                    <a:pt x="278" y="278"/>
                  </a:lnTo>
                  <a:cubicBezTo>
                    <a:pt x="270" y="274"/>
                    <a:pt x="260" y="271"/>
                    <a:pt x="250" y="271"/>
                  </a:cubicBezTo>
                  <a:cubicBezTo>
                    <a:pt x="235" y="271"/>
                    <a:pt x="222" y="277"/>
                    <a:pt x="212" y="286"/>
                  </a:cubicBezTo>
                  <a:lnTo>
                    <a:pt x="112" y="221"/>
                  </a:lnTo>
                  <a:cubicBezTo>
                    <a:pt x="113" y="218"/>
                    <a:pt x="113" y="214"/>
                    <a:pt x="113" y="211"/>
                  </a:cubicBezTo>
                  <a:cubicBezTo>
                    <a:pt x="113" y="180"/>
                    <a:pt x="88" y="155"/>
                    <a:pt x="57" y="155"/>
                  </a:cubicBezTo>
                  <a:cubicBezTo>
                    <a:pt x="26" y="155"/>
                    <a:pt x="0" y="180"/>
                    <a:pt x="0" y="211"/>
                  </a:cubicBezTo>
                  <a:cubicBezTo>
                    <a:pt x="0" y="242"/>
                    <a:pt x="26" y="267"/>
                    <a:pt x="57" y="267"/>
                  </a:cubicBezTo>
                  <a:cubicBezTo>
                    <a:pt x="72" y="267"/>
                    <a:pt x="85" y="261"/>
                    <a:pt x="95" y="252"/>
                  </a:cubicBezTo>
                  <a:lnTo>
                    <a:pt x="195" y="317"/>
                  </a:lnTo>
                  <a:cubicBezTo>
                    <a:pt x="194" y="320"/>
                    <a:pt x="194" y="324"/>
                    <a:pt x="194" y="327"/>
                  </a:cubicBezTo>
                  <a:cubicBezTo>
                    <a:pt x="194" y="358"/>
                    <a:pt x="219" y="383"/>
                    <a:pt x="250" y="383"/>
                  </a:cubicBezTo>
                  <a:cubicBezTo>
                    <a:pt x="281" y="383"/>
                    <a:pt x="306" y="358"/>
                    <a:pt x="306" y="327"/>
                  </a:cubicBezTo>
                  <a:cubicBezTo>
                    <a:pt x="306" y="319"/>
                    <a:pt x="305" y="311"/>
                    <a:pt x="302" y="305"/>
                  </a:cubicBezTo>
                  <a:lnTo>
                    <a:pt x="415" y="182"/>
                  </a:lnTo>
                  <a:cubicBezTo>
                    <a:pt x="424" y="187"/>
                    <a:pt x="433" y="190"/>
                    <a:pt x="443" y="190"/>
                  </a:cubicBezTo>
                  <a:cubicBezTo>
                    <a:pt x="474" y="190"/>
                    <a:pt x="500" y="165"/>
                    <a:pt x="500" y="134"/>
                  </a:cubicBezTo>
                  <a:cubicBezTo>
                    <a:pt x="500" y="133"/>
                    <a:pt x="500" y="132"/>
                    <a:pt x="500" y="132"/>
                  </a:cubicBezTo>
                  <a:lnTo>
                    <a:pt x="593" y="91"/>
                  </a:lnTo>
                  <a:cubicBezTo>
                    <a:pt x="603" y="104"/>
                    <a:pt x="619" y="112"/>
                    <a:pt x="637" y="112"/>
                  </a:cubicBezTo>
                  <a:close/>
                </a:path>
              </a:pathLst>
            </a:custGeom>
            <a:solidFill>
              <a:srgbClr val="3C2C3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4" name="Google Shape;1494;p41"/>
            <p:cNvSpPr/>
            <p:nvPr/>
          </p:nvSpPr>
          <p:spPr>
            <a:xfrm>
              <a:off x="8109360" y="4361400"/>
              <a:ext cx="40680" cy="41040"/>
            </a:xfrm>
            <a:custGeom>
              <a:avLst/>
              <a:gdLst/>
              <a:ahLst/>
              <a:cxnLst/>
              <a:rect l="l" t="t" r="r" b="b"/>
              <a:pathLst>
                <a:path w="113" h="114" extrusionOk="0">
                  <a:moveTo>
                    <a:pt x="78" y="79"/>
                  </a:moveTo>
                  <a:lnTo>
                    <a:pt x="35" y="79"/>
                  </a:lnTo>
                  <a:lnTo>
                    <a:pt x="35" y="35"/>
                  </a:lnTo>
                  <a:lnTo>
                    <a:pt x="78" y="35"/>
                  </a:lnTo>
                  <a:lnTo>
                    <a:pt x="78" y="79"/>
                  </a:lnTo>
                  <a:moveTo>
                    <a:pt x="96" y="0"/>
                  </a:moveTo>
                  <a:lnTo>
                    <a:pt x="17" y="0"/>
                  </a:lnTo>
                  <a:cubicBezTo>
                    <a:pt x="8" y="0"/>
                    <a:pt x="0" y="8"/>
                    <a:pt x="0" y="18"/>
                  </a:cubicBezTo>
                  <a:lnTo>
                    <a:pt x="0" y="96"/>
                  </a:lnTo>
                  <a:cubicBezTo>
                    <a:pt x="0" y="106"/>
                    <a:pt x="8" y="114"/>
                    <a:pt x="17" y="114"/>
                  </a:cubicBezTo>
                  <a:lnTo>
                    <a:pt x="96" y="114"/>
                  </a:lnTo>
                  <a:cubicBezTo>
                    <a:pt x="106" y="114"/>
                    <a:pt x="113" y="106"/>
                    <a:pt x="113" y="96"/>
                  </a:cubicBezTo>
                  <a:lnTo>
                    <a:pt x="113" y="18"/>
                  </a:lnTo>
                  <a:cubicBezTo>
                    <a:pt x="113" y="8"/>
                    <a:pt x="106" y="0"/>
                    <a:pt x="96"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sp>
          <p:nvSpPr>
            <p:cNvPr id="1495" name="Google Shape;1495;p41"/>
            <p:cNvSpPr/>
            <p:nvPr/>
          </p:nvSpPr>
          <p:spPr>
            <a:xfrm>
              <a:off x="8053920" y="4389840"/>
              <a:ext cx="40680" cy="12600"/>
            </a:xfrm>
            <a:custGeom>
              <a:avLst/>
              <a:gdLst/>
              <a:ahLst/>
              <a:cxnLst/>
              <a:rect l="l" t="t" r="r" b="b"/>
              <a:pathLst>
                <a:path w="113" h="35" extrusionOk="0">
                  <a:moveTo>
                    <a:pt x="95" y="0"/>
                  </a:moveTo>
                  <a:lnTo>
                    <a:pt x="18" y="0"/>
                  </a:lnTo>
                  <a:cubicBezTo>
                    <a:pt x="8" y="0"/>
                    <a:pt x="0" y="8"/>
                    <a:pt x="0" y="17"/>
                  </a:cubicBezTo>
                  <a:cubicBezTo>
                    <a:pt x="0" y="27"/>
                    <a:pt x="8" y="35"/>
                    <a:pt x="18" y="35"/>
                  </a:cubicBezTo>
                  <a:lnTo>
                    <a:pt x="95" y="35"/>
                  </a:lnTo>
                  <a:cubicBezTo>
                    <a:pt x="105" y="35"/>
                    <a:pt x="113" y="27"/>
                    <a:pt x="113" y="17"/>
                  </a:cubicBezTo>
                  <a:cubicBezTo>
                    <a:pt x="113" y="8"/>
                    <a:pt x="105" y="0"/>
                    <a:pt x="95" y="0"/>
                  </a:cubicBezTo>
                  <a:close/>
                </a:path>
              </a:pathLst>
            </a:custGeom>
            <a:solidFill>
              <a:srgbClr val="3C2C3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FFFFFF"/>
                </a:solidFill>
                <a:latin typeface="Arial"/>
                <a:ea typeface="Arial"/>
                <a:cs typeface="Arial"/>
                <a:sym typeface="Arial"/>
              </a:endParaRPr>
            </a:p>
          </p:txBody>
        </p:sp>
      </p:grpSp>
      <p:sp>
        <p:nvSpPr>
          <p:cNvPr id="1496" name="Google Shape;1496;p41"/>
          <p:cNvSpPr/>
          <p:nvPr/>
        </p:nvSpPr>
        <p:spPr>
          <a:xfrm rot="5400000">
            <a:off x="369489" y="920615"/>
            <a:ext cx="371152" cy="614174"/>
          </a:xfrm>
          <a:custGeom>
            <a:avLst/>
            <a:gdLst/>
            <a:ahLst/>
            <a:cxnLst/>
            <a:rect l="l" t="t" r="r" b="b"/>
            <a:pathLst>
              <a:path w="1454" h="2406" extrusionOk="0">
                <a:moveTo>
                  <a:pt x="1454" y="1260"/>
                </a:moveTo>
                <a:lnTo>
                  <a:pt x="727" y="0"/>
                </a:lnTo>
                <a:lnTo>
                  <a:pt x="0" y="1260"/>
                </a:lnTo>
                <a:lnTo>
                  <a:pt x="375" y="1260"/>
                </a:lnTo>
                <a:lnTo>
                  <a:pt x="375" y="2406"/>
                </a:lnTo>
                <a:lnTo>
                  <a:pt x="1079" y="2406"/>
                </a:lnTo>
                <a:lnTo>
                  <a:pt x="1079" y="1260"/>
                </a:lnTo>
                <a:lnTo>
                  <a:pt x="1454" y="1260"/>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 name="Google Shape;1598;p43">
            <a:extLst>
              <a:ext uri="{FF2B5EF4-FFF2-40B4-BE49-F238E27FC236}">
                <a16:creationId xmlns:a16="http://schemas.microsoft.com/office/drawing/2014/main" id="{E231D6C0-1707-EB9B-5612-EC3BD3CF3C9C}"/>
              </a:ext>
            </a:extLst>
          </p:cNvPr>
          <p:cNvSpPr/>
          <p:nvPr/>
        </p:nvSpPr>
        <p:spPr>
          <a:xfrm>
            <a:off x="1299703" y="1042126"/>
            <a:ext cx="546397"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43"/>
          <p:cNvSpPr txBox="1">
            <a:spLocks noGrp="1"/>
          </p:cNvSpPr>
          <p:nvPr>
            <p:ph type="title"/>
          </p:nvPr>
        </p:nvSpPr>
        <p:spPr>
          <a:xfrm>
            <a:off x="2339752" y="2188095"/>
            <a:ext cx="4448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Thanks!</a:t>
            </a:r>
            <a:endParaRPr dirty="0"/>
          </a:p>
        </p:txBody>
      </p:sp>
      <p:sp>
        <p:nvSpPr>
          <p:cNvPr id="3" name="Rectangle 2"/>
          <p:cNvSpPr/>
          <p:nvPr/>
        </p:nvSpPr>
        <p:spPr>
          <a:xfrm>
            <a:off x="1907704" y="3723878"/>
            <a:ext cx="5256584" cy="5760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Google Shape;1598;p43">
            <a:extLst>
              <a:ext uri="{FF2B5EF4-FFF2-40B4-BE49-F238E27FC236}">
                <a16:creationId xmlns:a16="http://schemas.microsoft.com/office/drawing/2014/main" id="{EDEA5BE5-CF86-98EA-D09C-EB5A9B1484A6}"/>
              </a:ext>
            </a:extLst>
          </p:cNvPr>
          <p:cNvSpPr/>
          <p:nvPr/>
        </p:nvSpPr>
        <p:spPr>
          <a:xfrm>
            <a:off x="1299703" y="1042126"/>
            <a:ext cx="546397"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rgbClr val="000000"/>
              </a:solidFill>
              <a:latin typeface="Arial"/>
              <a:ea typeface="Arial"/>
              <a:cs typeface="Arial"/>
              <a:sym typeface="Arial"/>
            </a:endParaRPr>
          </a:p>
        </p:txBody>
      </p:sp>
      <p:sp>
        <p:nvSpPr>
          <p:cNvPr id="4" name="Google Shape;1598;p43">
            <a:extLst>
              <a:ext uri="{FF2B5EF4-FFF2-40B4-BE49-F238E27FC236}">
                <a16:creationId xmlns:a16="http://schemas.microsoft.com/office/drawing/2014/main" id="{9CD6D397-648A-7600-4657-444FB9321A31}"/>
              </a:ext>
            </a:extLst>
          </p:cNvPr>
          <p:cNvSpPr/>
          <p:nvPr/>
        </p:nvSpPr>
        <p:spPr>
          <a:xfrm>
            <a:off x="7596336" y="3825738"/>
            <a:ext cx="576064" cy="460502"/>
          </a:xfrm>
          <a:custGeom>
            <a:avLst/>
            <a:gdLst/>
            <a:ahLst/>
            <a:cxnLst/>
            <a:rect l="l" t="t" r="r" b="b"/>
            <a:pathLst>
              <a:path w="4515" h="4471" extrusionOk="0">
                <a:moveTo>
                  <a:pt x="1821" y="3126"/>
                </a:moveTo>
                <a:cubicBezTo>
                  <a:pt x="1330" y="2885"/>
                  <a:pt x="1126" y="2290"/>
                  <a:pt x="1367" y="1799"/>
                </a:cubicBezTo>
                <a:cubicBezTo>
                  <a:pt x="1608" y="1308"/>
                  <a:pt x="2204" y="1105"/>
                  <a:pt x="2695" y="1345"/>
                </a:cubicBezTo>
                <a:cubicBezTo>
                  <a:pt x="3186" y="1587"/>
                  <a:pt x="3389" y="2182"/>
                  <a:pt x="3148" y="2673"/>
                </a:cubicBezTo>
                <a:cubicBezTo>
                  <a:pt x="2907" y="3164"/>
                  <a:pt x="2312" y="3367"/>
                  <a:pt x="1821" y="3126"/>
                </a:cubicBezTo>
                <a:moveTo>
                  <a:pt x="3878" y="3808"/>
                </a:moveTo>
                <a:cubicBezTo>
                  <a:pt x="4043" y="3638"/>
                  <a:pt x="4179" y="3444"/>
                  <a:pt x="4284" y="3230"/>
                </a:cubicBezTo>
                <a:lnTo>
                  <a:pt x="4287" y="3225"/>
                </a:lnTo>
                <a:lnTo>
                  <a:pt x="3946" y="3058"/>
                </a:lnTo>
                <a:cubicBezTo>
                  <a:pt x="4035" y="2876"/>
                  <a:pt x="4091" y="2687"/>
                  <a:pt x="4118" y="2496"/>
                </a:cubicBezTo>
                <a:lnTo>
                  <a:pt x="4494" y="2549"/>
                </a:lnTo>
                <a:cubicBezTo>
                  <a:pt x="4526" y="2315"/>
                  <a:pt x="4522" y="2077"/>
                  <a:pt x="4481" y="1843"/>
                </a:cubicBezTo>
                <a:lnTo>
                  <a:pt x="4106" y="1909"/>
                </a:lnTo>
                <a:cubicBezTo>
                  <a:pt x="4072" y="1716"/>
                  <a:pt x="4007" y="1528"/>
                  <a:pt x="3915" y="1354"/>
                </a:cubicBezTo>
                <a:lnTo>
                  <a:pt x="4251" y="1176"/>
                </a:lnTo>
                <a:cubicBezTo>
                  <a:pt x="4139" y="966"/>
                  <a:pt x="3996" y="776"/>
                  <a:pt x="3826" y="612"/>
                </a:cubicBezTo>
                <a:lnTo>
                  <a:pt x="3562" y="885"/>
                </a:lnTo>
                <a:cubicBezTo>
                  <a:pt x="3425" y="752"/>
                  <a:pt x="3266" y="638"/>
                  <a:pt x="3085" y="550"/>
                </a:cubicBezTo>
                <a:cubicBezTo>
                  <a:pt x="3084" y="549"/>
                  <a:pt x="3083" y="549"/>
                  <a:pt x="3081" y="548"/>
                </a:cubicBezTo>
                <a:lnTo>
                  <a:pt x="3248" y="207"/>
                </a:lnTo>
                <a:cubicBezTo>
                  <a:pt x="3034" y="103"/>
                  <a:pt x="2807" y="33"/>
                  <a:pt x="2573" y="0"/>
                </a:cubicBezTo>
                <a:lnTo>
                  <a:pt x="2520" y="376"/>
                </a:lnTo>
                <a:cubicBezTo>
                  <a:pt x="2323" y="349"/>
                  <a:pt x="2125" y="353"/>
                  <a:pt x="1933" y="387"/>
                </a:cubicBezTo>
                <a:lnTo>
                  <a:pt x="1867" y="13"/>
                </a:lnTo>
                <a:cubicBezTo>
                  <a:pt x="1633" y="54"/>
                  <a:pt x="1409" y="131"/>
                  <a:pt x="1200" y="242"/>
                </a:cubicBezTo>
                <a:lnTo>
                  <a:pt x="1378" y="578"/>
                </a:lnTo>
                <a:cubicBezTo>
                  <a:pt x="1205" y="669"/>
                  <a:pt x="1046" y="787"/>
                  <a:pt x="908" y="930"/>
                </a:cubicBezTo>
                <a:lnTo>
                  <a:pt x="635" y="666"/>
                </a:lnTo>
                <a:cubicBezTo>
                  <a:pt x="472" y="835"/>
                  <a:pt x="336" y="1029"/>
                  <a:pt x="232" y="1241"/>
                </a:cubicBezTo>
                <a:lnTo>
                  <a:pt x="230" y="1244"/>
                </a:lnTo>
                <a:lnTo>
                  <a:pt x="571" y="1409"/>
                </a:lnTo>
                <a:cubicBezTo>
                  <a:pt x="482" y="1592"/>
                  <a:pt x="425" y="1782"/>
                  <a:pt x="398" y="1972"/>
                </a:cubicBezTo>
                <a:lnTo>
                  <a:pt x="23" y="1919"/>
                </a:lnTo>
                <a:cubicBezTo>
                  <a:pt x="-11" y="2153"/>
                  <a:pt x="-7" y="2391"/>
                  <a:pt x="35" y="2625"/>
                </a:cubicBezTo>
                <a:lnTo>
                  <a:pt x="409" y="2559"/>
                </a:lnTo>
                <a:cubicBezTo>
                  <a:pt x="443" y="2753"/>
                  <a:pt x="507" y="2941"/>
                  <a:pt x="599" y="3115"/>
                </a:cubicBezTo>
                <a:lnTo>
                  <a:pt x="263" y="3293"/>
                </a:lnTo>
                <a:cubicBezTo>
                  <a:pt x="374" y="3503"/>
                  <a:pt x="517" y="3693"/>
                  <a:pt x="687" y="3857"/>
                </a:cubicBezTo>
                <a:lnTo>
                  <a:pt x="951" y="3585"/>
                </a:lnTo>
                <a:cubicBezTo>
                  <a:pt x="1089" y="3718"/>
                  <a:pt x="1249" y="3833"/>
                  <a:pt x="1430" y="3922"/>
                </a:cubicBezTo>
                <a:cubicBezTo>
                  <a:pt x="1431" y="3922"/>
                  <a:pt x="1431" y="3922"/>
                  <a:pt x="1432" y="3923"/>
                </a:cubicBezTo>
                <a:lnTo>
                  <a:pt x="1265" y="4263"/>
                </a:lnTo>
                <a:cubicBezTo>
                  <a:pt x="1479" y="4367"/>
                  <a:pt x="1705" y="4438"/>
                  <a:pt x="1939" y="4471"/>
                </a:cubicBezTo>
                <a:lnTo>
                  <a:pt x="1993" y="4095"/>
                </a:lnTo>
                <a:cubicBezTo>
                  <a:pt x="2190" y="4123"/>
                  <a:pt x="2388" y="4119"/>
                  <a:pt x="2580" y="4085"/>
                </a:cubicBezTo>
                <a:lnTo>
                  <a:pt x="2645" y="4460"/>
                </a:lnTo>
                <a:cubicBezTo>
                  <a:pt x="2879" y="4419"/>
                  <a:pt x="3103" y="4342"/>
                  <a:pt x="3313" y="4231"/>
                </a:cubicBezTo>
                <a:lnTo>
                  <a:pt x="3135" y="3895"/>
                </a:lnTo>
                <a:cubicBezTo>
                  <a:pt x="3308" y="3804"/>
                  <a:pt x="3467" y="3686"/>
                  <a:pt x="3606" y="3544"/>
                </a:cubicBezTo>
                <a:lnTo>
                  <a:pt x="3878" y="3808"/>
                </a:lnTo>
                <a:close/>
              </a:path>
            </a:pathLst>
          </a:custGeom>
          <a:solidFill>
            <a:schemeClr val="dk2"/>
          </a:solidFill>
          <a:ln w="19050" cap="flat" cmpd="sng">
            <a:solidFill>
              <a:schemeClr val="dk1"/>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dirty="0">
              <a:solidFill>
                <a:schemeClr val="accent4">
                  <a:lumMod val="75000"/>
                </a:schemeClr>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ata Analysis and Statistics - 5th grade by Slidesgo">
  <a:themeElements>
    <a:clrScheme name="Simple Light">
      <a:dk1>
        <a:srgbClr val="3C2C31"/>
      </a:dk1>
      <a:lt1>
        <a:srgbClr val="E24E42"/>
      </a:lt1>
      <a:dk2>
        <a:srgbClr val="E9B000"/>
      </a:dk2>
      <a:lt2>
        <a:srgbClr val="008F95"/>
      </a:lt2>
      <a:accent1>
        <a:srgbClr val="DDFBFC"/>
      </a:accent1>
      <a:accent2>
        <a:srgbClr val="EB6E80"/>
      </a:accent2>
      <a:accent3>
        <a:srgbClr val="F8D2D2"/>
      </a:accent3>
      <a:accent4>
        <a:srgbClr val="FAEBEB"/>
      </a:accent4>
      <a:accent5>
        <a:srgbClr val="FFFFFF"/>
      </a:accent5>
      <a:accent6>
        <a:srgbClr val="FFFFFF"/>
      </a:accent6>
      <a:hlink>
        <a:srgbClr val="3C2C3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465</Words>
  <Application>Microsoft Office PowerPoint</Application>
  <PresentationFormat>On-screen Show (16:9)</PresentationFormat>
  <Paragraphs>43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Days One</vt:lpstr>
      <vt:lpstr>Arial</vt:lpstr>
      <vt:lpstr>Darker Grotesque SemiBold</vt:lpstr>
      <vt:lpstr>Lato</vt:lpstr>
      <vt:lpstr>Bebas Neue</vt:lpstr>
      <vt:lpstr>Data Analysis and Statistics - 5th grade by Slidesgo</vt:lpstr>
      <vt:lpstr>ONLINE LIBRARY MANAGEMENT SYSTEM</vt:lpstr>
      <vt:lpstr>PowerPoint Presentation</vt:lpstr>
      <vt:lpstr>What will we learn in this topic?</vt:lpstr>
      <vt:lpstr>ABSTRACT</vt:lpstr>
      <vt:lpstr>Literature review</vt:lpstr>
      <vt:lpstr>Methodology</vt:lpstr>
      <vt:lpstr>Four important concepts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Appliances Online Purchases</dc:title>
  <dc:creator>DELL</dc:creator>
  <cp:lastModifiedBy>sowmyasoma2345@gmail.com</cp:lastModifiedBy>
  <cp:revision>6</cp:revision>
  <dcterms:modified xsi:type="dcterms:W3CDTF">2024-05-08T15:54:13Z</dcterms:modified>
</cp:coreProperties>
</file>