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346B-1359-F26B-BF88-0B7607DB5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A97B6-02A0-12F5-1708-38A344FE8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636F6-151E-4568-9D5B-A6A2BA7A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9A1F-9AD7-4684-9496-D1454F8C22A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42A2-DCE4-6780-1A16-A4DA276F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8A455-196F-B421-3E7E-8FFCAD50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A81-EA93-4DC1-AF0D-72300C7D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2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15EB-D2B2-D898-2354-2C3418F5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4768-CF42-A965-D448-2B75ADEBA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789A1-7B6A-AC1F-009A-38CBB325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9A1F-9AD7-4684-9496-D1454F8C22A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A9647-834F-13F2-3523-B44DD29C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3136-5152-3E32-DFE3-F8B4C49E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A81-EA93-4DC1-AF0D-72300C7D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19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59B66-D675-2CE6-0312-231FDCACB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00FCE-6CDE-D5D3-F516-026981C26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409D0-25BA-8726-F29D-804EFF7D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9A1F-9AD7-4684-9496-D1454F8C22A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989E3-2E03-6E71-D75E-8CD65225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FE0AD-CEE5-6456-2667-9CE76A91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A81-EA93-4DC1-AF0D-72300C7D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06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8874-E5DD-80F8-3121-EB1B3C2C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B94A-2833-8773-F3FC-15CCC76B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21DEA-0CDA-DF70-6060-B9D79979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9A1F-9AD7-4684-9496-D1454F8C22A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4B4F-F11A-6FBB-60E9-96CDE17B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6606-7A37-01BD-5EBA-0024FAB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A81-EA93-4DC1-AF0D-72300C7D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52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B362-0FD6-28A7-90E6-44CC0D55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8601-414B-714A-682A-9450032A0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483C-CE41-FFC0-BF53-36250045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9A1F-9AD7-4684-9496-D1454F8C22A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7F3F6-A323-4201-556C-6CDC9956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D4CE3-FB97-9841-E84C-28BD95DB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A81-EA93-4DC1-AF0D-72300C7D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81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EF86-9AD6-FD35-3F09-461C4D00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2F67-DCDA-0B63-D68F-8EA40D598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403D0-9071-ED9D-258D-CF42B3B8A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E3C50-6498-6232-FAF0-C58F00E4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9A1F-9AD7-4684-9496-D1454F8C22A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902A-80AD-6DAD-039D-75FF5482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6E4AE-E473-8809-CF2A-DDA4FED0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A81-EA93-4DC1-AF0D-72300C7D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3E8D-525C-0262-D8B0-99D04317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A276F-2700-1281-5179-980449B29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E0D6-DA17-173F-7A71-BF0F96165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474F6-0847-1C37-BA10-977493FDB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FDC3D-0649-99FE-E648-906369DB6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83F30-F69D-5B9F-75DD-65D5F389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9A1F-9AD7-4684-9496-D1454F8C22A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427AF-686C-0FD1-2860-843D672C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6B283-C847-DF8F-01D0-E0F8A142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A81-EA93-4DC1-AF0D-72300C7D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6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9E2B-E84E-9CE7-E1AF-FFC14347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E8056-0EEF-1FC4-3785-EBE2B875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9A1F-9AD7-4684-9496-D1454F8C22A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BFF34-385A-AA61-E22D-EDFF9A22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F05BE-311E-DF9D-A4E5-0F61DD08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A81-EA93-4DC1-AF0D-72300C7D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43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09311-4E38-9662-55F2-6BC66E62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9A1F-9AD7-4684-9496-D1454F8C22A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09A1E-CEBD-3F24-E458-F1241471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06DF-3E81-958C-0E9E-413E609D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A81-EA93-4DC1-AF0D-72300C7D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81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AD87-F753-4922-607C-974509DF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6DF2-2DD7-5E51-977D-0045102FE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7C26-2359-70EE-72D3-99AB6D07A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141-6FAB-9E52-8FF4-44C527ED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9A1F-9AD7-4684-9496-D1454F8C22A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FC1EF-2CC6-B073-7D0B-031EEC7E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E08EB-C06E-8827-BA4F-68032036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A81-EA93-4DC1-AF0D-72300C7D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26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A27C-1943-7C27-AB97-FF49E0D84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D583B-20D6-8FDF-1CD3-8DCEA5703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F4856-A26C-1088-29DC-D9301FC6D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51423-EF60-D9E3-C672-2F1DFB73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9A1F-9AD7-4684-9496-D1454F8C22A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7F0CD-97D7-BBFC-F298-D1701786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8D40D-2735-9F54-6939-40929846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0A81-EA93-4DC1-AF0D-72300C7D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29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99D95-B5FE-61D0-7A3C-61DA4AB3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5C33-D5F0-6C7A-DC36-BA1450CF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9147F-A04D-1899-8D7A-44764EA86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9A1F-9AD7-4684-9496-D1454F8C22A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F792-5A26-1650-376C-45C5DD63F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B1C3-4FDE-E91C-C269-430C84E6E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0A81-EA93-4DC1-AF0D-72300C7DA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2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997B-157D-CEC6-45D7-14DC2BFD3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868362"/>
            <a:ext cx="9144000" cy="23876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EXAM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270A8-5E3A-C45C-5B3C-25505877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220" y="370871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b="1" i="0" dirty="0">
                <a:effectLst/>
                <a:latin typeface="Söhne"/>
              </a:rPr>
              <a:t>A GUI-based application for conducting online exams.</a:t>
            </a:r>
          </a:p>
          <a:p>
            <a:endParaRPr lang="en-US" b="1" dirty="0">
              <a:latin typeface="Söhne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22H51A0588 – G. SOWMYA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22H51A0589 – P. HEMANTH SAI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22H51A05A0 – M. MANEESH REDDY</a:t>
            </a:r>
          </a:p>
        </p:txBody>
      </p:sp>
    </p:spTree>
    <p:extLst>
      <p:ext uri="{BB962C8B-B14F-4D97-AF65-F5344CB8AC3E}">
        <p14:creationId xmlns:p14="http://schemas.microsoft.com/office/powerpoint/2010/main" val="277854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7912-9AD7-D930-CED5-42D8DF54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APPLICATION ENTRY POINT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465D-3303-CF8B-DABF-A2D9B737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SwingUtilities.invokeLater</a:t>
            </a:r>
            <a:r>
              <a:rPr lang="en-US" dirty="0"/>
              <a:t>(() -&gt; new </a:t>
            </a:r>
            <a:r>
              <a:rPr lang="en-US" dirty="0" err="1"/>
              <a:t>ExamProject</a:t>
            </a:r>
            <a:r>
              <a:rPr lang="en-US" dirty="0"/>
              <a:t>());</a:t>
            </a:r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effectLst/>
                <a:latin typeface="Söhne"/>
              </a:rPr>
              <a:t>Launches the application on the Event Dispatch Thread.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81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94B5-F671-697D-C3DE-70C937F2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3CEA-FC9E-99C6-CB78-7202D278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summary, the Java code implements a simple Online Exam System using Java Swing, featuring a user-friendly GUI and sequential presentation of multiple-choice questions. The application calculates scores based on user selections and concludes with a result display using a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JOptionPane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dialog. While suitable for basic educational purposes, potential improvements could include additional features and scalability for a more robust exam system.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8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0DDC-6363-2194-FF68-C8025921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DC9E-06AD-12C9-52CD-2B882503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code defines a class named `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ExamProject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 that extends the `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 class, creating a graphical user interface for an online exam system. The application allows users to answer multiple-choice questions, calculates their score, and displays the result using Java Swing components.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:</a:t>
            </a:r>
          </a:p>
          <a:p>
            <a:r>
              <a:rPr lang="en-US" sz="2800" b="0" i="0" dirty="0">
                <a:effectLst/>
                <a:latin typeface="Söhne"/>
              </a:rPr>
              <a:t>The code serves as a foundation for a simple online exam system, providing a graphical interface for users to interact with questions, make selections, and receive immediate feedback on their performance.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E16F-D2D7-0BC6-82A1-F4C69B11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60DE-5A76-A283-03F4-5E6611D6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Söhne"/>
              </a:rPr>
              <a:t>1</a:t>
            </a:r>
            <a:r>
              <a:rPr lang="en-US" b="1" i="0" dirty="0">
                <a:effectLst/>
                <a:latin typeface="Söhne"/>
              </a:rPr>
              <a:t>. Multiple-choice Questions</a:t>
            </a:r>
          </a:p>
          <a:p>
            <a:r>
              <a:rPr lang="en-US" b="0" i="0" dirty="0">
                <a:effectLst/>
                <a:latin typeface="Söhne"/>
              </a:rPr>
              <a:t> Users can engage with a variety of questions. </a:t>
            </a:r>
          </a:p>
          <a:p>
            <a:r>
              <a:rPr lang="en-US" b="0" i="0" dirty="0">
                <a:effectLst/>
                <a:latin typeface="Söhne"/>
              </a:rPr>
              <a:t>Choose from multiple options for each question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.</a:t>
            </a:r>
          </a:p>
          <a:p>
            <a:r>
              <a:rPr lang="en-US" b="0" i="0" dirty="0">
                <a:effectLst/>
                <a:latin typeface="Söhne"/>
              </a:rPr>
              <a:t>2</a:t>
            </a:r>
            <a:r>
              <a:rPr lang="en-US" b="1" i="0" dirty="0">
                <a:effectLst/>
                <a:latin typeface="Söhne"/>
              </a:rPr>
              <a:t>. Scoring System</a:t>
            </a:r>
          </a:p>
          <a:p>
            <a:r>
              <a:rPr lang="en-US" b="0" i="0" dirty="0">
                <a:effectLst/>
                <a:latin typeface="Söhne"/>
              </a:rPr>
              <a:t>Instantaneous scoring mechanism. </a:t>
            </a:r>
          </a:p>
          <a:p>
            <a:r>
              <a:rPr lang="en-US" b="0" i="0" dirty="0">
                <a:effectLst/>
                <a:latin typeface="Söhne"/>
              </a:rPr>
              <a:t>Scores are calculated based on correct answers.</a:t>
            </a:r>
          </a:p>
          <a:p>
            <a:r>
              <a:rPr lang="en-US" b="0" i="0" dirty="0">
                <a:effectLst/>
                <a:latin typeface="Söhne"/>
              </a:rPr>
              <a:t>3</a:t>
            </a:r>
            <a:r>
              <a:rPr lang="en-US" b="1" i="0" dirty="0">
                <a:effectLst/>
                <a:latin typeface="Söhne"/>
              </a:rPr>
              <a:t>. Graphical User Interface (GUI).</a:t>
            </a:r>
          </a:p>
          <a:p>
            <a:r>
              <a:rPr lang="en-US" b="0" i="0" dirty="0">
                <a:effectLst/>
                <a:latin typeface="Söhne"/>
              </a:rPr>
              <a:t> Intuitive and user-friendly interface. </a:t>
            </a:r>
          </a:p>
          <a:p>
            <a:r>
              <a:rPr lang="en-US" b="0" i="0" dirty="0">
                <a:effectLst/>
                <a:latin typeface="Söhne"/>
              </a:rPr>
              <a:t>Developed using Java Swing components.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85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A165-5E8D-41E7-6BC7-6420C158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BREAKDOWN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DB7-F79E-14FE-3685-4C685D87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CLASS DECLARATION : </a:t>
            </a:r>
          </a:p>
          <a:p>
            <a:r>
              <a:rPr lang="en-US" dirty="0">
                <a:latin typeface="Aptos Display" panose="020B0004020202020204" pitchFamily="34" charset="0"/>
              </a:rPr>
              <a:t>public class </a:t>
            </a:r>
            <a:r>
              <a:rPr lang="en-US" dirty="0" err="1">
                <a:latin typeface="Aptos Display" panose="020B0004020202020204" pitchFamily="34" charset="0"/>
              </a:rPr>
              <a:t>ExamProject</a:t>
            </a:r>
            <a:r>
              <a:rPr lang="en-US" dirty="0">
                <a:latin typeface="Aptos Display" panose="020B0004020202020204" pitchFamily="34" charset="0"/>
              </a:rPr>
              <a:t> extends </a:t>
            </a:r>
            <a:r>
              <a:rPr lang="en-US" dirty="0" err="1">
                <a:latin typeface="Aptos Display" panose="020B0004020202020204" pitchFamily="34" charset="0"/>
              </a:rPr>
              <a:t>Jframe</a:t>
            </a:r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{</a:t>
            </a:r>
          </a:p>
          <a:p>
            <a:r>
              <a:rPr lang="en-US" dirty="0">
                <a:latin typeface="Aptos Display" panose="020B0004020202020204" pitchFamily="34" charset="0"/>
              </a:rPr>
              <a:t>    // Class members...</a:t>
            </a:r>
          </a:p>
          <a:p>
            <a:r>
              <a:rPr lang="en-US" dirty="0">
                <a:latin typeface="Aptos Display" panose="020B0004020202020204" pitchFamily="34" charset="0"/>
              </a:rPr>
              <a:t>}</a:t>
            </a:r>
          </a:p>
          <a:p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ExamProject</a:t>
            </a:r>
            <a:r>
              <a:rPr lang="en-US" b="0" i="0" dirty="0">
                <a:effectLst/>
                <a:latin typeface="Söhne"/>
              </a:rPr>
              <a:t> class extends </a:t>
            </a:r>
            <a:r>
              <a:rPr lang="en-US" b="0" i="0" dirty="0" err="1">
                <a:effectLst/>
                <a:latin typeface="Söhne"/>
              </a:rPr>
              <a:t>JFrame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r>
              <a:rPr lang="en-US" b="0" i="0" dirty="0">
                <a:effectLst/>
                <a:latin typeface="Söhne"/>
              </a:rPr>
              <a:t>  Manages the main frame for the application</a:t>
            </a:r>
            <a:endParaRPr lang="en-US" dirty="0">
              <a:latin typeface="Aptos Display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23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9D00-7904-86C9-A29B-D5C4CEE8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MEMBER VARIABLES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5441-6041-2548-A62F-2D3D322C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private int score = 0;</a:t>
            </a:r>
          </a:p>
          <a:p>
            <a:r>
              <a:rPr lang="en-IN" dirty="0"/>
              <a:t>private int </a:t>
            </a:r>
            <a:r>
              <a:rPr lang="en-IN" dirty="0" err="1"/>
              <a:t>currentQuestionIndex</a:t>
            </a:r>
            <a:r>
              <a:rPr lang="en-IN" dirty="0"/>
              <a:t> = 0;</a:t>
            </a:r>
          </a:p>
          <a:p>
            <a:r>
              <a:rPr lang="en-IN" dirty="0"/>
              <a:t>private String[] questions = { ... };</a:t>
            </a:r>
          </a:p>
          <a:p>
            <a:r>
              <a:rPr lang="en-IN" dirty="0"/>
              <a:t>private String[][] options = { ... };</a:t>
            </a:r>
          </a:p>
          <a:p>
            <a:r>
              <a:rPr lang="en-IN" dirty="0"/>
              <a:t>private int[] </a:t>
            </a:r>
            <a:r>
              <a:rPr lang="en-IN" dirty="0" err="1"/>
              <a:t>correctAnswers</a:t>
            </a:r>
            <a:r>
              <a:rPr lang="en-IN" dirty="0"/>
              <a:t> = { ... };</a:t>
            </a:r>
          </a:p>
          <a:p>
            <a:endParaRPr lang="en-IN" dirty="0"/>
          </a:p>
          <a:p>
            <a:endParaRPr lang="en-IN" dirty="0"/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score: Tracks the user's score.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currentQuestionIndex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Keeps track of the current question.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questions: Array holding the questions.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options: 2D array with answer options. </a:t>
            </a:r>
          </a:p>
          <a:p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correctAnswers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Array with indices of correct answers</a:t>
            </a:r>
            <a:r>
              <a:rPr lang="en-US" b="0" i="0" dirty="0">
                <a:effectLst/>
                <a:latin typeface="Söhne"/>
              </a:rPr>
              <a:t>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01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B58-9BCF-5E8C-1E4D-9B054C41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USER INTERFACE INITIALIZATION 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F3A1-E7DB-FEFC-0F26-A0F874102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public </a:t>
            </a:r>
            <a:r>
              <a:rPr lang="en-IN" sz="2000" dirty="0" err="1"/>
              <a:t>ExamProject</a:t>
            </a:r>
            <a:r>
              <a:rPr lang="en-IN" sz="2000" dirty="0"/>
              <a:t>() {</a:t>
            </a:r>
          </a:p>
          <a:p>
            <a:r>
              <a:rPr lang="en-IN" sz="2000" dirty="0"/>
              <a:t>    // Constructor...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initUI</a:t>
            </a:r>
            <a:r>
              <a:rPr lang="en-IN" sz="2000" dirty="0"/>
              <a:t>();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showQuestion</a:t>
            </a:r>
            <a:r>
              <a:rPr lang="en-IN" sz="2000" dirty="0"/>
              <a:t>();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setVisible</a:t>
            </a:r>
            <a:r>
              <a:rPr lang="en-IN" sz="2000" dirty="0"/>
              <a:t>(true);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private void </a:t>
            </a:r>
            <a:r>
              <a:rPr lang="en-IN" sz="2000" dirty="0" err="1"/>
              <a:t>initUI</a:t>
            </a:r>
            <a:r>
              <a:rPr lang="en-IN" sz="2000" dirty="0"/>
              <a:t>() {</a:t>
            </a:r>
          </a:p>
          <a:p>
            <a:r>
              <a:rPr lang="en-IN" sz="2000" dirty="0"/>
              <a:t>    // Sets up the GUI components...</a:t>
            </a:r>
          </a:p>
          <a:p>
            <a:r>
              <a:rPr lang="en-IN" sz="2000" dirty="0"/>
              <a:t>}</a:t>
            </a:r>
          </a:p>
          <a:p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ExamProject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initializes UI and displays the first question.</a:t>
            </a:r>
          </a:p>
          <a:p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Sets up the layout, labels, radio buttons, and buttons.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024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1C59-6C27-B0A4-94CA-84E2E3D4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DISPLAYING QUESTIONS </a:t>
            </a:r>
            <a:r>
              <a:rPr lang="en-IN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16EC5-A346-7155-0EC7-B12C0F657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void </a:t>
            </a:r>
            <a:r>
              <a:rPr lang="en-US" dirty="0" err="1"/>
              <a:t>showQuestion</a:t>
            </a:r>
            <a:r>
              <a:rPr lang="en-US" dirty="0"/>
              <a:t>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// Displays the current question and options...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Updates the GUI to show the current question and answer options.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19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9F0B-140D-0A14-FB73-A1AEC839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ACTION LISTENERS </a:t>
            </a:r>
            <a:r>
              <a:rPr lang="en-IN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87C2-0B9D-80D8-F287-1620ACB10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private class </a:t>
            </a:r>
            <a:r>
              <a:rPr lang="en-IN" dirty="0" err="1"/>
              <a:t>OptionSelectedListener</a:t>
            </a:r>
            <a:r>
              <a:rPr lang="en-IN" dirty="0"/>
              <a:t> implements ActionListener {</a:t>
            </a:r>
          </a:p>
          <a:p>
            <a:r>
              <a:rPr lang="en-IN" dirty="0"/>
              <a:t>    // Handles option selection...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private class </a:t>
            </a:r>
            <a:r>
              <a:rPr lang="en-IN" dirty="0" err="1"/>
              <a:t>NextButtonClickListener</a:t>
            </a:r>
            <a:r>
              <a:rPr lang="en-IN" dirty="0"/>
              <a:t> implements ActionListener {</a:t>
            </a:r>
          </a:p>
          <a:p>
            <a:r>
              <a:rPr lang="en-IN" dirty="0"/>
              <a:t>    // Handles "Next" button clicks...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OptionSelectedListener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Enables the "Next" button when an option is selected.</a:t>
            </a:r>
          </a:p>
          <a:p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NextButtonClickListener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Handles actions when the "Next" button is clicked.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8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DEE1-FCF1-440D-64AE-C7106213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ANSWERS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3C03-B626-0EF7-0E17-0E2BA25C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50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private void </a:t>
            </a:r>
            <a:r>
              <a:rPr lang="en-US" dirty="0" err="1"/>
              <a:t>checkAnswer</a:t>
            </a:r>
            <a:r>
              <a:rPr lang="en-US" dirty="0"/>
              <a:t>() {</a:t>
            </a:r>
          </a:p>
          <a:p>
            <a:r>
              <a:rPr lang="en-US" dirty="0"/>
              <a:t>    // Checks the selected answer against the correct answer...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Checks the user's selected answer against the correct answer and updates the score.</a:t>
            </a:r>
          </a:p>
          <a:p>
            <a:pPr marL="0" indent="0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 DISPLAY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showResult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Displays the final exam result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JOptionPane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91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621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 Display</vt:lpstr>
      <vt:lpstr>Arial</vt:lpstr>
      <vt:lpstr>Calibri</vt:lpstr>
      <vt:lpstr>Calibri Light</vt:lpstr>
      <vt:lpstr>Söhne</vt:lpstr>
      <vt:lpstr>Times New Roman</vt:lpstr>
      <vt:lpstr>Office Theme</vt:lpstr>
      <vt:lpstr>ONLINE EXAM SYSTEM</vt:lpstr>
      <vt:lpstr>INTRODUCTION : </vt:lpstr>
      <vt:lpstr>KEY FEATURES : </vt:lpstr>
      <vt:lpstr>CODE BREAKDOWN : </vt:lpstr>
      <vt:lpstr>2. MEMBER VARIABLES : </vt:lpstr>
      <vt:lpstr>3. USER INTERFACE INITIALIZATION :</vt:lpstr>
      <vt:lpstr>4. DISPLAYING QUESTIONS : </vt:lpstr>
      <vt:lpstr>5. ACTION LISTENERS : </vt:lpstr>
      <vt:lpstr>6. CHECKING ANSWERS : </vt:lpstr>
      <vt:lpstr>8. APPLICATION ENTRY POINT : </vt:lpstr>
      <vt:lpstr>CONCLUSION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 SYSTEM</dc:title>
  <dc:creator>maneesh reddy</dc:creator>
  <cp:lastModifiedBy>sowmyasoma2345@gmail.com</cp:lastModifiedBy>
  <cp:revision>2</cp:revision>
  <dcterms:created xsi:type="dcterms:W3CDTF">2024-01-01T07:53:29Z</dcterms:created>
  <dcterms:modified xsi:type="dcterms:W3CDTF">2024-01-05T06:19:46Z</dcterms:modified>
</cp:coreProperties>
</file>