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045C-4AA8-4F0E-9A07-0692B764521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87C4-7494-46A3-9EDB-B206DA82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Yingwu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= a network of networks</a:t>
            </a:r>
          </a:p>
          <a:p>
            <a:endParaRPr lang="en-US" dirty="0" smtClean="0"/>
          </a:p>
          <a:p>
            <a:r>
              <a:rPr lang="en-US" dirty="0" smtClean="0"/>
              <a:t>Routers interconnect many networks</a:t>
            </a:r>
          </a:p>
          <a:p>
            <a:endParaRPr lang="en-US" dirty="0"/>
          </a:p>
          <a:p>
            <a:r>
              <a:rPr lang="en-US" dirty="0" smtClean="0"/>
              <a:t>Network core</a:t>
            </a:r>
          </a:p>
          <a:p>
            <a:pPr lvl="1"/>
            <a:r>
              <a:rPr lang="en-US" dirty="0" smtClean="0"/>
              <a:t>A set of routers and physical links </a:t>
            </a:r>
          </a:p>
          <a:p>
            <a:pPr lvl="1"/>
            <a:r>
              <a:rPr lang="en-US" dirty="0" smtClean="0"/>
              <a:t>Switch packets (fast)</a:t>
            </a:r>
          </a:p>
          <a:p>
            <a:endParaRPr lang="en-US" dirty="0"/>
          </a:p>
          <a:p>
            <a:r>
              <a:rPr lang="en-US" dirty="0" smtClean="0"/>
              <a:t>Network edge</a:t>
            </a:r>
          </a:p>
          <a:p>
            <a:pPr lvl="1"/>
            <a:r>
              <a:rPr lang="en-US" dirty="0" smtClean="0"/>
              <a:t>Apps and services (functionality)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3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Core &amp; Packet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switching vs. Packet switching</a:t>
            </a:r>
          </a:p>
          <a:p>
            <a:endParaRPr lang="en-US" dirty="0"/>
          </a:p>
          <a:p>
            <a:r>
              <a:rPr lang="en-US" dirty="0" smtClean="0"/>
              <a:t>Internet is</a:t>
            </a:r>
          </a:p>
          <a:p>
            <a:pPr lvl="1"/>
            <a:r>
              <a:rPr lang="en-US" dirty="0" smtClean="0"/>
              <a:t>Packet switching</a:t>
            </a:r>
          </a:p>
          <a:p>
            <a:pPr lvl="1"/>
            <a:r>
              <a:rPr lang="en-US" dirty="0" smtClean="0"/>
              <a:t>Datagram network: packet routing based on destination IP addresses</a:t>
            </a:r>
          </a:p>
          <a:p>
            <a:pPr lvl="1"/>
            <a:endParaRPr lang="en-US" dirty="0"/>
          </a:p>
          <a:p>
            <a:r>
              <a:rPr lang="en-US" dirty="0" smtClean="0"/>
              <a:t>Why does the Internet use packet switching?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4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Provides 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Connectionless</a:t>
            </a:r>
          </a:p>
          <a:p>
            <a:pPr lvl="1"/>
            <a:r>
              <a:rPr lang="en-US" dirty="0" smtClean="0"/>
              <a:t>UDP</a:t>
            </a:r>
          </a:p>
          <a:p>
            <a:pPr lvl="1"/>
            <a:endParaRPr lang="en-US" dirty="0"/>
          </a:p>
          <a:p>
            <a:r>
              <a:rPr lang="en-US" dirty="0" smtClean="0"/>
              <a:t>Connection-oriented</a:t>
            </a:r>
          </a:p>
          <a:p>
            <a:pPr lvl="1"/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8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message </a:t>
            </a:r>
            <a:r>
              <a:rPr lang="en-US" dirty="0" smtClean="0">
                <a:solidFill>
                  <a:srgbClr val="C00000"/>
                </a:solidFill>
              </a:rPr>
              <a:t>format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order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actions</a:t>
            </a:r>
            <a:r>
              <a:rPr lang="en-US" dirty="0" smtClean="0"/>
              <a:t> taken when messages are sent and received</a:t>
            </a:r>
          </a:p>
          <a:p>
            <a:endParaRPr lang="en-US" dirty="0"/>
          </a:p>
          <a:p>
            <a:r>
              <a:rPr lang="en-US" dirty="0" smtClean="0"/>
              <a:t>Two communication processes must use the same protocols</a:t>
            </a:r>
          </a:p>
          <a:p>
            <a:endParaRPr lang="en-US" dirty="0"/>
          </a:p>
          <a:p>
            <a:r>
              <a:rPr lang="en-US" dirty="0" smtClean="0"/>
              <a:t>Internet has a big bag of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Lecture Review</vt:lpstr>
      <vt:lpstr>What is Internet?</vt:lpstr>
      <vt:lpstr>Network Core &amp; Packet Switching</vt:lpstr>
      <vt:lpstr>Internet Provides Communication Services</vt:lpstr>
      <vt:lpstr>Protocols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Review</dc:title>
  <dc:creator>Zhu, Yingwu</dc:creator>
  <cp:lastModifiedBy>Zhu, Yingwu</cp:lastModifiedBy>
  <cp:revision>2</cp:revision>
  <dcterms:created xsi:type="dcterms:W3CDTF">2017-09-24T19:44:04Z</dcterms:created>
  <dcterms:modified xsi:type="dcterms:W3CDTF">2017-09-24T19:55:19Z</dcterms:modified>
</cp:coreProperties>
</file>