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5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6460-8538-4CD2-8E92-95F5B11455B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39FD-8F41-402D-B077-05540A47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</a:p>
          <a:p>
            <a:r>
              <a:rPr lang="en-US" dirty="0" smtClean="0"/>
              <a:t>10/05/2017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Forward proxy </a:t>
            </a:r>
            <a:r>
              <a:rPr lang="en-US" dirty="0" smtClean="0"/>
              <a:t>by default</a:t>
            </a:r>
          </a:p>
          <a:p>
            <a:r>
              <a:rPr lang="en-US" dirty="0" smtClean="0"/>
              <a:t>Sits close to the client</a:t>
            </a:r>
          </a:p>
          <a:p>
            <a:r>
              <a:rPr lang="en-US" dirty="0" smtClean="0"/>
              <a:t>Caches web objects on local disks</a:t>
            </a:r>
          </a:p>
          <a:p>
            <a:r>
              <a:rPr lang="en-US" dirty="0" smtClean="0"/>
              <a:t>Issue: </a:t>
            </a:r>
            <a:r>
              <a:rPr lang="en-US" dirty="0" smtClean="0">
                <a:solidFill>
                  <a:srgbClr val="C00000"/>
                </a:solidFill>
              </a:rPr>
              <a:t>data freshness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user-perceived latency</a:t>
            </a:r>
          </a:p>
          <a:p>
            <a:pPr lvl="1"/>
            <a:r>
              <a:rPr lang="en-US" dirty="0" smtClean="0"/>
              <a:t>Reduce load on the web server</a:t>
            </a:r>
          </a:p>
          <a:p>
            <a:pPr lvl="1"/>
            <a:r>
              <a:rPr lang="en-US" dirty="0" smtClean="0"/>
              <a:t>Reduce bandwidth usage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2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Hostname </a:t>
            </a:r>
            <a:r>
              <a:rPr lang="en-US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IP address(</a:t>
            </a:r>
            <a:r>
              <a:rPr lang="en-US" i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es</a:t>
            </a:r>
            <a:r>
              <a:rPr lang="en-US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Fast, using UDP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Appear like a centralized DB storing the mappings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practice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Scalability: partition, replication &amp; caching (TTL)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Hierarchy of DNS servers (root servers, top-level servers, …)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Local DNS server + authoritative DNS server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DNS records: A, NS, MX, …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Recursive vs. iterated queries for DNS lookups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5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web caches</a:t>
            </a:r>
          </a:p>
          <a:p>
            <a:pPr lvl="1"/>
            <a:r>
              <a:rPr lang="en-US" dirty="0" smtClean="0"/>
              <a:t>Forward proxies, reverse proxies, ISP web caches, CDN, web browser’s cache</a:t>
            </a:r>
          </a:p>
          <a:p>
            <a:pPr lvl="1"/>
            <a:endParaRPr lang="en-US" dirty="0"/>
          </a:p>
          <a:p>
            <a:r>
              <a:rPr lang="en-US" dirty="0" smtClean="0"/>
              <a:t>Why effective?</a:t>
            </a:r>
          </a:p>
          <a:p>
            <a:pPr lvl="1"/>
            <a:r>
              <a:rPr lang="en-US" dirty="0" smtClean="0"/>
              <a:t>Object popularity follows a Zip-f (power-law</a:t>
            </a:r>
            <a:r>
              <a:rPr lang="en-US" smtClean="0"/>
              <a:t>) 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err="1" smtClean="0"/>
              <a:t>Uncacheable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Data freshness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Lecture Review</vt:lpstr>
      <vt:lpstr>Web Proxy</vt:lpstr>
      <vt:lpstr>DNS</vt:lpstr>
      <vt:lpstr>Web Caching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Review</dc:title>
  <dc:creator>Zhu, Yingwu</dc:creator>
  <cp:lastModifiedBy>Zhu, Yingwu</cp:lastModifiedBy>
  <cp:revision>4</cp:revision>
  <dcterms:created xsi:type="dcterms:W3CDTF">2017-10-05T05:12:40Z</dcterms:created>
  <dcterms:modified xsi:type="dcterms:W3CDTF">2017-10-05T05:29:32Z</dcterms:modified>
</cp:coreProperties>
</file>