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3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5180-1B83-4174-AE06-001894E46BB1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76C9-423B-45B8-BF80-357FD3C3F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5180-1B83-4174-AE06-001894E46BB1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76C9-423B-45B8-BF80-357FD3C3F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2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5180-1B83-4174-AE06-001894E46BB1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76C9-423B-45B8-BF80-357FD3C3F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4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5180-1B83-4174-AE06-001894E46BB1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76C9-423B-45B8-BF80-357FD3C3F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6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5180-1B83-4174-AE06-001894E46BB1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76C9-423B-45B8-BF80-357FD3C3F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5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5180-1B83-4174-AE06-001894E46BB1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76C9-423B-45B8-BF80-357FD3C3F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5180-1B83-4174-AE06-001894E46BB1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76C9-423B-45B8-BF80-357FD3C3F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8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5180-1B83-4174-AE06-001894E46BB1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76C9-423B-45B8-BF80-357FD3C3F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4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5180-1B83-4174-AE06-001894E46BB1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76C9-423B-45B8-BF80-357FD3C3F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4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5180-1B83-4174-AE06-001894E46BB1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76C9-423B-45B8-BF80-357FD3C3F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0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5180-1B83-4174-AE06-001894E46BB1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76C9-423B-45B8-BF80-357FD3C3F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8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55180-1B83-4174-AE06-001894E46BB1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C76C9-423B-45B8-BF80-357FD3C3F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Yingwu Zhu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1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Convergence:</a:t>
            </a:r>
          </a:p>
          <a:p>
            <a:pPr lvl="1"/>
            <a:r>
              <a:rPr lang="en-US" dirty="0" smtClean="0"/>
              <a:t>Control plane: </a:t>
            </a:r>
            <a:r>
              <a:rPr lang="en-US" dirty="0" smtClean="0">
                <a:solidFill>
                  <a:srgbClr val="C00000"/>
                </a:solidFill>
              </a:rPr>
              <a:t>consistent</a:t>
            </a:r>
            <a:r>
              <a:rPr lang="en-US" dirty="0" smtClean="0"/>
              <a:t> information (e.g., network topology) at all routers</a:t>
            </a:r>
          </a:p>
          <a:p>
            <a:pPr lvl="1"/>
            <a:r>
              <a:rPr lang="en-US" dirty="0" smtClean="0"/>
              <a:t>Data plane: all routers forward packets in a </a:t>
            </a:r>
            <a:r>
              <a:rPr lang="en-US" dirty="0" smtClean="0">
                <a:solidFill>
                  <a:srgbClr val="C00000"/>
                </a:solidFill>
              </a:rPr>
              <a:t>consistent</a:t>
            </a:r>
            <a:r>
              <a:rPr lang="en-US" dirty="0" smtClean="0"/>
              <a:t> way</a:t>
            </a:r>
          </a:p>
          <a:p>
            <a:pPr lvl="1"/>
            <a:endParaRPr lang="en-US" dirty="0"/>
          </a:p>
          <a:p>
            <a:r>
              <a:rPr lang="en-US" dirty="0" smtClean="0"/>
              <a:t>Network topology changes </a:t>
            </a:r>
            <a:r>
              <a:rPr lang="en-US" dirty="0" smtClean="0">
                <a:sym typeface="Wingdings" panose="05000000000000000000" pitchFamily="2" charset="2"/>
              </a:rPr>
              <a:t> routing changes &amp; converges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Need to detect topology changes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Each router monitors its neighbor links &amp; propagates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98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Needs to Be Fast!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Delay sources</a:t>
            </a:r>
          </a:p>
          <a:p>
            <a:pPr lvl="1"/>
            <a:r>
              <a:rPr lang="en-US" dirty="0" smtClean="0"/>
              <a:t>Detection delay</a:t>
            </a:r>
          </a:p>
          <a:p>
            <a:pPr lvl="1"/>
            <a:r>
              <a:rPr lang="en-US" dirty="0" smtClean="0"/>
              <a:t>Updating control-plane information (topology updates): propagation delay</a:t>
            </a:r>
          </a:p>
          <a:p>
            <a:pPr lvl="1"/>
            <a:r>
              <a:rPr lang="en-US" dirty="0" smtClean="0"/>
              <a:t>Computing and installing new forwarding tables</a:t>
            </a:r>
          </a:p>
          <a:p>
            <a:pPr lvl="1"/>
            <a:endParaRPr lang="en-US" dirty="0"/>
          </a:p>
          <a:p>
            <a:r>
              <a:rPr lang="en-US" dirty="0" smtClean="0"/>
              <a:t>Performance implication during convergence</a:t>
            </a:r>
          </a:p>
          <a:p>
            <a:pPr lvl="1"/>
            <a:r>
              <a:rPr lang="en-US" dirty="0" smtClean="0"/>
              <a:t>Packet loss due to </a:t>
            </a:r>
            <a:r>
              <a:rPr lang="en-US" dirty="0" err="1" smtClean="0"/>
              <a:t>blackholes</a:t>
            </a:r>
            <a:r>
              <a:rPr lang="en-US" dirty="0" smtClean="0"/>
              <a:t> and TTL expiry</a:t>
            </a:r>
          </a:p>
          <a:p>
            <a:pPr lvl="1"/>
            <a:r>
              <a:rPr lang="en-US" dirty="0" smtClean="0"/>
              <a:t>Looping packets consume resources</a:t>
            </a:r>
          </a:p>
          <a:p>
            <a:pPr lvl="1"/>
            <a:r>
              <a:rPr lang="en-US" dirty="0" smtClean="0"/>
              <a:t>Out-of-order packets</a:t>
            </a:r>
          </a:p>
          <a:p>
            <a:pPr lvl="1"/>
            <a:r>
              <a:rPr lang="en-US" dirty="0" smtClean="0"/>
              <a:t>Packet delay</a:t>
            </a:r>
          </a:p>
          <a:p>
            <a:pPr lvl="1"/>
            <a:r>
              <a:rPr lang="en-US" dirty="0" smtClean="0"/>
              <a:t>Very bad for VoIP, online gaming, and video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76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Link-State Routing: 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 loss due to </a:t>
            </a:r>
            <a:r>
              <a:rPr lang="en-US" dirty="0" err="1" smtClean="0"/>
              <a:t>blackholes</a:t>
            </a:r>
            <a:r>
              <a:rPr lang="en-US" dirty="0" smtClean="0"/>
              <a:t> which are caused by detection delay</a:t>
            </a:r>
          </a:p>
          <a:p>
            <a:endParaRPr lang="en-US" dirty="0"/>
          </a:p>
          <a:p>
            <a:r>
              <a:rPr lang="en-US" dirty="0" smtClean="0"/>
              <a:t>Forwarding loops due to inconsistent topology information across routers due to topology update delay</a:t>
            </a:r>
          </a:p>
          <a:p>
            <a:pPr lvl="1"/>
            <a:r>
              <a:rPr lang="en-US" dirty="0" smtClean="0"/>
              <a:t>Looping packets consume resources by inconsistent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6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Distance-Vector Routing: 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news (e.g., reduced link cost) travels fast</a:t>
            </a:r>
          </a:p>
          <a:p>
            <a:endParaRPr lang="en-US" dirty="0"/>
          </a:p>
          <a:p>
            <a:r>
              <a:rPr lang="en-US" dirty="0" smtClean="0"/>
              <a:t>Bad news (e.g., increased link cost or failures) travels slowly</a:t>
            </a:r>
          </a:p>
          <a:p>
            <a:pPr lvl="1"/>
            <a:r>
              <a:rPr lang="en-US" dirty="0" smtClean="0"/>
              <a:t>Count-to-infinity problem</a:t>
            </a:r>
          </a:p>
          <a:p>
            <a:pPr lvl="1"/>
            <a:r>
              <a:rPr lang="en-US" dirty="0" smtClean="0"/>
              <a:t>Solution (for small networks):</a:t>
            </a:r>
          </a:p>
          <a:p>
            <a:pPr lvl="2"/>
            <a:r>
              <a:rPr lang="en-US" dirty="0" smtClean="0"/>
              <a:t>Poison reverse</a:t>
            </a:r>
          </a:p>
          <a:p>
            <a:pPr lvl="2"/>
            <a:r>
              <a:rPr lang="en-US" dirty="0" smtClean="0"/>
              <a:t>Smaller infinity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1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Path-Vector Routing: 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be discussed today.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8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Thursday class, 11/09/2017</a:t>
            </a:r>
          </a:p>
          <a:p>
            <a:endParaRPr lang="en-US" dirty="0"/>
          </a:p>
          <a:p>
            <a:r>
              <a:rPr lang="en-US" dirty="0" smtClean="0"/>
              <a:t>Each group should bring to a class a laptop</a:t>
            </a:r>
          </a:p>
          <a:p>
            <a:endParaRPr lang="en-US" dirty="0"/>
          </a:p>
          <a:p>
            <a:r>
              <a:rPr lang="en-US" dirty="0" smtClean="0"/>
              <a:t>The demo schedule is posted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202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Reading &amp;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 presentation schedule is posted</a:t>
            </a:r>
          </a:p>
          <a:p>
            <a:endParaRPr lang="en-US" dirty="0"/>
          </a:p>
          <a:p>
            <a:r>
              <a:rPr lang="en-US" dirty="0" smtClean="0"/>
              <a:t>Slides submission on day prior to the presentation date</a:t>
            </a:r>
          </a:p>
          <a:p>
            <a:endParaRPr lang="en-US" dirty="0"/>
          </a:p>
          <a:p>
            <a:r>
              <a:rPr lang="en-US" dirty="0" smtClean="0"/>
              <a:t>Start reading the papers</a:t>
            </a:r>
          </a:p>
          <a:p>
            <a:endParaRPr lang="en-US" dirty="0"/>
          </a:p>
          <a:p>
            <a:r>
              <a:rPr lang="en-US" dirty="0" smtClean="0"/>
              <a:t>Presentation grading criteria is posted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1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244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Lecture Review</vt:lpstr>
      <vt:lpstr>Routing Convergence</vt:lpstr>
      <vt:lpstr>Convergence Needs to Be Fast!</vt:lpstr>
      <vt:lpstr>Link-State Routing: Convergence</vt:lpstr>
      <vt:lpstr>Distance-Vector Routing: Convergence</vt:lpstr>
      <vt:lpstr>Path-Vector Routing: Convergence</vt:lpstr>
      <vt:lpstr>Proxy Demo</vt:lpstr>
      <vt:lpstr>Paper Reading &amp; Presentation</vt:lpstr>
    </vt:vector>
  </TitlesOfParts>
  <Company>Seattle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Review</dc:title>
  <dc:creator>Zhu, Yingwu</dc:creator>
  <cp:lastModifiedBy>Zhu, Yingwu</cp:lastModifiedBy>
  <cp:revision>6</cp:revision>
  <dcterms:created xsi:type="dcterms:W3CDTF">2017-11-06T22:25:09Z</dcterms:created>
  <dcterms:modified xsi:type="dcterms:W3CDTF">2017-11-07T23:27:54Z</dcterms:modified>
</cp:coreProperties>
</file>