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481803d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481803d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481803d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481803d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vjinder/Minimal-Todo" TargetMode="External"/><Relationship Id="rId4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app/Instrumentation.htm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Minimal -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Instrumented</a:t>
            </a:r>
            <a:r>
              <a:rPr lang="en"/>
              <a:t> tests Vs Local unit test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66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Local Unit tests - 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/src/test/java/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are tests that run on your machine's local Java Virtual Machine (JVM).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tests to minimize execution time -  no Android framework dependencies, can mock Android Framework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This lets you use popular mocking libraries, like Mockito.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Integrated tests - </a:t>
            </a:r>
            <a:r>
              <a:rPr lang="en" sz="1200">
                <a:solidFill>
                  <a:srgbClr val="202124"/>
                </a:solidFill>
              </a:rPr>
              <a:t>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/src/androidTest/java/</a:t>
            </a:r>
            <a:r>
              <a:rPr lang="en" sz="1200">
                <a:solidFill>
                  <a:srgbClr val="202124"/>
                </a:solidFill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are tests that run on a hardware device or emulator.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tests have access to </a:t>
            </a:r>
            <a:r>
              <a:rPr lang="en" sz="1100" u="sng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Instrumentation</a:t>
            </a:r>
            <a:r>
              <a:rPr lang="en" sz="1200">
                <a:solidFill>
                  <a:srgbClr val="202124"/>
                </a:solidFill>
              </a:rPr>
              <a:t> APIs, gives us access to the context of the application and we can control app under test.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Used when writing integration and functional UI tests to automate user interaction, or when tests have Android dependencies that mock objects cannot satisfy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   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3232575"/>
            <a:ext cx="4123773" cy="1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Code Snippets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88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                                                  Test cases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4116" r="18068" t="10881"/>
          <a:stretch/>
        </p:blipFill>
        <p:spPr>
          <a:xfrm>
            <a:off x="98800" y="1739350"/>
            <a:ext cx="4148326" cy="12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176"/>
            <a:ext cx="4260300" cy="260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