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481803d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481803d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a373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a373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481803d7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481803d7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vjinder/Minimal-Todo" TargetMode="External"/><Relationship Id="rId4" Type="http://schemas.openxmlformats.org/officeDocument/2006/relationships/image" Target="../media/image8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Java_(software_platform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app/Instrumentation.html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{Rupali,Sowmya}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Minimal -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https://github.com/avjinder/Minimal-Todo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675" y="1163450"/>
            <a:ext cx="1433950" cy="28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1157488"/>
            <a:ext cx="1433950" cy="28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725" y="1214725"/>
            <a:ext cx="1433950" cy="27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575" y="2335575"/>
            <a:ext cx="1080750" cy="211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00" y="257725"/>
            <a:ext cx="1024725" cy="198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5425" y="1006175"/>
            <a:ext cx="1433950" cy="280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1775" y="1014426"/>
            <a:ext cx="1433949" cy="279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and Mockito Overview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Mockito </a:t>
            </a:r>
            <a:r>
              <a:rPr lang="en" sz="1200"/>
              <a:t>is a popular mock framework which can be used in conjunction with </a:t>
            </a:r>
            <a:r>
              <a:rPr b="1" lang="en" sz="1200"/>
              <a:t>JUnit</a:t>
            </a:r>
            <a:r>
              <a:rPr lang="en" sz="1200"/>
              <a:t>. Mockito allows you to create and configure mock objects. Mockito is an open source testing framework for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Java</a:t>
            </a:r>
            <a:r>
              <a:rPr lang="en" sz="1200"/>
              <a:t>. The framework allows the creation of test mock objects in automated unit tests for the purpose of test-driven development(TDD) or behavior-driven development(BDD).</a:t>
            </a:r>
            <a:endParaRPr sz="1200"/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Mockito:</a:t>
            </a:r>
            <a:endParaRPr/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No Handwriting − No need to write mock objects on your own.</a:t>
            </a:r>
            <a:endParaRPr sz="1400"/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Refactoring Safe − Refactoring will not break the test code as Mocks are created at runtime.</a:t>
            </a:r>
            <a:endParaRPr sz="1400"/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Return value support − Supports return values.</a:t>
            </a:r>
            <a:endParaRPr sz="1400"/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Exception support − Supports exceptions.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Order check support − Supports check on order of method calls.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56525" y="294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Instrumented</a:t>
            </a:r>
            <a:r>
              <a:rPr lang="en"/>
              <a:t> tests Vs Local unit test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6669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Local Unit tests - Located at </a:t>
            </a:r>
            <a:r>
              <a:rPr b="1" lang="en" sz="1100">
                <a:solidFill>
                  <a:srgbClr val="EC407A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module-name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/src/test/java/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These are tests that run on your machine's local Java Virtual Machine (JVM).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These tests to minimize execution time -  no Android framework dependencies, can mock Android Framework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This lets you use popular mocking libraries, like Mockito.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Integrated tests - </a:t>
            </a:r>
            <a:r>
              <a:rPr lang="en" sz="1200">
                <a:solidFill>
                  <a:srgbClr val="202124"/>
                </a:solidFill>
              </a:rPr>
              <a:t>Located at </a:t>
            </a:r>
            <a:r>
              <a:rPr b="1" lang="en" sz="1100">
                <a:solidFill>
                  <a:srgbClr val="EC407A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module-name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/src/androidTest/java/</a:t>
            </a:r>
            <a:r>
              <a:rPr lang="en" sz="1200">
                <a:solidFill>
                  <a:srgbClr val="202124"/>
                </a:solidFill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These are tests that run on a hardware device or emulator.</a:t>
            </a:r>
            <a:endParaRPr sz="1200">
              <a:solidFill>
                <a:srgbClr val="20212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These tests have access to </a:t>
            </a:r>
            <a:r>
              <a:rPr lang="en" sz="1100" u="sng">
                <a:solidFill>
                  <a:srgbClr val="039BE5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Instrumentation</a:t>
            </a:r>
            <a:r>
              <a:rPr lang="en" sz="1200">
                <a:solidFill>
                  <a:srgbClr val="202124"/>
                </a:solidFill>
              </a:rPr>
              <a:t> APIs, gives us access to the context of the application and we can control app under test.</a:t>
            </a:r>
            <a:endParaRPr sz="1200">
              <a:solidFill>
                <a:srgbClr val="20212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Used when writing integration and functional UI tests to automate user interaction, or when tests have Android dependencies that mock objects cannot satisfy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   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50" y="3232575"/>
            <a:ext cx="4123773" cy="16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Code Snippets 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988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                                                  Test cases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4116" r="18068" t="10881"/>
          <a:stretch/>
        </p:blipFill>
        <p:spPr>
          <a:xfrm>
            <a:off x="98800" y="1739350"/>
            <a:ext cx="4148326" cy="12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0176"/>
            <a:ext cx="4260300" cy="260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