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8"/>
      <p:bold r:id="rId9"/>
      <p:italic r:id="rId10"/>
      <p:boldItalic r:id="rId11"/>
    </p:embeddedFont>
    <p:embeddedFont>
      <p:font typeface="Roboto Mono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89"/>
  </p:normalViewPr>
  <p:slideViewPr>
    <p:cSldViewPr snapToGrid="0">
      <p:cViewPr varScale="1">
        <p:scale>
          <a:sx n="106" d="100"/>
          <a:sy n="106" d="100"/>
        </p:scale>
        <p:origin x="126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481803d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1481803d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1481803d7_0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1481803d7_0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1481803d7_0_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1481803d7_0_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avjinder/Minimal-Todo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Java_(software_platform)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Instrumentation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9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{Rupali,Sowmya}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1971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Minimal - TODO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https://github.com/avjinder/Minimal-Todo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4675" y="1163450"/>
            <a:ext cx="1433950" cy="285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00" y="1157488"/>
            <a:ext cx="1433950" cy="28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4725" y="1214725"/>
            <a:ext cx="1433950" cy="275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38575" y="2335575"/>
            <a:ext cx="1080750" cy="2114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94600" y="257725"/>
            <a:ext cx="1024725" cy="198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45425" y="1006175"/>
            <a:ext cx="1433950" cy="2808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31775" y="1014426"/>
            <a:ext cx="1433949" cy="27919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4EBAC0B-9511-714C-B872-69A1FC54CBFE}"/>
              </a:ext>
            </a:extLst>
          </p:cNvPr>
          <p:cNvSpPr/>
          <p:nvPr/>
        </p:nvSpPr>
        <p:spPr>
          <a:xfrm>
            <a:off x="4459629" y="2417862"/>
            <a:ext cx="2247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-webkit-standard"/>
              </a:rPr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35FD-F810-9E42-AFC0-33445EBE3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and Mockito Overview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91AB2-DD00-6C48-9E86-C371A7C5E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801"/>
            <a:ext cx="8266816" cy="3325600"/>
          </a:xfrm>
        </p:spPr>
        <p:txBody>
          <a:bodyPr/>
          <a:lstStyle/>
          <a:p>
            <a:pPr marL="114300" indent="0">
              <a:buNone/>
            </a:pPr>
            <a:r>
              <a:rPr lang="en-US" sz="1200" b="1" dirty="0"/>
              <a:t>Mockito</a:t>
            </a:r>
            <a:r>
              <a:rPr lang="en-US" sz="1200" dirty="0"/>
              <a:t> is a popular mock framework which can be used in conjunction with </a:t>
            </a:r>
            <a:r>
              <a:rPr lang="en-US" sz="1200" b="1" dirty="0"/>
              <a:t>JUnit</a:t>
            </a:r>
            <a:r>
              <a:rPr lang="en-US" sz="1200" dirty="0"/>
              <a:t>. Mockito allows you to create and configure mock objects. Mockito</a:t>
            </a:r>
            <a:r>
              <a:rPr lang="en-US" sz="1200" b="1" dirty="0"/>
              <a:t> </a:t>
            </a:r>
            <a:r>
              <a:rPr lang="en-US" sz="1200" dirty="0"/>
              <a:t>is an open source testing framework for </a:t>
            </a:r>
            <a:r>
              <a:rPr lang="en-US" sz="1200" dirty="0">
                <a:hlinkClick r:id="rId2"/>
              </a:rPr>
              <a:t>Java</a:t>
            </a:r>
            <a:r>
              <a:rPr lang="en-US" sz="1200" dirty="0"/>
              <a:t>. The framework allows the creation of test mock objects in automated unit tests for the purpose of test-driven development(TDD) or behavior-driven development(BDD).</a:t>
            </a:r>
          </a:p>
          <a:p>
            <a:pPr marL="114300" indent="0">
              <a:buNone/>
            </a:pPr>
            <a:br>
              <a:rPr lang="en-US" sz="1200" dirty="0"/>
            </a:br>
            <a:r>
              <a:rPr lang="en-US" dirty="0"/>
              <a:t>Benefits of Mockito:</a:t>
            </a:r>
          </a:p>
          <a:p>
            <a:pPr fontAlgn="base">
              <a:buFont typeface="Wingdings" pitchFamily="2" charset="2"/>
              <a:buChar char="Ø"/>
            </a:pPr>
            <a:r>
              <a:rPr lang="en-US" sz="1400" dirty="0"/>
              <a:t>No Handwriting − No need to write mock objects on your own.</a:t>
            </a:r>
          </a:p>
          <a:p>
            <a:pPr fontAlgn="base">
              <a:buFont typeface="Wingdings" pitchFamily="2" charset="2"/>
              <a:buChar char="Ø"/>
            </a:pPr>
            <a:r>
              <a:rPr lang="en-US" sz="1400" dirty="0"/>
              <a:t>Refactoring Safe − Refactoring will not break the test code as Mocks are created at runtime.</a:t>
            </a:r>
          </a:p>
          <a:p>
            <a:pPr fontAlgn="base">
              <a:buFont typeface="Wingdings" pitchFamily="2" charset="2"/>
              <a:buChar char="Ø"/>
            </a:pPr>
            <a:r>
              <a:rPr lang="en-US" sz="1400" dirty="0"/>
              <a:t>Return value support − Supports return values.</a:t>
            </a:r>
          </a:p>
          <a:p>
            <a:pPr fontAlgn="base">
              <a:buFont typeface="Wingdings" pitchFamily="2" charset="2"/>
              <a:buChar char="Ø"/>
            </a:pPr>
            <a:r>
              <a:rPr lang="en-US" sz="1400" dirty="0"/>
              <a:t>Exception support − Supports exceptions.</a:t>
            </a:r>
          </a:p>
          <a:p>
            <a:pPr fontAlgn="base">
              <a:buFont typeface="Wingdings" pitchFamily="2" charset="2"/>
              <a:buChar char="Ø"/>
            </a:pPr>
            <a:r>
              <a:rPr lang="en-US" sz="1400" dirty="0"/>
              <a:t>Order check support − Supports check on order of method calls.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1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356525" y="2944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Instrumented tests Vs Local unit test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311700" y="66692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Local Unit tests - Located at </a:t>
            </a:r>
            <a:r>
              <a:rPr lang="en" sz="1100" b="1">
                <a:solidFill>
                  <a:srgbClr val="EC407A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module-name</a:t>
            </a:r>
            <a:r>
              <a:rPr lang="en" sz="11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/src/test/java/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○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These are tests that run on your machine's local Java Virtual Machine (JVM). 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○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These tests to minimize execution time -  no Android framework dependencies, can mock Android Framework This lets you use popular mocking libraries, like Mockito.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Integrated tests - </a:t>
            </a:r>
            <a:r>
              <a:rPr lang="en" sz="1200">
                <a:solidFill>
                  <a:srgbClr val="202124"/>
                </a:solidFill>
              </a:rPr>
              <a:t>Located at </a:t>
            </a:r>
            <a:r>
              <a:rPr lang="en" sz="1100" b="1">
                <a:solidFill>
                  <a:srgbClr val="EC407A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module-name</a:t>
            </a:r>
            <a:r>
              <a:rPr lang="en" sz="11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/src/androidTest/java/</a:t>
            </a:r>
            <a:r>
              <a:rPr lang="en" sz="1200">
                <a:solidFill>
                  <a:srgbClr val="202124"/>
                </a:solidFill>
              </a:rPr>
              <a:t>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○"/>
            </a:pPr>
            <a:r>
              <a:rPr lang="en" sz="1200">
                <a:solidFill>
                  <a:srgbClr val="202124"/>
                </a:solidFill>
              </a:rPr>
              <a:t>These are tests that run on a hardware device or emulator.</a:t>
            </a:r>
            <a:endParaRPr sz="1200">
              <a:solidFill>
                <a:srgbClr val="202124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○"/>
            </a:pPr>
            <a:r>
              <a:rPr lang="en" sz="1200">
                <a:solidFill>
                  <a:srgbClr val="202124"/>
                </a:solidFill>
              </a:rPr>
              <a:t>These tests have access to </a:t>
            </a:r>
            <a:r>
              <a:rPr lang="en" sz="1100" u="sng">
                <a:solidFill>
                  <a:srgbClr val="039BE5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Instrumentation</a:t>
            </a:r>
            <a:r>
              <a:rPr lang="en" sz="1200">
                <a:solidFill>
                  <a:srgbClr val="202124"/>
                </a:solidFill>
              </a:rPr>
              <a:t> APIs, gives us access to the context of the application and we can control app under test.</a:t>
            </a:r>
            <a:endParaRPr sz="1200">
              <a:solidFill>
                <a:srgbClr val="202124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○"/>
            </a:pPr>
            <a:r>
              <a:rPr lang="en" sz="1200">
                <a:solidFill>
                  <a:srgbClr val="202124"/>
                </a:solidFill>
              </a:rPr>
              <a:t>Used when writing integration and functional UI tests to automate user interaction, or when tests have Android dependencies that mock objects cannot satisfy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    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rgbClr val="202124"/>
              </a:solidFill>
            </a:endParaRPr>
          </a:p>
          <a:p>
            <a:pPr marL="0" lvl="0" indent="0" algn="l" rtl="0">
              <a:spcBef>
                <a:spcPts val="2400"/>
              </a:spcBef>
              <a:spcAft>
                <a:spcPts val="2400"/>
              </a:spcAft>
              <a:buNone/>
            </a:pP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250" y="3232575"/>
            <a:ext cx="4123773" cy="16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JUnit Code Snippets </a:t>
            </a:r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988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                                                   Test cases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l="4116" t="10881" r="18068"/>
          <a:stretch/>
        </p:blipFill>
        <p:spPr>
          <a:xfrm>
            <a:off x="98800" y="1739350"/>
            <a:ext cx="4148326" cy="127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60176"/>
            <a:ext cx="4260300" cy="2608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231</Words>
  <Application>Microsoft Macintosh PowerPoint</Application>
  <PresentationFormat>On-screen Show (16:9)</PresentationFormat>
  <Paragraphs>25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Roboto</vt:lpstr>
      <vt:lpstr>Roboto Mono</vt:lpstr>
      <vt:lpstr>Arial</vt:lpstr>
      <vt:lpstr>Wingdings</vt:lpstr>
      <vt:lpstr>-webkit-standard</vt:lpstr>
      <vt:lpstr>Geometric</vt:lpstr>
      <vt:lpstr>Team 9</vt:lpstr>
      <vt:lpstr>Android Minimal - TODO https://github.com/avjinder/Minimal-Todo</vt:lpstr>
      <vt:lpstr>JUnit and Mockito Overview   </vt:lpstr>
      <vt:lpstr>Instrumented tests Vs Local unit test</vt:lpstr>
      <vt:lpstr>JUnit Code Snippets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9</dc:title>
  <cp:lastModifiedBy>Microsoft Office User</cp:lastModifiedBy>
  <cp:revision>2</cp:revision>
  <dcterms:modified xsi:type="dcterms:W3CDTF">2019-05-02T20:09:28Z</dcterms:modified>
</cp:coreProperties>
</file>