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61" r:id="rId3"/>
    <p:sldId id="283" r:id="rId4"/>
    <p:sldId id="284" r:id="rId5"/>
    <p:sldId id="285" r:id="rId6"/>
    <p:sldId id="286" r:id="rId7"/>
    <p:sldId id="287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EFB0F-ABAA-984B-B323-EFBCD24B4BFE}" v="5" dt="2019-01-30T01:36:08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4" autoAdjust="0"/>
    <p:restoredTop sz="86379" autoAdjust="0"/>
  </p:normalViewPr>
  <p:slideViewPr>
    <p:cSldViewPr snapToGrid="0">
      <p:cViewPr varScale="1">
        <p:scale>
          <a:sx n="107" d="100"/>
          <a:sy n="107" d="100"/>
        </p:scale>
        <p:origin x="176" y="76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90359CF0-A67B-3942-8DE9-D0753F6BF6A7}"/>
    <pc:docChg chg="addSld delSld modSld">
      <pc:chgData name="Michaeljon Miller" userId="c575fe5cddd8b8cf" providerId="LiveId" clId="{90359CF0-A67B-3942-8DE9-D0753F6BF6A7}" dt="2019-01-28T19:51:23.419" v="10" actId="2696"/>
      <pc:docMkLst>
        <pc:docMk/>
      </pc:docMkLst>
      <pc:sldChg chg="del">
        <pc:chgData name="Michaeljon Miller" userId="c575fe5cddd8b8cf" providerId="LiveId" clId="{90359CF0-A67B-3942-8DE9-D0753F6BF6A7}" dt="2019-01-28T19:50:43.880" v="1" actId="2696"/>
        <pc:sldMkLst>
          <pc:docMk/>
          <pc:sldMk cId="759628856" sldId="289"/>
        </pc:sldMkLst>
      </pc:sldChg>
      <pc:sldChg chg="del">
        <pc:chgData name="Michaeljon Miller" userId="c575fe5cddd8b8cf" providerId="LiveId" clId="{90359CF0-A67B-3942-8DE9-D0753F6BF6A7}" dt="2019-01-28T19:50:43.915" v="2" actId="2696"/>
        <pc:sldMkLst>
          <pc:docMk/>
          <pc:sldMk cId="2849508691" sldId="290"/>
        </pc:sldMkLst>
      </pc:sldChg>
      <pc:sldChg chg="del">
        <pc:chgData name="Michaeljon Miller" userId="c575fe5cddd8b8cf" providerId="LiveId" clId="{90359CF0-A67B-3942-8DE9-D0753F6BF6A7}" dt="2019-01-28T19:50:43.930" v="3" actId="2696"/>
        <pc:sldMkLst>
          <pc:docMk/>
          <pc:sldMk cId="3078265068" sldId="291"/>
        </pc:sldMkLst>
      </pc:sldChg>
      <pc:sldChg chg="del">
        <pc:chgData name="Michaeljon Miller" userId="c575fe5cddd8b8cf" providerId="LiveId" clId="{90359CF0-A67B-3942-8DE9-D0753F6BF6A7}" dt="2019-01-28T19:50:43.955" v="4" actId="2696"/>
        <pc:sldMkLst>
          <pc:docMk/>
          <pc:sldMk cId="1696849697" sldId="292"/>
        </pc:sldMkLst>
      </pc:sldChg>
      <pc:sldChg chg="del">
        <pc:chgData name="Michaeljon Miller" userId="c575fe5cddd8b8cf" providerId="LiveId" clId="{90359CF0-A67B-3942-8DE9-D0753F6BF6A7}" dt="2019-01-28T19:50:43.964" v="5" actId="2696"/>
        <pc:sldMkLst>
          <pc:docMk/>
          <pc:sldMk cId="3766433164" sldId="293"/>
        </pc:sldMkLst>
      </pc:sldChg>
      <pc:sldChg chg="del">
        <pc:chgData name="Michaeljon Miller" userId="c575fe5cddd8b8cf" providerId="LiveId" clId="{90359CF0-A67B-3942-8DE9-D0753F6BF6A7}" dt="2019-01-28T19:50:43.976" v="6" actId="2696"/>
        <pc:sldMkLst>
          <pc:docMk/>
          <pc:sldMk cId="1244818841" sldId="294"/>
        </pc:sldMkLst>
      </pc:sldChg>
      <pc:sldChg chg="del">
        <pc:chgData name="Michaeljon Miller" userId="c575fe5cddd8b8cf" providerId="LiveId" clId="{90359CF0-A67B-3942-8DE9-D0753F6BF6A7}" dt="2019-01-28T19:51:05.459" v="8" actId="2696"/>
        <pc:sldMkLst>
          <pc:docMk/>
          <pc:sldMk cId="943333449" sldId="295"/>
        </pc:sldMkLst>
      </pc:sldChg>
      <pc:sldChg chg="del">
        <pc:chgData name="Michaeljon Miller" userId="c575fe5cddd8b8cf" providerId="LiveId" clId="{90359CF0-A67B-3942-8DE9-D0753F6BF6A7}" dt="2019-01-28T19:50:43.860" v="0" actId="2696"/>
        <pc:sldMkLst>
          <pc:docMk/>
          <pc:sldMk cId="2340112647" sldId="297"/>
        </pc:sldMkLst>
      </pc:sldChg>
      <pc:sldChg chg="del">
        <pc:chgData name="Michaeljon Miller" userId="c575fe5cddd8b8cf" providerId="LiveId" clId="{90359CF0-A67B-3942-8DE9-D0753F6BF6A7}" dt="2019-01-28T19:51:23.419" v="10" actId="2696"/>
        <pc:sldMkLst>
          <pc:docMk/>
          <pc:sldMk cId="2506214600" sldId="298"/>
        </pc:sldMkLst>
      </pc:sldChg>
      <pc:sldChg chg="del">
        <pc:chgData name="Michaeljon Miller" userId="c575fe5cddd8b8cf" providerId="LiveId" clId="{90359CF0-A67B-3942-8DE9-D0753F6BF6A7}" dt="2019-01-28T19:50:47.234" v="7" actId="2696"/>
        <pc:sldMkLst>
          <pc:docMk/>
          <pc:sldMk cId="2155111398" sldId="299"/>
        </pc:sldMkLst>
      </pc:sldChg>
      <pc:sldChg chg="add">
        <pc:chgData name="Michaeljon Miller" userId="c575fe5cddd8b8cf" providerId="LiveId" clId="{90359CF0-A67B-3942-8DE9-D0753F6BF6A7}" dt="2019-01-28T19:51:17.337" v="9"/>
        <pc:sldMkLst>
          <pc:docMk/>
          <pc:sldMk cId="1290792674" sldId="313"/>
        </pc:sldMkLst>
      </pc:sldChg>
    </pc:docChg>
  </pc:docChgLst>
  <pc:docChgLst>
    <pc:chgData name="Michaeljon Miller" userId="c575fe5cddd8b8cf" providerId="LiveId" clId="{CE555920-3686-C44B-A4B9-B9AC175343C2}"/>
    <pc:docChg chg="custSel addSld modSld">
      <pc:chgData name="Michaeljon Miller" userId="c575fe5cddd8b8cf" providerId="LiveId" clId="{CE555920-3686-C44B-A4B9-B9AC175343C2}" dt="2018-05-09T00:54:57.213" v="291" actId="20577"/>
      <pc:docMkLst>
        <pc:docMk/>
      </pc:docMkLst>
      <pc:sldChg chg="modSp add">
        <pc:chgData name="Michaeljon Miller" userId="c575fe5cddd8b8cf" providerId="LiveId" clId="{CE555920-3686-C44B-A4B9-B9AC175343C2}" dt="2018-05-09T00:54:57.213" v="291" actId="20577"/>
        <pc:sldMkLst>
          <pc:docMk/>
          <pc:sldMk cId="2155111398" sldId="299"/>
        </pc:sldMkLst>
        <pc:spChg chg="mod">
          <ac:chgData name="Michaeljon Miller" userId="c575fe5cddd8b8cf" providerId="LiveId" clId="{CE555920-3686-C44B-A4B9-B9AC175343C2}" dt="2018-05-09T00:50:52.936" v="38" actId="20577"/>
          <ac:spMkLst>
            <pc:docMk/>
            <pc:sldMk cId="2155111398" sldId="299"/>
            <ac:spMk id="2" creationId="{1F7E81C6-9FD9-BB41-A35F-52AA67270B51}"/>
          </ac:spMkLst>
        </pc:spChg>
        <pc:spChg chg="mod">
          <ac:chgData name="Michaeljon Miller" userId="c575fe5cddd8b8cf" providerId="LiveId" clId="{CE555920-3686-C44B-A4B9-B9AC175343C2}" dt="2018-05-09T00:54:57.213" v="291" actId="20577"/>
          <ac:spMkLst>
            <pc:docMk/>
            <pc:sldMk cId="2155111398" sldId="299"/>
            <ac:spMk id="3" creationId="{95669D25-DC89-774B-A30E-9562A42DFF56}"/>
          </ac:spMkLst>
        </pc:spChg>
      </pc:sldChg>
    </pc:docChg>
  </pc:docChgLst>
  <pc:docChgLst>
    <pc:chgData name="Michaeljon Miller" userId="c575fe5cddd8b8cf" providerId="LiveId" clId="{B76EFB0F-ABAA-984B-B323-EFBCD24B4BFE}"/>
    <pc:docChg chg="custSel addSld modSld sldOrd">
      <pc:chgData name="Michaeljon Miller" userId="c575fe5cddd8b8cf" providerId="LiveId" clId="{B76EFB0F-ABAA-984B-B323-EFBCD24B4BFE}" dt="2019-01-30T01:36:41.255" v="626" actId="5793"/>
      <pc:docMkLst>
        <pc:docMk/>
      </pc:docMkLst>
      <pc:sldChg chg="modSp">
        <pc:chgData name="Michaeljon Miller" userId="c575fe5cddd8b8cf" providerId="LiveId" clId="{B76EFB0F-ABAA-984B-B323-EFBCD24B4BFE}" dt="2019-01-30T01:33:15.238" v="256" actId="114"/>
        <pc:sldMkLst>
          <pc:docMk/>
          <pc:sldMk cId="2097000118" sldId="286"/>
        </pc:sldMkLst>
        <pc:spChg chg="mod">
          <ac:chgData name="Michaeljon Miller" userId="c575fe5cddd8b8cf" providerId="LiveId" clId="{B76EFB0F-ABAA-984B-B323-EFBCD24B4BFE}" dt="2019-01-30T01:31:39.686" v="4" actId="20577"/>
          <ac:spMkLst>
            <pc:docMk/>
            <pc:sldMk cId="2097000118" sldId="286"/>
            <ac:spMk id="2" creationId="{00000000-0000-0000-0000-000000000000}"/>
          </ac:spMkLst>
        </pc:spChg>
        <pc:spChg chg="mod">
          <ac:chgData name="Michaeljon Miller" userId="c575fe5cddd8b8cf" providerId="LiveId" clId="{B76EFB0F-ABAA-984B-B323-EFBCD24B4BFE}" dt="2019-01-30T01:33:15.238" v="256" actId="114"/>
          <ac:spMkLst>
            <pc:docMk/>
            <pc:sldMk cId="2097000118" sldId="286"/>
            <ac:spMk id="3" creationId="{00000000-0000-0000-0000-000000000000}"/>
          </ac:spMkLst>
        </pc:spChg>
      </pc:sldChg>
      <pc:sldChg chg="modSp">
        <pc:chgData name="Michaeljon Miller" userId="c575fe5cddd8b8cf" providerId="LiveId" clId="{B76EFB0F-ABAA-984B-B323-EFBCD24B4BFE}" dt="2019-01-30T01:35:11.829" v="481" actId="20577"/>
        <pc:sldMkLst>
          <pc:docMk/>
          <pc:sldMk cId="2091693717" sldId="287"/>
        </pc:sldMkLst>
        <pc:spChg chg="mod">
          <ac:chgData name="Michaeljon Miller" userId="c575fe5cddd8b8cf" providerId="LiveId" clId="{B76EFB0F-ABAA-984B-B323-EFBCD24B4BFE}" dt="2019-01-30T01:35:11.829" v="481" actId="20577"/>
          <ac:spMkLst>
            <pc:docMk/>
            <pc:sldMk cId="2091693717" sldId="287"/>
            <ac:spMk id="3" creationId="{00000000-0000-0000-0000-000000000000}"/>
          </ac:spMkLst>
        </pc:spChg>
      </pc:sldChg>
      <pc:sldChg chg="modSp add ord">
        <pc:chgData name="Michaeljon Miller" userId="c575fe5cddd8b8cf" providerId="LiveId" clId="{B76EFB0F-ABAA-984B-B323-EFBCD24B4BFE}" dt="2019-01-30T01:36:41.255" v="626" actId="5793"/>
        <pc:sldMkLst>
          <pc:docMk/>
          <pc:sldMk cId="1398813239" sldId="314"/>
        </pc:sldMkLst>
        <pc:spChg chg="mod">
          <ac:chgData name="Michaeljon Miller" userId="c575fe5cddd8b8cf" providerId="LiveId" clId="{B76EFB0F-ABAA-984B-B323-EFBCD24B4BFE}" dt="2019-01-30T01:36:41.255" v="626" actId="5793"/>
          <ac:spMkLst>
            <pc:docMk/>
            <pc:sldMk cId="1398813239" sldId="314"/>
            <ac:spMk id="4" creationId="{00000000-0000-0000-0000-000000000000}"/>
          </ac:spMkLst>
        </pc:spChg>
        <pc:spChg chg="mod">
          <ac:chgData name="Michaeljon Miller" userId="c575fe5cddd8b8cf" providerId="LiveId" clId="{B76EFB0F-ABAA-984B-B323-EFBCD24B4BFE}" dt="2019-01-30T01:36:38.317" v="622" actId="20577"/>
          <ac:spMkLst>
            <pc:docMk/>
            <pc:sldMk cId="1398813239" sldId="31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2907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objects to services</a:t>
            </a:r>
          </a:p>
        </p:txBody>
      </p:sp>
    </p:spTree>
    <p:extLst>
      <p:ext uri="{BB962C8B-B14F-4D97-AF65-F5344CB8AC3E}">
        <p14:creationId xmlns:p14="http://schemas.microsoft.com/office/powerpoint/2010/main" val="257996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computing</a:t>
            </a:r>
          </a:p>
          <a:p>
            <a:pPr marL="0" indent="0">
              <a:buNone/>
            </a:pPr>
            <a:r>
              <a:rPr lang="en-US" dirty="0"/>
              <a:t>Distributed</a:t>
            </a:r>
            <a:r>
              <a:rPr lang="en-US" baseline="0" dirty="0"/>
              <a:t> objects and RPC</a:t>
            </a:r>
          </a:p>
          <a:p>
            <a:pPr marL="0" indent="0">
              <a:buNone/>
            </a:pPr>
            <a:r>
              <a:rPr lang="en-US" baseline="0" dirty="0"/>
              <a:t>The client-server model</a:t>
            </a:r>
          </a:p>
          <a:p>
            <a:pPr marL="0" indent="0">
              <a:buNone/>
            </a:pPr>
            <a:r>
              <a:rPr lang="en-US" baseline="0" dirty="0"/>
              <a:t>N-tier models</a:t>
            </a:r>
          </a:p>
          <a:p>
            <a:pPr marL="0" indent="0">
              <a:buNone/>
            </a:pPr>
            <a:r>
              <a:rPr lang="en-US" baseline="0" dirty="0"/>
              <a:t>Distribution across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323193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</a:t>
            </a:r>
          </a:p>
          <a:p>
            <a:pPr marL="0" indent="0">
              <a:buNone/>
            </a:pPr>
            <a:r>
              <a:rPr lang="en-US" dirty="0"/>
              <a:t>Why</a:t>
            </a:r>
            <a:r>
              <a:rPr lang="en-US" baseline="0" dirty="0"/>
              <a:t> do we want to distribute computing</a:t>
            </a:r>
          </a:p>
          <a:p>
            <a:pPr marL="0" indent="0">
              <a:buNone/>
            </a:pPr>
            <a:r>
              <a:rPr lang="en-US" baseline="0" dirty="0"/>
              <a:t>When would we not want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23223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Video-on-demand</a:t>
            </a:r>
          </a:p>
          <a:p>
            <a:pPr marL="0" indent="0">
              <a:buNone/>
            </a:pPr>
            <a:r>
              <a:rPr lang="en-US" dirty="0"/>
              <a:t>Configuration</a:t>
            </a:r>
            <a:r>
              <a:rPr lang="en-US" baseline="0" dirty="0"/>
              <a:t> management systems</a:t>
            </a:r>
          </a:p>
          <a:p>
            <a:pPr marL="0" indent="0">
              <a:buNone/>
            </a:pPr>
            <a:r>
              <a:rPr lang="en-US" baseline="0" dirty="0"/>
              <a:t>IT infrastructure</a:t>
            </a:r>
          </a:p>
          <a:p>
            <a:pPr marL="0" indent="0">
              <a:buNone/>
            </a:pPr>
            <a:r>
              <a:rPr lang="en-US" baseline="0" dirty="0"/>
              <a:t>Centralized model vs. distributed model</a:t>
            </a:r>
          </a:p>
          <a:p>
            <a:pPr marL="0" indent="0">
              <a:buNone/>
            </a:pPr>
            <a:r>
              <a:rPr lang="en-US" dirty="0"/>
              <a:t>The N</a:t>
            </a:r>
            <a:r>
              <a:rPr lang="en-US" baseline="30000" dirty="0"/>
              <a:t>2</a:t>
            </a:r>
            <a:r>
              <a:rPr lang="en-US" dirty="0"/>
              <a:t> communication problem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24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(NF)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Scalability – the ability to add </a:t>
            </a:r>
            <a:r>
              <a:rPr lang="en-US" i="1" dirty="0"/>
              <a:t>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Openness – the ability to extend</a:t>
            </a:r>
          </a:p>
          <a:p>
            <a:pPr marL="0" indent="0">
              <a:buNone/>
            </a:pPr>
            <a:r>
              <a:rPr lang="en-US" dirty="0"/>
              <a:t>Heterogeneity – the necessity of multiple solutions</a:t>
            </a:r>
          </a:p>
          <a:p>
            <a:pPr marL="0" indent="0">
              <a:buNone/>
            </a:pPr>
            <a:r>
              <a:rPr lang="en-US" dirty="0"/>
              <a:t>Resource</a:t>
            </a:r>
            <a:r>
              <a:rPr lang="en-US" baseline="0" dirty="0"/>
              <a:t> access and sharing – need more than one</a:t>
            </a:r>
          </a:p>
          <a:p>
            <a:pPr marL="0" indent="0">
              <a:buNone/>
            </a:pPr>
            <a:r>
              <a:rPr lang="en-US" dirty="0"/>
              <a:t>Fault-tolerance – the requirement to not ”crash”</a:t>
            </a:r>
          </a:p>
          <a:p>
            <a:pPr marL="0" indent="0">
              <a:buNone/>
            </a:pPr>
            <a:r>
              <a:rPr lang="en-US" dirty="0"/>
              <a:t>Availability – the user desire to </a:t>
            </a:r>
            <a:r>
              <a:rPr lang="en-US" i="1" dirty="0"/>
              <a:t>actually</a:t>
            </a:r>
            <a:r>
              <a:rPr lang="en-US" dirty="0"/>
              <a:t>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209700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  <a:r>
              <a:rPr lang="en-US" baseline="0" dirty="0"/>
              <a:t>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transparency – where are your clients</a:t>
            </a:r>
          </a:p>
          <a:p>
            <a:pPr marL="0" indent="0">
              <a:buNone/>
            </a:pPr>
            <a:r>
              <a:rPr lang="en-US" dirty="0"/>
              <a:t>Location transparency – where are your servers</a:t>
            </a:r>
          </a:p>
          <a:p>
            <a:pPr marL="0" indent="0">
              <a:buNone/>
            </a:pPr>
            <a:r>
              <a:rPr lang="en-US" dirty="0"/>
              <a:t>Migration</a:t>
            </a:r>
            <a:r>
              <a:rPr lang="en-US" baseline="0" dirty="0"/>
              <a:t> transparency – did it move since last time</a:t>
            </a:r>
          </a:p>
          <a:p>
            <a:pPr marL="0" indent="0">
              <a:buNone/>
            </a:pPr>
            <a:r>
              <a:rPr lang="en-US" baseline="0" dirty="0"/>
              <a:t>Replication transparency – where is your data</a:t>
            </a:r>
          </a:p>
          <a:p>
            <a:pPr marL="0" indent="0">
              <a:buNone/>
            </a:pPr>
            <a:r>
              <a:rPr lang="en-US" baseline="0" dirty="0"/>
              <a:t>Concurrency transparency – how many are sharing</a:t>
            </a:r>
          </a:p>
          <a:p>
            <a:pPr marL="0" indent="0">
              <a:buNone/>
            </a:pPr>
            <a:r>
              <a:rPr lang="en-US" baseline="0" dirty="0"/>
              <a:t>Scalability transparency – how many servers make this work</a:t>
            </a:r>
          </a:p>
          <a:p>
            <a:pPr marL="0" indent="0">
              <a:buNone/>
            </a:pPr>
            <a:r>
              <a:rPr lang="en-US" baseline="0" dirty="0"/>
              <a:t>Performance transparency – how big is the server</a:t>
            </a:r>
          </a:p>
          <a:p>
            <a:pPr marL="0" indent="0">
              <a:buNone/>
            </a:pPr>
            <a:r>
              <a:rPr lang="en-US" baseline="0" dirty="0"/>
              <a:t>Failure transparency – what happens if something breaks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going to do about the project?</a:t>
            </a:r>
          </a:p>
        </p:txBody>
      </p:sp>
    </p:spTree>
    <p:extLst>
      <p:ext uri="{BB962C8B-B14F-4D97-AF65-F5344CB8AC3E}">
        <p14:creationId xmlns:p14="http://schemas.microsoft.com/office/powerpoint/2010/main" val="139881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201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CPSC 5200</vt:lpstr>
      <vt:lpstr>Distributed Computing</vt:lpstr>
      <vt:lpstr>What we’ll cover</vt:lpstr>
      <vt:lpstr>Distributed computing</vt:lpstr>
      <vt:lpstr>Examples</vt:lpstr>
      <vt:lpstr>Distributed systems (NF) requirements</vt:lpstr>
      <vt:lpstr>Transparency in distributed systems</vt:lpstr>
      <vt:lpstr>The project…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68</cp:revision>
  <dcterms:created xsi:type="dcterms:W3CDTF">2014-02-23T16:30:37Z</dcterms:created>
  <dcterms:modified xsi:type="dcterms:W3CDTF">2019-01-30T01:36:42Z</dcterms:modified>
</cp:coreProperties>
</file>