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75" r:id="rId7"/>
    <p:sldId id="273" r:id="rId8"/>
    <p:sldId id="261" r:id="rId9"/>
    <p:sldId id="262" r:id="rId10"/>
    <p:sldId id="263" r:id="rId11"/>
    <p:sldId id="264" r:id="rId12"/>
    <p:sldId id="276" r:id="rId13"/>
    <p:sldId id="272" r:id="rId14"/>
    <p:sldId id="265" r:id="rId15"/>
    <p:sldId id="269" r:id="rId16"/>
    <p:sldId id="270" r:id="rId17"/>
    <p:sldId id="271" r:id="rId18"/>
    <p:sldId id="290" r:id="rId19"/>
    <p:sldId id="274" r:id="rId20"/>
    <p:sldId id="28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/>
    <p:restoredTop sz="94613"/>
  </p:normalViewPr>
  <p:slideViewPr>
    <p:cSldViewPr snapToGrid="0" snapToObjects="1">
      <p:cViewPr>
        <p:scale>
          <a:sx n="94" d="100"/>
          <a:sy n="94" d="100"/>
        </p:scale>
        <p:origin x="152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5387" y="2408557"/>
            <a:ext cx="8686799" cy="86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				  </a:t>
            </a:r>
            <a:r>
              <a:rPr lang="en-US" sz="48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ECURE CHAT </a:t>
            </a:r>
            <a:endParaRPr lang="en-US" sz="48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1280" y="4608830"/>
            <a:ext cx="436435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Presented by</a:t>
            </a:r>
            <a:endParaRPr lang="en-US" sz="20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r>
              <a:rPr lang="en-US" sz="2000" dirty="0" err="1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K.Sowmya</a:t>
            </a:r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- 16031J0071</a:t>
            </a:r>
            <a:endParaRPr lang="en-US" sz="20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r>
              <a:rPr lang="en-US" sz="2000" dirty="0" err="1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S.Yaswanth</a:t>
            </a:r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- 16031J0067</a:t>
            </a:r>
            <a:endParaRPr lang="en-US" sz="20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r>
              <a:rPr lang="en-US" sz="2000" dirty="0" err="1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S.Mohan</a:t>
            </a:r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 Krishna- 16031J0065</a:t>
            </a:r>
            <a:endParaRPr lang="en-US" sz="2000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5387" y="4553998"/>
            <a:ext cx="4343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Under </a:t>
            </a:r>
            <a:r>
              <a:rPr lang="en-US" sz="200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the aegis </a:t>
            </a:r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of</a:t>
            </a:r>
            <a:endParaRPr lang="en-US" sz="20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Mr. K. Sri Rama Murthy</a:t>
            </a:r>
            <a:endParaRPr lang="en-US" sz="20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Associate Mentor- IT</a:t>
            </a:r>
            <a:endParaRPr lang="en-US" sz="20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r>
              <a:rPr lang="en-US" sz="20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MSIT, School of IT</a:t>
            </a:r>
          </a:p>
        </p:txBody>
      </p:sp>
      <p:pic>
        <p:nvPicPr>
          <p:cNvPr id="2" name="Picture 1" descr="sec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215" y="1991360"/>
            <a:ext cx="1713865" cy="1580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537" y="624110"/>
            <a:ext cx="8911687" cy="94538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Contact List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537" y="1787317"/>
            <a:ext cx="6103851" cy="407931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Displays the contacts, who are registered from contact list.</a:t>
            </a:r>
            <a:endParaRPr lang="x-none" alt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Can chat with </a:t>
            </a:r>
            <a:r>
              <a:rPr lang="x-none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the contact</a:t>
            </a:r>
            <a:r>
              <a:rPr lang="en-US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 on selecting the contact from the list.</a:t>
            </a:r>
            <a:endParaRPr lang="x-none" alt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543" y="259307"/>
            <a:ext cx="3751476" cy="6417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3451" y="723113"/>
            <a:ext cx="4205605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Message Flow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 descr="Message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2002790"/>
            <a:ext cx="10227945" cy="4607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537" y="637757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Encryption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537" y="1801504"/>
            <a:ext cx="8915400" cy="4000536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For encryption we used AES algorithm.</a:t>
            </a:r>
            <a:endParaRPr lang="en-US" sz="24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lang="en-US" sz="2400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AES algorithm can use key of 128 bits (16 bytes *  8)</a:t>
            </a:r>
            <a:r>
              <a:rPr lang="x-none" alt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.</a:t>
            </a:r>
            <a:endParaRPr lang="x-none" altLang="en-US" sz="24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064" y="694418"/>
            <a:ext cx="8915400" cy="75375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Chat Screen Activity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064" y="1879973"/>
            <a:ext cx="6166481" cy="4317304"/>
          </a:xfrm>
        </p:spPr>
        <p:txBody>
          <a:bodyPr>
            <a:normAutofit/>
          </a:bodyPr>
          <a:lstStyle/>
          <a:p>
            <a:pPr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Chats with the selected contact.</a:t>
            </a:r>
            <a:endParaRPr lang="en-US" alt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Chats are loaded and stored from the firebase.</a:t>
            </a:r>
            <a:endParaRPr lang="x-none" alt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buClr>
                <a:srgbClr val="000000"/>
              </a:buClr>
              <a:buNone/>
            </a:pPr>
            <a:endParaRPr lang="x-none" alt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45" y="518615"/>
            <a:ext cx="3857625" cy="6339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310" y="72433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Profile Activity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36" y="1680028"/>
            <a:ext cx="2910212" cy="5177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01" y="1670275"/>
            <a:ext cx="2918096" cy="518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69" y="1433014"/>
            <a:ext cx="2897394" cy="515516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10537" y="2024418"/>
            <a:ext cx="5786800" cy="3777622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Contact profile can be viewed.</a:t>
            </a:r>
            <a:endParaRPr lang="en-US" sz="24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endParaRPr lang="en-US" sz="2400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Profile contains details and Image of the contact.</a:t>
            </a:r>
            <a:endParaRPr lang="en-US" sz="2400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10715" y="819785"/>
            <a:ext cx="2088515" cy="7010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+mn-ea"/>
              </a:rPr>
              <a:t>Cont...</a:t>
            </a:r>
            <a:endParaRPr lang="en-US"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67" y="610462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Map Activity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10435"/>
            <a:ext cx="2822054" cy="5021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53" y="1537586"/>
            <a:ext cx="2903940" cy="51668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3367" y="610462"/>
            <a:ext cx="8911687" cy="1280890"/>
          </a:xfrm>
        </p:spPr>
        <p:txBody>
          <a:bodyPr>
            <a:normAutofit/>
          </a:bodyPr>
          <a:p>
            <a:r>
              <a:rPr lang="x-none" altLang="en-US" sz="4000" b="1" dirty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Notifications</a:t>
            </a:r>
            <a:endParaRPr lang="x-none" alt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 descr="Screenshot_2017-06-09-09-55-08-484_com.miui.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8125" y="610235"/>
            <a:ext cx="3403600" cy="6051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505" y="67745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Future Enhancements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504" y="1958368"/>
            <a:ext cx="8911687" cy="4164309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Image sending</a:t>
            </a:r>
            <a:endParaRPr lang="en-US" sz="24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Audio and video files sharing</a:t>
            </a:r>
            <a:endParaRPr lang="en-US" sz="24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Calling through App</a:t>
            </a:r>
            <a:endParaRPr lang="en-US" sz="24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charset="0"/>
              <a:buChar char="•"/>
              <a:defRPr/>
            </a:pP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Group Chat</a:t>
            </a:r>
            <a:endParaRPr lang="en-US" sz="2400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037330" y="2764155"/>
            <a:ext cx="4128135" cy="7010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+mn-ea"/>
              </a:rPr>
              <a:t>A</a:t>
            </a:r>
            <a:r>
              <a:rPr lang="x-none" alt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+mn-ea"/>
              </a:rPr>
              <a:t>ny</a:t>
            </a:r>
            <a:r>
              <a:rPr lang="x-none" alt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  <a:sym typeface="+mn-ea"/>
              </a:rPr>
              <a:t> Queries ?</a:t>
            </a:r>
            <a:endParaRPr lang="x-none" altLang="en-US" sz="4000" b="1" dirty="0" smtClean="0">
              <a:latin typeface="Arial" panose="02080604020202020204" charset="0"/>
              <a:ea typeface="Arial" panose="02080604020202020204" charset="0"/>
              <a:cs typeface="Arial" panose="02080604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089" y="1733266"/>
            <a:ext cx="8962580" cy="4667534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10000"/>
              </a:lnSpc>
            </a:pP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Introduction</a:t>
            </a: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Technologies</a:t>
            </a: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Flow Diagram</a:t>
            </a: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Activities</a:t>
            </a: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Message Flow</a:t>
            </a: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Encryption</a:t>
            </a: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br>
              <a:rPr 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r>
              <a:rPr lang="x-none" altLang="en-US" sz="2400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Future Enhancements</a:t>
            </a:r>
            <a:br>
              <a:rPr lang="en-US" sz="24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br>
              <a:rPr lang="en-US" sz="2400" b="1" dirty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</a:br>
            <a:br>
              <a:rPr lang="en-US" sz="2400" dirty="0" smtClean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Title 1"/>
          <p:cNvSpPr txBox="1"/>
          <p:nvPr/>
        </p:nvSpPr>
        <p:spPr>
          <a:xfrm>
            <a:off x="1847089" y="733293"/>
            <a:ext cx="8915400" cy="703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Agenda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824712"/>
          </a:xfrm>
        </p:spPr>
        <p:txBody>
          <a:bodyPr/>
          <a:lstStyle/>
          <a:p>
            <a:br>
              <a:rPr lang="en-US" dirty="0" smtClean="0"/>
            </a:br>
            <a:br>
              <a:rPr lang="en-US" dirty="0"/>
            </a:br>
            <a:br>
              <a:rPr lang="en-US" dirty="0" smtClean="0"/>
            </a:br>
            <a:br>
              <a:rPr lang="en-US" dirty="0"/>
            </a:br>
            <a:r>
              <a:rPr lang="en-US" dirty="0" smtClean="0"/>
              <a:t>				</a:t>
            </a:r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THANK YOU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43" y="711792"/>
            <a:ext cx="8915400" cy="59091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Introduction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43" y="1766731"/>
            <a:ext cx="9024459" cy="4608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Chatting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in secure way with encryption and decryption each message we use custom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encryption.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712" y="774422"/>
            <a:ext cx="8915400" cy="70364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Technologies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712" y="1914799"/>
            <a:ext cx="8915399" cy="4433151"/>
          </a:xfrm>
        </p:spPr>
        <p:txBody>
          <a:bodyPr>
            <a:normAutofit/>
          </a:bodyPr>
          <a:lstStyle/>
          <a:p>
            <a:pPr marL="34353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Technology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- Android, Google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FireBase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L="34353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Programming language - Java, python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L="34353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Frameworks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- Flask, Pony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L="34353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Rest Services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L="34353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Server - AWS EC2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L="34353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Database Server -  MySQL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L="34353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Webserver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- Apache2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L="343535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IDE- Android Studio, PyCharm</a:t>
            </a:r>
            <a:endParaRPr lang="x-none" alt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L="635" indent="0">
              <a:lnSpc>
                <a:spcPct val="90000"/>
              </a:lnSpc>
              <a:buClr>
                <a:srgbClr val="000000"/>
              </a:buClr>
              <a:buFont typeface="Arial" panose="02080604020202020204" charset="0"/>
              <a:buNone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 marL="685800">
              <a:buFont typeface="Arial" panose="02080604020202020204" charset="0"/>
              <a:buChar char="•"/>
            </a:pPr>
            <a:endParaRPr lang="en-US" sz="2400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805" y="67529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E-R Diagram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82" y="1708244"/>
            <a:ext cx="909320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35" y="1733265"/>
            <a:ext cx="11179978" cy="380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6064" y="658060"/>
            <a:ext cx="646904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Flow Diagram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938" y="624109"/>
            <a:ext cx="9926334" cy="75375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Login Activity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Shape 2"/>
          <p:cNvSpPr txBox="1">
            <a:spLocks noGrp="1"/>
          </p:cNvSpPr>
          <p:nvPr>
            <p:ph idx="1"/>
          </p:nvPr>
        </p:nvSpPr>
        <p:spPr>
          <a:xfrm>
            <a:off x="1823938" y="1377862"/>
            <a:ext cx="6688899" cy="523587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Material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design for creating user-friendly UI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Authenticates the user with the credentials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Link that redirect to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Registration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Activity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8763573" y="1252603"/>
            <a:ext cx="2741040" cy="506553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327" y="624110"/>
            <a:ext cx="9663285" cy="97922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Registration Activity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Shape 2"/>
          <p:cNvSpPr txBox="1">
            <a:spLocks noGrp="1"/>
          </p:cNvSpPr>
          <p:nvPr>
            <p:ph idx="1"/>
          </p:nvPr>
        </p:nvSpPr>
        <p:spPr>
          <a:xfrm>
            <a:off x="1841327" y="1603332"/>
            <a:ext cx="6363222" cy="525466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None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User gets registered by providing the details.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S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tored in MySQL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using pony framework.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Link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that redirect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to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Login Activity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50000"/>
              </a:lnSpc>
              <a:buFont typeface="Arial" panose="0208060402020202020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9164880" y="1614240"/>
            <a:ext cx="2343960" cy="416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334" y="684438"/>
            <a:ext cx="9036986" cy="90406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Chat List</a:t>
            </a:r>
            <a:endParaRPr lang="en-US" sz="4000" b="1" dirty="0"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334" y="1774021"/>
            <a:ext cx="5899759" cy="4409162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Contains the recent chats of the user.</a:t>
            </a:r>
            <a:endParaRPr lang="en-US" sz="2400" spc="-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Chats are loaded to the </a:t>
            </a:r>
            <a:r>
              <a:rPr lang="en-US" sz="2400" spc="-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Sqllite</a:t>
            </a:r>
            <a:r>
              <a:rPr lang="en-US" sz="2400" spc="-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 Storage from Firebase.</a:t>
            </a:r>
            <a:endParaRPr lang="en-US" sz="2400" spc="-1" baseline="-25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400" spc="-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Arial" panose="02080604020202020204" charset="0"/>
                <a:cs typeface="Arial" panose="02080604020202020204" charset="0"/>
              </a:rPr>
              <a:t>Can select contact to chat by clicking the floating button.</a:t>
            </a:r>
            <a:endParaRPr lang="en-US" sz="2400" spc="-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FFFFFF"/>
                </a:solidFill>
              </a:uFill>
              <a:latin typeface="Arial" panose="02080604020202020204" charset="0"/>
              <a:ea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932" y="218364"/>
            <a:ext cx="3702685" cy="6359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1664</Words>
  <Application>Kingsoft Office WPP</Application>
  <PresentationFormat>Widescreen</PresentationFormat>
  <Paragraphs>103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Wisp</vt:lpstr>
      <vt:lpstr>PowerPoint 演示文稿</vt:lpstr>
      <vt:lpstr>Introduction Technologies Flow Diagram Activities Message Flow Encryption    </vt:lpstr>
      <vt:lpstr>Introduction</vt:lpstr>
      <vt:lpstr>Technologies</vt:lpstr>
      <vt:lpstr>E-R Diagram</vt:lpstr>
      <vt:lpstr>PowerPoint 演示文稿</vt:lpstr>
      <vt:lpstr>Login Activity</vt:lpstr>
      <vt:lpstr>Registration Activity</vt:lpstr>
      <vt:lpstr>Chat List</vt:lpstr>
      <vt:lpstr>Contact List</vt:lpstr>
      <vt:lpstr>PowerPoint 演示文稿</vt:lpstr>
      <vt:lpstr>Encryption</vt:lpstr>
      <vt:lpstr>Chat Screen Activity</vt:lpstr>
      <vt:lpstr>Profile Activity</vt:lpstr>
      <vt:lpstr>Cont…</vt:lpstr>
      <vt:lpstr>Map Activity</vt:lpstr>
      <vt:lpstr>Map Activity</vt:lpstr>
      <vt:lpstr>Future Enhancements</vt:lpstr>
      <vt:lpstr>PowerPoint 演示文稿</vt:lpstr>
      <vt:lpstr>    						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sowmya</cp:lastModifiedBy>
  <cp:revision>37</cp:revision>
  <dcterms:created xsi:type="dcterms:W3CDTF">2017-06-09T06:00:53Z</dcterms:created>
  <dcterms:modified xsi:type="dcterms:W3CDTF">2017-06-09T06:00:53Z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