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82" r:id="rId7"/>
    <p:sldId id="283" r:id="rId8"/>
    <p:sldId id="284" r:id="rId9"/>
    <p:sldId id="261" r:id="rId10"/>
    <p:sldId id="262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F3FA66-E0D3-4D70-B1ED-54DB032D2723}" v="63" dt="2025-06-13T08:31:11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ya Boreda" userId="87a6187d020d558a" providerId="LiveId" clId="{E6F3FA66-E0D3-4D70-B1ED-54DB032D2723}"/>
    <pc:docChg chg="undo custSel addSld delSld modSld sldOrd">
      <pc:chgData name="Sowmya Boreda" userId="87a6187d020d558a" providerId="LiveId" clId="{E6F3FA66-E0D3-4D70-B1ED-54DB032D2723}" dt="2025-06-13T08:32:45.293" v="186" actId="2696"/>
      <pc:docMkLst>
        <pc:docMk/>
      </pc:docMkLst>
      <pc:sldChg chg="modSp mod">
        <pc:chgData name="Sowmya Boreda" userId="87a6187d020d558a" providerId="LiveId" clId="{E6F3FA66-E0D3-4D70-B1ED-54DB032D2723}" dt="2025-06-13T04:03:14.079" v="129" actId="20577"/>
        <pc:sldMkLst>
          <pc:docMk/>
          <pc:sldMk cId="239199040" sldId="256"/>
        </pc:sldMkLst>
        <pc:spChg chg="mod">
          <ac:chgData name="Sowmya Boreda" userId="87a6187d020d558a" providerId="LiveId" clId="{E6F3FA66-E0D3-4D70-B1ED-54DB032D2723}" dt="2025-06-13T04:03:14.079" v="129" actId="20577"/>
          <ac:spMkLst>
            <pc:docMk/>
            <pc:sldMk cId="239199040" sldId="256"/>
            <ac:spMk id="4" creationId="{ED0AEE83-E330-DE6C-A38D-2899C46B7976}"/>
          </ac:spMkLst>
        </pc:spChg>
      </pc:sldChg>
      <pc:sldChg chg="addSp delSp modSp mod">
        <pc:chgData name="Sowmya Boreda" userId="87a6187d020d558a" providerId="LiveId" clId="{E6F3FA66-E0D3-4D70-B1ED-54DB032D2723}" dt="2025-06-10T11:04:25.699" v="21" actId="21"/>
        <pc:sldMkLst>
          <pc:docMk/>
          <pc:sldMk cId="3499882074" sldId="257"/>
        </pc:sldMkLst>
        <pc:picChg chg="add mod">
          <ac:chgData name="Sowmya Boreda" userId="87a6187d020d558a" providerId="LiveId" clId="{E6F3FA66-E0D3-4D70-B1ED-54DB032D2723}" dt="2025-06-10T11:04:15.319" v="19" actId="931"/>
          <ac:picMkLst>
            <pc:docMk/>
            <pc:sldMk cId="3499882074" sldId="257"/>
            <ac:picMk id="3" creationId="{3CF8B4E2-0085-EE4F-C2F0-6A5F2A9A17CB}"/>
          </ac:picMkLst>
        </pc:picChg>
        <pc:picChg chg="del mod">
          <ac:chgData name="Sowmya Boreda" userId="87a6187d020d558a" providerId="LiveId" clId="{E6F3FA66-E0D3-4D70-B1ED-54DB032D2723}" dt="2025-06-10T11:04:25.699" v="21" actId="21"/>
          <ac:picMkLst>
            <pc:docMk/>
            <pc:sldMk cId="3499882074" sldId="257"/>
            <ac:picMk id="4" creationId="{385BDD37-08E2-93B0-DAC1-A3BC678F72FB}"/>
          </ac:picMkLst>
        </pc:picChg>
      </pc:sldChg>
      <pc:sldChg chg="addSp delSp modSp mod">
        <pc:chgData name="Sowmya Boreda" userId="87a6187d020d558a" providerId="LiveId" clId="{E6F3FA66-E0D3-4D70-B1ED-54DB032D2723}" dt="2025-06-13T04:06:58.422" v="132" actId="931"/>
        <pc:sldMkLst>
          <pc:docMk/>
          <pc:sldMk cId="1164817172" sldId="258"/>
        </pc:sldMkLst>
        <pc:picChg chg="add del mod">
          <ac:chgData name="Sowmya Boreda" userId="87a6187d020d558a" providerId="LiveId" clId="{E6F3FA66-E0D3-4D70-B1ED-54DB032D2723}" dt="2025-06-13T04:06:33.084" v="130" actId="21"/>
          <ac:picMkLst>
            <pc:docMk/>
            <pc:sldMk cId="1164817172" sldId="258"/>
            <ac:picMk id="3" creationId="{23FB6D8C-6BD2-F9DD-223F-80A7ACEF6FCA}"/>
          </ac:picMkLst>
        </pc:picChg>
        <pc:picChg chg="del">
          <ac:chgData name="Sowmya Boreda" userId="87a6187d020d558a" providerId="LiveId" clId="{E6F3FA66-E0D3-4D70-B1ED-54DB032D2723}" dt="2025-06-10T11:04:31.307" v="22" actId="21"/>
          <ac:picMkLst>
            <pc:docMk/>
            <pc:sldMk cId="1164817172" sldId="258"/>
            <ac:picMk id="3" creationId="{C66AEF8F-750C-3947-AEF8-19AE506DBAFD}"/>
          </ac:picMkLst>
        </pc:picChg>
        <pc:picChg chg="add mod">
          <ac:chgData name="Sowmya Boreda" userId="87a6187d020d558a" providerId="LiveId" clId="{E6F3FA66-E0D3-4D70-B1ED-54DB032D2723}" dt="2025-06-13T04:06:58.422" v="132" actId="931"/>
          <ac:picMkLst>
            <pc:docMk/>
            <pc:sldMk cId="1164817172" sldId="258"/>
            <ac:picMk id="4" creationId="{5E04ED78-B985-23EB-F93E-D5A85026E19B}"/>
          </ac:picMkLst>
        </pc:picChg>
        <pc:picChg chg="add del mod">
          <ac:chgData name="Sowmya Boreda" userId="87a6187d020d558a" providerId="LiveId" clId="{E6F3FA66-E0D3-4D70-B1ED-54DB032D2723}" dt="2025-06-11T16:25:44.980" v="80" actId="21"/>
          <ac:picMkLst>
            <pc:docMk/>
            <pc:sldMk cId="1164817172" sldId="258"/>
            <ac:picMk id="4" creationId="{DF1B0199-4FB8-6380-17C0-B49D22292A49}"/>
          </ac:picMkLst>
        </pc:picChg>
      </pc:sldChg>
      <pc:sldChg chg="addSp delSp modSp mod">
        <pc:chgData name="Sowmya Boreda" userId="87a6187d020d558a" providerId="LiveId" clId="{E6F3FA66-E0D3-4D70-B1ED-54DB032D2723}" dt="2025-06-13T04:07:24.726" v="133" actId="931"/>
        <pc:sldMkLst>
          <pc:docMk/>
          <pc:sldMk cId="1277702116" sldId="259"/>
        </pc:sldMkLst>
        <pc:picChg chg="del">
          <ac:chgData name="Sowmya Boreda" userId="87a6187d020d558a" providerId="LiveId" clId="{E6F3FA66-E0D3-4D70-B1ED-54DB032D2723}" dt="2025-06-10T11:05:22.329" v="24" actId="21"/>
          <ac:picMkLst>
            <pc:docMk/>
            <pc:sldMk cId="1277702116" sldId="259"/>
            <ac:picMk id="3" creationId="{284BA497-87F5-8534-6977-FBEB9B0F92A1}"/>
          </ac:picMkLst>
        </pc:picChg>
        <pc:picChg chg="add del mod">
          <ac:chgData name="Sowmya Boreda" userId="87a6187d020d558a" providerId="LiveId" clId="{E6F3FA66-E0D3-4D70-B1ED-54DB032D2723}" dt="2025-06-13T04:06:36.213" v="131" actId="21"/>
          <ac:picMkLst>
            <pc:docMk/>
            <pc:sldMk cId="1277702116" sldId="259"/>
            <ac:picMk id="3" creationId="{ED26CCFB-1418-2FBF-E94B-43BD2B494EA5}"/>
          </ac:picMkLst>
        </pc:picChg>
        <pc:picChg chg="add mod">
          <ac:chgData name="Sowmya Boreda" userId="87a6187d020d558a" providerId="LiveId" clId="{E6F3FA66-E0D3-4D70-B1ED-54DB032D2723}" dt="2025-06-13T04:07:24.726" v="133" actId="931"/>
          <ac:picMkLst>
            <pc:docMk/>
            <pc:sldMk cId="1277702116" sldId="259"/>
            <ac:picMk id="4" creationId="{ABFE834A-484B-72DA-CBC2-9EFD15981D4A}"/>
          </ac:picMkLst>
        </pc:picChg>
        <pc:picChg chg="add del mod">
          <ac:chgData name="Sowmya Boreda" userId="87a6187d020d558a" providerId="LiveId" clId="{E6F3FA66-E0D3-4D70-B1ED-54DB032D2723}" dt="2025-06-11T16:26:03.309" v="82" actId="21"/>
          <ac:picMkLst>
            <pc:docMk/>
            <pc:sldMk cId="1277702116" sldId="259"/>
            <ac:picMk id="4" creationId="{CF3C52A4-59BC-F281-1BC0-FA9028E27E40}"/>
          </ac:picMkLst>
        </pc:picChg>
      </pc:sldChg>
      <pc:sldChg chg="addSp delSp modSp mod">
        <pc:chgData name="Sowmya Boreda" userId="87a6187d020d558a" providerId="LiveId" clId="{E6F3FA66-E0D3-4D70-B1ED-54DB032D2723}" dt="2025-06-13T04:08:17.727" v="135" actId="931"/>
        <pc:sldMkLst>
          <pc:docMk/>
          <pc:sldMk cId="1129646176" sldId="260"/>
        </pc:sldMkLst>
        <pc:picChg chg="add del mod">
          <ac:chgData name="Sowmya Boreda" userId="87a6187d020d558a" providerId="LiveId" clId="{E6F3FA66-E0D3-4D70-B1ED-54DB032D2723}" dt="2025-06-13T04:07:28.756" v="134" actId="21"/>
          <ac:picMkLst>
            <pc:docMk/>
            <pc:sldMk cId="1129646176" sldId="260"/>
            <ac:picMk id="3" creationId="{5FB7C2E3-1F9F-5D66-EF5C-53DB1925C8B0}"/>
          </ac:picMkLst>
        </pc:picChg>
        <pc:picChg chg="add del mod">
          <ac:chgData name="Sowmya Boreda" userId="87a6187d020d558a" providerId="LiveId" clId="{E6F3FA66-E0D3-4D70-B1ED-54DB032D2723}" dt="2025-06-10T11:06:17.711" v="28" actId="21"/>
          <ac:picMkLst>
            <pc:docMk/>
            <pc:sldMk cId="1129646176" sldId="260"/>
            <ac:picMk id="3" creationId="{F06E3A8E-7F8C-A1CB-2E34-6461F9C4BDB8}"/>
          </ac:picMkLst>
        </pc:picChg>
        <pc:picChg chg="add mod">
          <ac:chgData name="Sowmya Boreda" userId="87a6187d020d558a" providerId="LiveId" clId="{E6F3FA66-E0D3-4D70-B1ED-54DB032D2723}" dt="2025-06-13T04:08:17.727" v="135" actId="931"/>
          <ac:picMkLst>
            <pc:docMk/>
            <pc:sldMk cId="1129646176" sldId="260"/>
            <ac:picMk id="4" creationId="{9AEB277C-1F58-DD83-05CA-72E4F9256725}"/>
          </ac:picMkLst>
        </pc:picChg>
        <pc:picChg chg="add del mod">
          <ac:chgData name="Sowmya Boreda" userId="87a6187d020d558a" providerId="LiveId" clId="{E6F3FA66-E0D3-4D70-B1ED-54DB032D2723}" dt="2025-06-11T16:27:39.727" v="85" actId="21"/>
          <ac:picMkLst>
            <pc:docMk/>
            <pc:sldMk cId="1129646176" sldId="260"/>
            <ac:picMk id="5" creationId="{60C07186-C573-1513-550B-6EF480A1D6E2}"/>
          </ac:picMkLst>
        </pc:picChg>
        <pc:picChg chg="del">
          <ac:chgData name="Sowmya Boreda" userId="87a6187d020d558a" providerId="LiveId" clId="{E6F3FA66-E0D3-4D70-B1ED-54DB032D2723}" dt="2025-06-10T11:06:00.099" v="26" actId="21"/>
          <ac:picMkLst>
            <pc:docMk/>
            <pc:sldMk cId="1129646176" sldId="260"/>
            <ac:picMk id="7" creationId="{1D777A46-6ECA-1613-D681-A566A7BD4B79}"/>
          </ac:picMkLst>
        </pc:picChg>
      </pc:sldChg>
      <pc:sldChg chg="addSp delSp modSp mod">
        <pc:chgData name="Sowmya Boreda" userId="87a6187d020d558a" providerId="LiveId" clId="{E6F3FA66-E0D3-4D70-B1ED-54DB032D2723}" dt="2025-06-13T04:22:41.653" v="147" actId="931"/>
        <pc:sldMkLst>
          <pc:docMk/>
          <pc:sldMk cId="4237182373" sldId="261"/>
        </pc:sldMkLst>
        <pc:spChg chg="add mod">
          <ac:chgData name="Sowmya Boreda" userId="87a6187d020d558a" providerId="LiveId" clId="{E6F3FA66-E0D3-4D70-B1ED-54DB032D2723}" dt="2025-06-10T11:08:12.098" v="33"/>
          <ac:spMkLst>
            <pc:docMk/>
            <pc:sldMk cId="4237182373" sldId="261"/>
            <ac:spMk id="6" creationId="{0D01C646-F327-F532-F8CD-F0FCD588198F}"/>
          </ac:spMkLst>
        </pc:spChg>
        <pc:picChg chg="del">
          <ac:chgData name="Sowmya Boreda" userId="87a6187d020d558a" providerId="LiveId" clId="{E6F3FA66-E0D3-4D70-B1ED-54DB032D2723}" dt="2025-06-10T11:07:32.588" v="30" actId="21"/>
          <ac:picMkLst>
            <pc:docMk/>
            <pc:sldMk cId="4237182373" sldId="261"/>
            <ac:picMk id="3" creationId="{571FD9B2-FC26-AEFC-FB58-52DC6A56F563}"/>
          </ac:picMkLst>
        </pc:picChg>
        <pc:picChg chg="add del mod">
          <ac:chgData name="Sowmya Boreda" userId="87a6187d020d558a" providerId="LiveId" clId="{E6F3FA66-E0D3-4D70-B1ED-54DB032D2723}" dt="2025-06-13T04:09:50.010" v="141" actId="21"/>
          <ac:picMkLst>
            <pc:docMk/>
            <pc:sldMk cId="4237182373" sldId="261"/>
            <ac:picMk id="3" creationId="{709DB220-CAAD-06F6-E80A-15B17FC328C0}"/>
          </ac:picMkLst>
        </pc:picChg>
        <pc:picChg chg="add del mod">
          <ac:chgData name="Sowmya Boreda" userId="87a6187d020d558a" providerId="LiveId" clId="{E6F3FA66-E0D3-4D70-B1ED-54DB032D2723}" dt="2025-06-11T16:27:14.284" v="84" actId="21"/>
          <ac:picMkLst>
            <pc:docMk/>
            <pc:sldMk cId="4237182373" sldId="261"/>
            <ac:picMk id="4" creationId="{1F522ECD-A9BF-F238-7E8B-936B9197AED8}"/>
          </ac:picMkLst>
        </pc:picChg>
        <pc:picChg chg="add del mod">
          <ac:chgData name="Sowmya Boreda" userId="87a6187d020d558a" providerId="LiveId" clId="{E6F3FA66-E0D3-4D70-B1ED-54DB032D2723}" dt="2025-06-13T04:22:33.970" v="146" actId="21"/>
          <ac:picMkLst>
            <pc:docMk/>
            <pc:sldMk cId="4237182373" sldId="261"/>
            <ac:picMk id="4" creationId="{AE586243-C256-C865-1C55-DD7564C7AD1D}"/>
          </ac:picMkLst>
        </pc:picChg>
        <pc:picChg chg="add mod">
          <ac:chgData name="Sowmya Boreda" userId="87a6187d020d558a" providerId="LiveId" clId="{E6F3FA66-E0D3-4D70-B1ED-54DB032D2723}" dt="2025-06-13T04:22:41.653" v="147" actId="931"/>
          <ac:picMkLst>
            <pc:docMk/>
            <pc:sldMk cId="4237182373" sldId="261"/>
            <ac:picMk id="7" creationId="{6602AF11-EB7C-0F54-A76A-5B65272A1EE4}"/>
          </ac:picMkLst>
        </pc:picChg>
        <pc:inkChg chg="add del">
          <ac:chgData name="Sowmya Boreda" userId="87a6187d020d558a" providerId="LiveId" clId="{E6F3FA66-E0D3-4D70-B1ED-54DB032D2723}" dt="2025-06-10T11:08:12.098" v="33"/>
          <ac:inkMkLst>
            <pc:docMk/>
            <pc:sldMk cId="4237182373" sldId="261"/>
            <ac:inkMk id="5" creationId="{FAA86E50-15D0-02DC-AC08-0CED094D024F}"/>
          </ac:inkMkLst>
        </pc:inkChg>
        <pc:inkChg chg="add del">
          <ac:chgData name="Sowmya Boreda" userId="87a6187d020d558a" providerId="LiveId" clId="{E6F3FA66-E0D3-4D70-B1ED-54DB032D2723}" dt="2025-06-10T11:08:21.220" v="35" actId="9405"/>
          <ac:inkMkLst>
            <pc:docMk/>
            <pc:sldMk cId="4237182373" sldId="261"/>
            <ac:inkMk id="7" creationId="{712DFA71-08AF-DA26-1628-CC2E0559278B}"/>
          </ac:inkMkLst>
        </pc:inkChg>
      </pc:sldChg>
      <pc:sldChg chg="addSp delSp modSp mod">
        <pc:chgData name="Sowmya Boreda" userId="87a6187d020d558a" providerId="LiveId" clId="{E6F3FA66-E0D3-4D70-B1ED-54DB032D2723}" dt="2025-06-13T07:24:51.017" v="149" actId="931"/>
        <pc:sldMkLst>
          <pc:docMk/>
          <pc:sldMk cId="788968149" sldId="262"/>
        </pc:sldMkLst>
        <pc:picChg chg="add mod">
          <ac:chgData name="Sowmya Boreda" userId="87a6187d020d558a" providerId="LiveId" clId="{E6F3FA66-E0D3-4D70-B1ED-54DB032D2723}" dt="2025-06-13T07:24:51.017" v="149" actId="931"/>
          <ac:picMkLst>
            <pc:docMk/>
            <pc:sldMk cId="788968149" sldId="262"/>
            <ac:picMk id="3" creationId="{0D3B302E-8C22-A65C-BEF5-FCF32A8C1C8C}"/>
          </ac:picMkLst>
        </pc:picChg>
        <pc:picChg chg="add del mod">
          <ac:chgData name="Sowmya Boreda" userId="87a6187d020d558a" providerId="LiveId" clId="{E6F3FA66-E0D3-4D70-B1ED-54DB032D2723}" dt="2025-06-13T04:22:45.829" v="148" actId="21"/>
          <ac:picMkLst>
            <pc:docMk/>
            <pc:sldMk cId="788968149" sldId="262"/>
            <ac:picMk id="3" creationId="{341352EF-596A-821A-0030-407FAFAF4915}"/>
          </ac:picMkLst>
        </pc:picChg>
        <pc:picChg chg="del">
          <ac:chgData name="Sowmya Boreda" userId="87a6187d020d558a" providerId="LiveId" clId="{E6F3FA66-E0D3-4D70-B1ED-54DB032D2723}" dt="2025-06-10T11:08:48.394" v="38" actId="21"/>
          <ac:picMkLst>
            <pc:docMk/>
            <pc:sldMk cId="788968149" sldId="262"/>
            <ac:picMk id="3" creationId="{9E34B364-E692-AC89-BC3A-873B6745CE85}"/>
          </ac:picMkLst>
        </pc:picChg>
        <pc:picChg chg="add del mod">
          <ac:chgData name="Sowmya Boreda" userId="87a6187d020d558a" providerId="LiveId" clId="{E6F3FA66-E0D3-4D70-B1ED-54DB032D2723}" dt="2025-06-11T16:30:15.874" v="88" actId="21"/>
          <ac:picMkLst>
            <pc:docMk/>
            <pc:sldMk cId="788968149" sldId="262"/>
            <ac:picMk id="5" creationId="{DF05490F-AE45-3B84-AECB-FFE42B9D201E}"/>
          </ac:picMkLst>
        </pc:picChg>
        <pc:inkChg chg="add del">
          <ac:chgData name="Sowmya Boreda" userId="87a6187d020d558a" providerId="LiveId" clId="{E6F3FA66-E0D3-4D70-B1ED-54DB032D2723}" dt="2025-06-10T11:08:46.844" v="37" actId="21"/>
          <ac:inkMkLst>
            <pc:docMk/>
            <pc:sldMk cId="788968149" sldId="262"/>
            <ac:inkMk id="2" creationId="{772F6499-3DB4-F5C4-8E96-28751CDDAB3B}"/>
          </ac:inkMkLst>
        </pc:inkChg>
      </pc:sldChg>
      <pc:sldChg chg="addSp delSp modSp del mod">
        <pc:chgData name="Sowmya Boreda" userId="87a6187d020d558a" providerId="LiveId" clId="{E6F3FA66-E0D3-4D70-B1ED-54DB032D2723}" dt="2025-06-11T16:35:52.564" v="90" actId="2696"/>
        <pc:sldMkLst>
          <pc:docMk/>
          <pc:sldMk cId="2043872322" sldId="263"/>
        </pc:sldMkLst>
        <pc:picChg chg="del">
          <ac:chgData name="Sowmya Boreda" userId="87a6187d020d558a" providerId="LiveId" clId="{E6F3FA66-E0D3-4D70-B1ED-54DB032D2723}" dt="2025-06-10T11:11:52.134" v="40" actId="21"/>
          <ac:picMkLst>
            <pc:docMk/>
            <pc:sldMk cId="2043872322" sldId="263"/>
            <ac:picMk id="3" creationId="{6C8EE381-BE56-6682-E8CA-F6D281E9DB0E}"/>
          </ac:picMkLst>
        </pc:picChg>
        <pc:picChg chg="add mod">
          <ac:chgData name="Sowmya Boreda" userId="87a6187d020d558a" providerId="LiveId" clId="{E6F3FA66-E0D3-4D70-B1ED-54DB032D2723}" dt="2025-06-10T11:15:27.627" v="41" actId="931"/>
          <ac:picMkLst>
            <pc:docMk/>
            <pc:sldMk cId="2043872322" sldId="263"/>
            <ac:picMk id="4" creationId="{BC88EB11-8D27-B141-462B-437309BC36B2}"/>
          </ac:picMkLst>
        </pc:picChg>
      </pc:sldChg>
      <pc:sldChg chg="addSp delSp modSp mod">
        <pc:chgData name="Sowmya Boreda" userId="87a6187d020d558a" providerId="LiveId" clId="{E6F3FA66-E0D3-4D70-B1ED-54DB032D2723}" dt="2025-06-13T07:45:50.508" v="154" actId="931"/>
        <pc:sldMkLst>
          <pc:docMk/>
          <pc:sldMk cId="2731558046" sldId="264"/>
        </pc:sldMkLst>
        <pc:picChg chg="add del mod">
          <ac:chgData name="Sowmya Boreda" userId="87a6187d020d558a" providerId="LiveId" clId="{E6F3FA66-E0D3-4D70-B1ED-54DB032D2723}" dt="2025-06-13T07:45:38.934" v="153" actId="21"/>
          <ac:picMkLst>
            <pc:docMk/>
            <pc:sldMk cId="2731558046" sldId="264"/>
            <ac:picMk id="3" creationId="{59FB7E29-6308-FCF8-9FCB-BEA01B790953}"/>
          </ac:picMkLst>
        </pc:picChg>
        <pc:picChg chg="add del mod">
          <ac:chgData name="Sowmya Boreda" userId="87a6187d020d558a" providerId="LiveId" clId="{E6F3FA66-E0D3-4D70-B1ED-54DB032D2723}" dt="2025-06-11T16:41:45.725" v="97" actId="21"/>
          <ac:picMkLst>
            <pc:docMk/>
            <pc:sldMk cId="2731558046" sldId="264"/>
            <ac:picMk id="3" creationId="{5B52139B-FAE4-07CD-E79E-AB7A8E4D5682}"/>
          </ac:picMkLst>
        </pc:picChg>
        <pc:picChg chg="del">
          <ac:chgData name="Sowmya Boreda" userId="87a6187d020d558a" providerId="LiveId" clId="{E6F3FA66-E0D3-4D70-B1ED-54DB032D2723}" dt="2025-06-10T11:18:22.474" v="44" actId="21"/>
          <ac:picMkLst>
            <pc:docMk/>
            <pc:sldMk cId="2731558046" sldId="264"/>
            <ac:picMk id="3" creationId="{FBA1FAAE-A188-2B6D-7A7F-1D90EB23B0C1}"/>
          </ac:picMkLst>
        </pc:picChg>
        <pc:picChg chg="add del mod">
          <ac:chgData name="Sowmya Boreda" userId="87a6187d020d558a" providerId="LiveId" clId="{E6F3FA66-E0D3-4D70-B1ED-54DB032D2723}" dt="2025-06-11T16:35:59.545" v="91" actId="21"/>
          <ac:picMkLst>
            <pc:docMk/>
            <pc:sldMk cId="2731558046" sldId="264"/>
            <ac:picMk id="4" creationId="{5B1F7AE8-5646-FCE7-9517-86777BA27B5A}"/>
          </ac:picMkLst>
        </pc:picChg>
        <pc:picChg chg="add mod">
          <ac:chgData name="Sowmya Boreda" userId="87a6187d020d558a" providerId="LiveId" clId="{E6F3FA66-E0D3-4D70-B1ED-54DB032D2723}" dt="2025-06-13T07:45:50.508" v="154" actId="931"/>
          <ac:picMkLst>
            <pc:docMk/>
            <pc:sldMk cId="2731558046" sldId="264"/>
            <ac:picMk id="5" creationId="{5C917A3F-3EE4-046D-B00D-C17CC1E22CA0}"/>
          </ac:picMkLst>
        </pc:picChg>
        <pc:picChg chg="del">
          <ac:chgData name="Sowmya Boreda" userId="87a6187d020d558a" providerId="LiveId" clId="{E6F3FA66-E0D3-4D70-B1ED-54DB032D2723}" dt="2025-06-10T11:15:48.884" v="43" actId="21"/>
          <ac:picMkLst>
            <pc:docMk/>
            <pc:sldMk cId="2731558046" sldId="264"/>
            <ac:picMk id="5" creationId="{9F947F1E-0CBC-3153-AFA3-0B4A62A899BC}"/>
          </ac:picMkLst>
        </pc:picChg>
        <pc:picChg chg="add del mod">
          <ac:chgData name="Sowmya Boreda" userId="87a6187d020d558a" providerId="LiveId" clId="{E6F3FA66-E0D3-4D70-B1ED-54DB032D2723}" dt="2025-06-11T16:41:42.335" v="96" actId="21"/>
          <ac:picMkLst>
            <pc:docMk/>
            <pc:sldMk cId="2731558046" sldId="264"/>
            <ac:picMk id="6" creationId="{09871CD8-53C3-2ACE-CC1F-B50BB4085DDA}"/>
          </ac:picMkLst>
        </pc:picChg>
        <pc:picChg chg="add del mod">
          <ac:chgData name="Sowmya Boreda" userId="87a6187d020d558a" providerId="LiveId" clId="{E6F3FA66-E0D3-4D70-B1ED-54DB032D2723}" dt="2025-06-13T07:24:56.159" v="150" actId="21"/>
          <ac:picMkLst>
            <pc:docMk/>
            <pc:sldMk cId="2731558046" sldId="264"/>
            <ac:picMk id="8" creationId="{2923F1C5-8C1F-26F7-58EF-5F47B9D1D5F0}"/>
          </ac:picMkLst>
        </pc:picChg>
      </pc:sldChg>
      <pc:sldChg chg="addSp delSp modSp mod">
        <pc:chgData name="Sowmya Boreda" userId="87a6187d020d558a" providerId="LiveId" clId="{E6F3FA66-E0D3-4D70-B1ED-54DB032D2723}" dt="2025-06-13T07:57:36.036" v="155" actId="931"/>
        <pc:sldMkLst>
          <pc:docMk/>
          <pc:sldMk cId="2301233565" sldId="265"/>
        </pc:sldMkLst>
        <pc:picChg chg="del">
          <ac:chgData name="Sowmya Boreda" userId="87a6187d020d558a" providerId="LiveId" clId="{E6F3FA66-E0D3-4D70-B1ED-54DB032D2723}" dt="2025-06-10T11:15:34.684" v="42" actId="21"/>
          <ac:picMkLst>
            <pc:docMk/>
            <pc:sldMk cId="2301233565" sldId="265"/>
            <ac:picMk id="3" creationId="{1E76044D-D3AC-16DB-9884-63FB4BC574DD}"/>
          </ac:picMkLst>
        </pc:picChg>
        <pc:picChg chg="add del mod">
          <ac:chgData name="Sowmya Boreda" userId="87a6187d020d558a" providerId="LiveId" clId="{E6F3FA66-E0D3-4D70-B1ED-54DB032D2723}" dt="2025-06-13T07:36:10.013" v="152" actId="21"/>
          <ac:picMkLst>
            <pc:docMk/>
            <pc:sldMk cId="2301233565" sldId="265"/>
            <ac:picMk id="3" creationId="{9055F50A-C2E5-110F-0CC7-0651289F8DA0}"/>
          </ac:picMkLst>
        </pc:picChg>
        <pc:picChg chg="add del mod">
          <ac:chgData name="Sowmya Boreda" userId="87a6187d020d558a" providerId="LiveId" clId="{E6F3FA66-E0D3-4D70-B1ED-54DB032D2723}" dt="2025-06-11T16:41:52.628" v="99" actId="21"/>
          <ac:picMkLst>
            <pc:docMk/>
            <pc:sldMk cId="2301233565" sldId="265"/>
            <ac:picMk id="4" creationId="{670093EC-7390-F689-952C-741CCB494604}"/>
          </ac:picMkLst>
        </pc:picChg>
        <pc:picChg chg="add mod">
          <ac:chgData name="Sowmya Boreda" userId="87a6187d020d558a" providerId="LiveId" clId="{E6F3FA66-E0D3-4D70-B1ED-54DB032D2723}" dt="2025-06-13T07:57:36.036" v="155" actId="931"/>
          <ac:picMkLst>
            <pc:docMk/>
            <pc:sldMk cId="2301233565" sldId="265"/>
            <ac:picMk id="4" creationId="{E9D976D3-304A-E9D3-A1AD-ACE288FB6B5C}"/>
          </ac:picMkLst>
        </pc:picChg>
      </pc:sldChg>
      <pc:sldChg chg="addSp delSp modSp mod">
        <pc:chgData name="Sowmya Boreda" userId="87a6187d020d558a" providerId="LiveId" clId="{E6F3FA66-E0D3-4D70-B1ED-54DB032D2723}" dt="2025-06-13T08:04:08.945" v="157" actId="931"/>
        <pc:sldMkLst>
          <pc:docMk/>
          <pc:sldMk cId="1960783890" sldId="266"/>
        </pc:sldMkLst>
        <pc:spChg chg="add mod">
          <ac:chgData name="Sowmya Boreda" userId="87a6187d020d558a" providerId="LiveId" clId="{E6F3FA66-E0D3-4D70-B1ED-54DB032D2723}" dt="2025-06-10T11:23:52.796" v="51"/>
          <ac:spMkLst>
            <pc:docMk/>
            <pc:sldMk cId="1960783890" sldId="266"/>
            <ac:spMk id="8" creationId="{288E1DB0-B600-8F6F-131E-02FE17769FBE}"/>
          </ac:spMkLst>
        </pc:spChg>
        <pc:spChg chg="add mod">
          <ac:chgData name="Sowmya Boreda" userId="87a6187d020d558a" providerId="LiveId" clId="{E6F3FA66-E0D3-4D70-B1ED-54DB032D2723}" dt="2025-06-10T11:24:00.164" v="53"/>
          <ac:spMkLst>
            <pc:docMk/>
            <pc:sldMk cId="1960783890" sldId="266"/>
            <ac:spMk id="10" creationId="{5F732EFB-98AA-ED1C-FCFA-59B637EE8F07}"/>
          </ac:spMkLst>
        </pc:spChg>
        <pc:picChg chg="add del mod">
          <ac:chgData name="Sowmya Boreda" userId="87a6187d020d558a" providerId="LiveId" clId="{E6F3FA66-E0D3-4D70-B1ED-54DB032D2723}" dt="2025-06-11T16:45:10.013" v="101" actId="21"/>
          <ac:picMkLst>
            <pc:docMk/>
            <pc:sldMk cId="1960783890" sldId="266"/>
            <ac:picMk id="4" creationId="{BF32D74D-B30E-C845-7F48-CC142F4545BA}"/>
          </ac:picMkLst>
        </pc:picChg>
        <pc:picChg chg="add mod">
          <ac:chgData name="Sowmya Boreda" userId="87a6187d020d558a" providerId="LiveId" clId="{E6F3FA66-E0D3-4D70-B1ED-54DB032D2723}" dt="2025-06-13T08:04:08.945" v="157" actId="931"/>
          <ac:picMkLst>
            <pc:docMk/>
            <pc:sldMk cId="1960783890" sldId="266"/>
            <ac:picMk id="4" creationId="{DAC09637-A8DC-73B4-41C0-9511ABEEA634}"/>
          </ac:picMkLst>
        </pc:picChg>
        <pc:picChg chg="add del mod">
          <ac:chgData name="Sowmya Boreda" userId="87a6187d020d558a" providerId="LiveId" clId="{E6F3FA66-E0D3-4D70-B1ED-54DB032D2723}" dt="2025-06-13T07:57:40.671" v="156" actId="21"/>
          <ac:picMkLst>
            <pc:docMk/>
            <pc:sldMk cId="1960783890" sldId="266"/>
            <ac:picMk id="5" creationId="{34A11636-F62C-53C2-F42F-68A91EFC4DB8}"/>
          </ac:picMkLst>
        </pc:picChg>
        <pc:picChg chg="del">
          <ac:chgData name="Sowmya Boreda" userId="87a6187d020d558a" providerId="LiveId" clId="{E6F3FA66-E0D3-4D70-B1ED-54DB032D2723}" dt="2025-06-10T11:20:27.154" v="48" actId="21"/>
          <ac:picMkLst>
            <pc:docMk/>
            <pc:sldMk cId="1960783890" sldId="266"/>
            <ac:picMk id="5" creationId="{437FCB7A-3FDC-CEE9-277F-7F1A78FE1EA9}"/>
          </ac:picMkLst>
        </pc:picChg>
        <pc:picChg chg="del">
          <ac:chgData name="Sowmya Boreda" userId="87a6187d020d558a" providerId="LiveId" clId="{E6F3FA66-E0D3-4D70-B1ED-54DB032D2723}" dt="2025-06-10T11:20:20.954" v="47" actId="21"/>
          <ac:picMkLst>
            <pc:docMk/>
            <pc:sldMk cId="1960783890" sldId="266"/>
            <ac:picMk id="7" creationId="{6A01AC48-4EE7-82C5-0934-7F88E477C5EF}"/>
          </ac:picMkLst>
        </pc:picChg>
        <pc:inkChg chg="add del">
          <ac:chgData name="Sowmya Boreda" userId="87a6187d020d558a" providerId="LiveId" clId="{E6F3FA66-E0D3-4D70-B1ED-54DB032D2723}" dt="2025-06-10T11:23:52.796" v="51"/>
          <ac:inkMkLst>
            <pc:docMk/>
            <pc:sldMk cId="1960783890" sldId="266"/>
            <ac:inkMk id="6" creationId="{B561E4AD-3810-560A-6D89-A953AD7FFCB6}"/>
          </ac:inkMkLst>
        </pc:inkChg>
        <pc:inkChg chg="add del">
          <ac:chgData name="Sowmya Boreda" userId="87a6187d020d558a" providerId="LiveId" clId="{E6F3FA66-E0D3-4D70-B1ED-54DB032D2723}" dt="2025-06-10T11:24:00.164" v="53"/>
          <ac:inkMkLst>
            <pc:docMk/>
            <pc:sldMk cId="1960783890" sldId="266"/>
            <ac:inkMk id="9" creationId="{6F1B4A52-A7FE-AE8F-8F4F-17478B789208}"/>
          </ac:inkMkLst>
        </pc:inkChg>
        <pc:inkChg chg="add">
          <ac:chgData name="Sowmya Boreda" userId="87a6187d020d558a" providerId="LiveId" clId="{E6F3FA66-E0D3-4D70-B1ED-54DB032D2723}" dt="2025-06-10T11:24:02.650" v="54" actId="9405"/>
          <ac:inkMkLst>
            <pc:docMk/>
            <pc:sldMk cId="1960783890" sldId="266"/>
            <ac:inkMk id="11" creationId="{738BD8CC-D1B1-3A6F-3341-9FBCDBD52EBE}"/>
          </ac:inkMkLst>
        </pc:inkChg>
      </pc:sldChg>
      <pc:sldChg chg="addSp delSp modSp mod">
        <pc:chgData name="Sowmya Boreda" userId="87a6187d020d558a" providerId="LiveId" clId="{E6F3FA66-E0D3-4D70-B1ED-54DB032D2723}" dt="2025-06-13T08:10:50.301" v="159" actId="931"/>
        <pc:sldMkLst>
          <pc:docMk/>
          <pc:sldMk cId="1717224445" sldId="267"/>
        </pc:sldMkLst>
        <pc:picChg chg="add del mod">
          <ac:chgData name="Sowmya Boreda" userId="87a6187d020d558a" providerId="LiveId" clId="{E6F3FA66-E0D3-4D70-B1ED-54DB032D2723}" dt="2025-06-13T08:04:14.556" v="158" actId="21"/>
          <ac:picMkLst>
            <pc:docMk/>
            <pc:sldMk cId="1717224445" sldId="267"/>
            <ac:picMk id="3" creationId="{5328160C-BF49-8E9C-CBB0-BA1C5E12E044}"/>
          </ac:picMkLst>
        </pc:picChg>
        <pc:picChg chg="del">
          <ac:chgData name="Sowmya Boreda" userId="87a6187d020d558a" providerId="LiveId" clId="{E6F3FA66-E0D3-4D70-B1ED-54DB032D2723}" dt="2025-06-10T11:24:16.774" v="55" actId="21"/>
          <ac:picMkLst>
            <pc:docMk/>
            <pc:sldMk cId="1717224445" sldId="267"/>
            <ac:picMk id="3" creationId="{81B98129-1314-E0A8-DCCF-629BEB5AE984}"/>
          </ac:picMkLst>
        </pc:picChg>
        <pc:picChg chg="add del mod">
          <ac:chgData name="Sowmya Boreda" userId="87a6187d020d558a" providerId="LiveId" clId="{E6F3FA66-E0D3-4D70-B1ED-54DB032D2723}" dt="2025-06-11T16:49:27.172" v="103" actId="21"/>
          <ac:picMkLst>
            <pc:docMk/>
            <pc:sldMk cId="1717224445" sldId="267"/>
            <ac:picMk id="4" creationId="{595C0933-9DF5-9D6F-424D-1BB27597CFFA}"/>
          </ac:picMkLst>
        </pc:picChg>
        <pc:picChg chg="add mod">
          <ac:chgData name="Sowmya Boreda" userId="87a6187d020d558a" providerId="LiveId" clId="{E6F3FA66-E0D3-4D70-B1ED-54DB032D2723}" dt="2025-06-13T08:10:50.301" v="159" actId="931"/>
          <ac:picMkLst>
            <pc:docMk/>
            <pc:sldMk cId="1717224445" sldId="267"/>
            <ac:picMk id="4" creationId="{8C2AE868-F33A-3923-F746-59A2E7FEBBC9}"/>
          </ac:picMkLst>
        </pc:picChg>
      </pc:sldChg>
      <pc:sldChg chg="addSp delSp modSp new mod">
        <pc:chgData name="Sowmya Boreda" userId="87a6187d020d558a" providerId="LiveId" clId="{E6F3FA66-E0D3-4D70-B1ED-54DB032D2723}" dt="2025-06-13T08:19:07.189" v="162" actId="931"/>
        <pc:sldMkLst>
          <pc:docMk/>
          <pc:sldMk cId="759967881" sldId="269"/>
        </pc:sldMkLst>
        <pc:picChg chg="add mod">
          <ac:chgData name="Sowmya Boreda" userId="87a6187d020d558a" providerId="LiveId" clId="{E6F3FA66-E0D3-4D70-B1ED-54DB032D2723}" dt="2025-06-13T08:19:07.189" v="162" actId="931"/>
          <ac:picMkLst>
            <pc:docMk/>
            <pc:sldMk cId="759967881" sldId="269"/>
            <ac:picMk id="3" creationId="{BF41CF75-AA3D-7DDA-3631-5DE03EB917ED}"/>
          </ac:picMkLst>
        </pc:picChg>
        <pc:picChg chg="add del mod">
          <ac:chgData name="Sowmya Boreda" userId="87a6187d020d558a" providerId="LiveId" clId="{E6F3FA66-E0D3-4D70-B1ED-54DB032D2723}" dt="2025-06-11T17:01:17.796" v="105" actId="21"/>
          <ac:picMkLst>
            <pc:docMk/>
            <pc:sldMk cId="759967881" sldId="269"/>
            <ac:picMk id="3" creationId="{C26E267B-875D-ECDF-33C1-2D6B99E90D11}"/>
          </ac:picMkLst>
        </pc:picChg>
        <pc:picChg chg="add del mod">
          <ac:chgData name="Sowmya Boreda" userId="87a6187d020d558a" providerId="LiveId" clId="{E6F3FA66-E0D3-4D70-B1ED-54DB032D2723}" dt="2025-06-13T08:11:43.900" v="160" actId="21"/>
          <ac:picMkLst>
            <pc:docMk/>
            <pc:sldMk cId="759967881" sldId="269"/>
            <ac:picMk id="4" creationId="{6B8372D4-F8B1-09E6-F3FC-ED19A559375A}"/>
          </ac:picMkLst>
        </pc:picChg>
      </pc:sldChg>
      <pc:sldChg chg="addSp delSp modSp new mod">
        <pc:chgData name="Sowmya Boreda" userId="87a6187d020d558a" providerId="LiveId" clId="{E6F3FA66-E0D3-4D70-B1ED-54DB032D2723}" dt="2025-06-13T08:22:44.295" v="163" actId="931"/>
        <pc:sldMkLst>
          <pc:docMk/>
          <pc:sldMk cId="1777163582" sldId="270"/>
        </pc:sldMkLst>
        <pc:picChg chg="add del mod">
          <ac:chgData name="Sowmya Boreda" userId="87a6187d020d558a" providerId="LiveId" clId="{E6F3FA66-E0D3-4D70-B1ED-54DB032D2723}" dt="2025-06-11T17:06:53.231" v="107" actId="21"/>
          <ac:picMkLst>
            <pc:docMk/>
            <pc:sldMk cId="1777163582" sldId="270"/>
            <ac:picMk id="3" creationId="{02F813AE-BAF3-5A36-5BD2-4C66E617768F}"/>
          </ac:picMkLst>
        </pc:picChg>
        <pc:picChg chg="add mod">
          <ac:chgData name="Sowmya Boreda" userId="87a6187d020d558a" providerId="LiveId" clId="{E6F3FA66-E0D3-4D70-B1ED-54DB032D2723}" dt="2025-06-13T08:22:44.295" v="163" actId="931"/>
          <ac:picMkLst>
            <pc:docMk/>
            <pc:sldMk cId="1777163582" sldId="270"/>
            <ac:picMk id="3" creationId="{4841C894-5500-296D-F3C7-3B1B68BDFC4B}"/>
          </ac:picMkLst>
        </pc:picChg>
        <pc:picChg chg="add del mod">
          <ac:chgData name="Sowmya Boreda" userId="87a6187d020d558a" providerId="LiveId" clId="{E6F3FA66-E0D3-4D70-B1ED-54DB032D2723}" dt="2025-06-13T08:11:47.116" v="161" actId="21"/>
          <ac:picMkLst>
            <pc:docMk/>
            <pc:sldMk cId="1777163582" sldId="270"/>
            <ac:picMk id="4" creationId="{CA72E124-8127-9252-160C-4F850D3AECF9}"/>
          </ac:picMkLst>
        </pc:picChg>
      </pc:sldChg>
      <pc:sldChg chg="addSp delSp modSp new mod">
        <pc:chgData name="Sowmya Boreda" userId="87a6187d020d558a" providerId="LiveId" clId="{E6F3FA66-E0D3-4D70-B1ED-54DB032D2723}" dt="2025-06-13T08:31:11.415" v="167" actId="931"/>
        <pc:sldMkLst>
          <pc:docMk/>
          <pc:sldMk cId="2802915334" sldId="271"/>
        </pc:sldMkLst>
        <pc:picChg chg="add del mod">
          <ac:chgData name="Sowmya Boreda" userId="87a6187d020d558a" providerId="LiveId" clId="{E6F3FA66-E0D3-4D70-B1ED-54DB032D2723}" dt="2025-06-13T08:22:47.947" v="164" actId="21"/>
          <ac:picMkLst>
            <pc:docMk/>
            <pc:sldMk cId="2802915334" sldId="271"/>
            <ac:picMk id="3" creationId="{684BA823-5F0D-6C97-02D7-CFDC970DEBBF}"/>
          </ac:picMkLst>
        </pc:picChg>
        <pc:picChg chg="add del mod">
          <ac:chgData name="Sowmya Boreda" userId="87a6187d020d558a" providerId="LiveId" clId="{E6F3FA66-E0D3-4D70-B1ED-54DB032D2723}" dt="2025-06-11T17:10:51.112" v="109" actId="21"/>
          <ac:picMkLst>
            <pc:docMk/>
            <pc:sldMk cId="2802915334" sldId="271"/>
            <ac:picMk id="3" creationId="{93F78805-8E26-EB68-C079-A849387056A7}"/>
          </ac:picMkLst>
        </pc:picChg>
        <pc:picChg chg="add mod">
          <ac:chgData name="Sowmya Boreda" userId="87a6187d020d558a" providerId="LiveId" clId="{E6F3FA66-E0D3-4D70-B1ED-54DB032D2723}" dt="2025-06-13T08:31:11.415" v="167" actId="931"/>
          <ac:picMkLst>
            <pc:docMk/>
            <pc:sldMk cId="2802915334" sldId="271"/>
            <ac:picMk id="4" creationId="{6D052866-1B69-C92E-4B47-6C47AA3C49C3}"/>
          </ac:picMkLst>
        </pc:picChg>
      </pc:sldChg>
      <pc:sldChg chg="addSp delSp modSp new del mod">
        <pc:chgData name="Sowmya Boreda" userId="87a6187d020d558a" providerId="LiveId" clId="{E6F3FA66-E0D3-4D70-B1ED-54DB032D2723}" dt="2025-06-13T08:31:15.702" v="168" actId="2696"/>
        <pc:sldMkLst>
          <pc:docMk/>
          <pc:sldMk cId="244073220" sldId="272"/>
        </pc:sldMkLst>
        <pc:picChg chg="add del mod">
          <ac:chgData name="Sowmya Boreda" userId="87a6187d020d558a" providerId="LiveId" clId="{E6F3FA66-E0D3-4D70-B1ED-54DB032D2723}" dt="2025-06-12T04:47:46.124" v="111" actId="21"/>
          <ac:picMkLst>
            <pc:docMk/>
            <pc:sldMk cId="244073220" sldId="272"/>
            <ac:picMk id="3" creationId="{8CB50691-26F5-3183-B2F5-8AF0A9F88583}"/>
          </ac:picMkLst>
        </pc:picChg>
        <pc:picChg chg="add del mod">
          <ac:chgData name="Sowmya Boreda" userId="87a6187d020d558a" providerId="LiveId" clId="{E6F3FA66-E0D3-4D70-B1ED-54DB032D2723}" dt="2025-06-13T08:22:51.481" v="165" actId="21"/>
          <ac:picMkLst>
            <pc:docMk/>
            <pc:sldMk cId="244073220" sldId="272"/>
            <ac:picMk id="4" creationId="{319444AD-137F-6058-A2CA-D2B35E79943B}"/>
          </ac:picMkLst>
        </pc:picChg>
      </pc:sldChg>
      <pc:sldChg chg="addSp delSp modSp new del mod">
        <pc:chgData name="Sowmya Boreda" userId="87a6187d020d558a" providerId="LiveId" clId="{E6F3FA66-E0D3-4D70-B1ED-54DB032D2723}" dt="2025-06-13T08:31:28.754" v="169" actId="2696"/>
        <pc:sldMkLst>
          <pc:docMk/>
          <pc:sldMk cId="3503932921" sldId="273"/>
        </pc:sldMkLst>
        <pc:picChg chg="add del mod">
          <ac:chgData name="Sowmya Boreda" userId="87a6187d020d558a" providerId="LiveId" clId="{E6F3FA66-E0D3-4D70-B1ED-54DB032D2723}" dt="2025-06-12T04:56:11.309" v="113" actId="21"/>
          <ac:picMkLst>
            <pc:docMk/>
            <pc:sldMk cId="3503932921" sldId="273"/>
            <ac:picMk id="3" creationId="{6C4532FD-1E47-9274-B5EB-E4A50AB14AC0}"/>
          </ac:picMkLst>
        </pc:picChg>
        <pc:picChg chg="add del mod">
          <ac:chgData name="Sowmya Boreda" userId="87a6187d020d558a" providerId="LiveId" clId="{E6F3FA66-E0D3-4D70-B1ED-54DB032D2723}" dt="2025-06-13T08:22:54.301" v="166" actId="21"/>
          <ac:picMkLst>
            <pc:docMk/>
            <pc:sldMk cId="3503932921" sldId="273"/>
            <ac:picMk id="4" creationId="{E5579F48-3349-2D30-D696-2EE1CD1479BC}"/>
          </ac:picMkLst>
        </pc:picChg>
      </pc:sldChg>
      <pc:sldChg chg="addSp delSp modSp new del mod">
        <pc:chgData name="Sowmya Boreda" userId="87a6187d020d558a" providerId="LiveId" clId="{E6F3FA66-E0D3-4D70-B1ED-54DB032D2723}" dt="2025-06-13T08:31:37.979" v="170" actId="2696"/>
        <pc:sldMkLst>
          <pc:docMk/>
          <pc:sldMk cId="2583267501" sldId="274"/>
        </pc:sldMkLst>
        <pc:picChg chg="add del mod">
          <ac:chgData name="Sowmya Boreda" userId="87a6187d020d558a" providerId="LiveId" clId="{E6F3FA66-E0D3-4D70-B1ED-54DB032D2723}" dt="2025-06-12T05:01:45.825" v="115" actId="21"/>
          <ac:picMkLst>
            <pc:docMk/>
            <pc:sldMk cId="2583267501" sldId="274"/>
            <ac:picMk id="3" creationId="{18104942-CCD4-9D21-09A8-7F57710D79E5}"/>
          </ac:picMkLst>
        </pc:picChg>
        <pc:picChg chg="add mod">
          <ac:chgData name="Sowmya Boreda" userId="87a6187d020d558a" providerId="LiveId" clId="{E6F3FA66-E0D3-4D70-B1ED-54DB032D2723}" dt="2025-06-12T05:11:41.475" v="116" actId="931"/>
          <ac:picMkLst>
            <pc:docMk/>
            <pc:sldMk cId="2583267501" sldId="274"/>
            <ac:picMk id="4" creationId="{900B120D-6356-E487-727E-BD40B13D1454}"/>
          </ac:picMkLst>
        </pc:picChg>
      </pc:sldChg>
      <pc:sldChg chg="addSp delSp modSp new del mod">
        <pc:chgData name="Sowmya Boreda" userId="87a6187d020d558a" providerId="LiveId" clId="{E6F3FA66-E0D3-4D70-B1ED-54DB032D2723}" dt="2025-06-13T08:32:45.293" v="186" actId="2696"/>
        <pc:sldMkLst>
          <pc:docMk/>
          <pc:sldMk cId="3368667397" sldId="275"/>
        </pc:sldMkLst>
        <pc:picChg chg="add del mod">
          <ac:chgData name="Sowmya Boreda" userId="87a6187d020d558a" providerId="LiveId" clId="{E6F3FA66-E0D3-4D70-B1ED-54DB032D2723}" dt="2025-06-12T05:11:51.064" v="117" actId="21"/>
          <ac:picMkLst>
            <pc:docMk/>
            <pc:sldMk cId="3368667397" sldId="275"/>
            <ac:picMk id="3" creationId="{25E4D07D-B1E7-D631-F4B8-AF4B530CA380}"/>
          </ac:picMkLst>
        </pc:picChg>
        <pc:picChg chg="add mod">
          <ac:chgData name="Sowmya Boreda" userId="87a6187d020d558a" providerId="LiveId" clId="{E6F3FA66-E0D3-4D70-B1ED-54DB032D2723}" dt="2025-06-12T05:14:45.670" v="118" actId="931"/>
          <ac:picMkLst>
            <pc:docMk/>
            <pc:sldMk cId="3368667397" sldId="275"/>
            <ac:picMk id="4" creationId="{BEEB5633-948A-B5A2-934C-C13DE70C1F2F}"/>
          </ac:picMkLst>
        </pc:picChg>
      </pc:sldChg>
      <pc:sldChg chg="addSp delSp modSp new del mod chgLayout">
        <pc:chgData name="Sowmya Boreda" userId="87a6187d020d558a" providerId="LiveId" clId="{E6F3FA66-E0D3-4D70-B1ED-54DB032D2723}" dt="2025-06-13T08:32:39.365" v="185" actId="2696"/>
        <pc:sldMkLst>
          <pc:docMk/>
          <pc:sldMk cId="408124027" sldId="276"/>
        </pc:sldMkLst>
        <pc:picChg chg="add del mod">
          <ac:chgData name="Sowmya Boreda" userId="87a6187d020d558a" providerId="LiveId" clId="{E6F3FA66-E0D3-4D70-B1ED-54DB032D2723}" dt="2025-06-12T05:14:49.361" v="119" actId="21"/>
          <ac:picMkLst>
            <pc:docMk/>
            <pc:sldMk cId="408124027" sldId="276"/>
            <ac:picMk id="3" creationId="{5392C7D1-4053-5897-A621-9D57BBDDC4E9}"/>
          </ac:picMkLst>
        </pc:picChg>
      </pc:sldChg>
      <pc:sldChg chg="del">
        <pc:chgData name="Sowmya Boreda" userId="87a6187d020d558a" providerId="LiveId" clId="{E6F3FA66-E0D3-4D70-B1ED-54DB032D2723}" dt="2025-06-13T08:32:34.883" v="184" actId="2696"/>
        <pc:sldMkLst>
          <pc:docMk/>
          <pc:sldMk cId="2014386466" sldId="277"/>
        </pc:sldMkLst>
      </pc:sldChg>
      <pc:sldChg chg="del">
        <pc:chgData name="Sowmya Boreda" userId="87a6187d020d558a" providerId="LiveId" clId="{E6F3FA66-E0D3-4D70-B1ED-54DB032D2723}" dt="2025-06-13T08:32:30.458" v="183" actId="2696"/>
        <pc:sldMkLst>
          <pc:docMk/>
          <pc:sldMk cId="3384440814" sldId="278"/>
        </pc:sldMkLst>
      </pc:sldChg>
      <pc:sldChg chg="del">
        <pc:chgData name="Sowmya Boreda" userId="87a6187d020d558a" providerId="LiveId" clId="{E6F3FA66-E0D3-4D70-B1ED-54DB032D2723}" dt="2025-06-13T08:32:25.096" v="182" actId="2696"/>
        <pc:sldMkLst>
          <pc:docMk/>
          <pc:sldMk cId="850060430" sldId="279"/>
        </pc:sldMkLst>
      </pc:sldChg>
      <pc:sldChg chg="del">
        <pc:chgData name="Sowmya Boreda" userId="87a6187d020d558a" providerId="LiveId" clId="{E6F3FA66-E0D3-4D70-B1ED-54DB032D2723}" dt="2025-06-13T08:32:20.183" v="181" actId="2696"/>
        <pc:sldMkLst>
          <pc:docMk/>
          <pc:sldMk cId="589047328" sldId="280"/>
        </pc:sldMkLst>
      </pc:sldChg>
      <pc:sldChg chg="del">
        <pc:chgData name="Sowmya Boreda" userId="87a6187d020d558a" providerId="LiveId" clId="{E6F3FA66-E0D3-4D70-B1ED-54DB032D2723}" dt="2025-06-13T08:32:13.690" v="180" actId="2696"/>
        <pc:sldMkLst>
          <pc:docMk/>
          <pc:sldMk cId="1860527749" sldId="281"/>
        </pc:sldMkLst>
      </pc:sldChg>
      <pc:sldChg chg="addSp delSp modSp mod">
        <pc:chgData name="Sowmya Boreda" userId="87a6187d020d558a" providerId="LiveId" clId="{E6F3FA66-E0D3-4D70-B1ED-54DB032D2723}" dt="2025-06-13T04:08:58.997" v="137" actId="931"/>
        <pc:sldMkLst>
          <pc:docMk/>
          <pc:sldMk cId="2684848262" sldId="282"/>
        </pc:sldMkLst>
        <pc:picChg chg="del">
          <ac:chgData name="Sowmya Boreda" userId="87a6187d020d558a" providerId="LiveId" clId="{E6F3FA66-E0D3-4D70-B1ED-54DB032D2723}" dt="2025-06-13T04:08:26.146" v="136" actId="21"/>
          <ac:picMkLst>
            <pc:docMk/>
            <pc:sldMk cId="2684848262" sldId="282"/>
            <ac:picMk id="3" creationId="{79609675-A8A6-7469-7E52-EFE30C958918}"/>
          </ac:picMkLst>
        </pc:picChg>
        <pc:picChg chg="add mod">
          <ac:chgData name="Sowmya Boreda" userId="87a6187d020d558a" providerId="LiveId" clId="{E6F3FA66-E0D3-4D70-B1ED-54DB032D2723}" dt="2025-06-13T04:08:58.997" v="137" actId="931"/>
          <ac:picMkLst>
            <pc:docMk/>
            <pc:sldMk cId="2684848262" sldId="282"/>
            <ac:picMk id="4" creationId="{17C3B43A-A14E-C811-5120-7DC88AFDC0FE}"/>
          </ac:picMkLst>
        </pc:picChg>
      </pc:sldChg>
      <pc:sldChg chg="addSp delSp modSp mod">
        <pc:chgData name="Sowmya Boreda" userId="87a6187d020d558a" providerId="LiveId" clId="{E6F3FA66-E0D3-4D70-B1ED-54DB032D2723}" dt="2025-06-13T04:10:17.698" v="143" actId="931"/>
        <pc:sldMkLst>
          <pc:docMk/>
          <pc:sldMk cId="3623502978" sldId="283"/>
        </pc:sldMkLst>
        <pc:picChg chg="del">
          <ac:chgData name="Sowmya Boreda" userId="87a6187d020d558a" providerId="LiveId" clId="{E6F3FA66-E0D3-4D70-B1ED-54DB032D2723}" dt="2025-06-13T04:09:07.410" v="138" actId="21"/>
          <ac:picMkLst>
            <pc:docMk/>
            <pc:sldMk cId="3623502978" sldId="283"/>
            <ac:picMk id="3" creationId="{955E5EBB-A7D4-2390-90E3-18067A0683DF}"/>
          </ac:picMkLst>
        </pc:picChg>
        <pc:picChg chg="add del mod">
          <ac:chgData name="Sowmya Boreda" userId="87a6187d020d558a" providerId="LiveId" clId="{E6F3FA66-E0D3-4D70-B1ED-54DB032D2723}" dt="2025-06-13T04:10:07.638" v="142" actId="21"/>
          <ac:picMkLst>
            <pc:docMk/>
            <pc:sldMk cId="3623502978" sldId="283"/>
            <ac:picMk id="4" creationId="{06D597F6-8405-C359-555C-B82B290CF81D}"/>
          </ac:picMkLst>
        </pc:picChg>
        <pc:picChg chg="add mod">
          <ac:chgData name="Sowmya Boreda" userId="87a6187d020d558a" providerId="LiveId" clId="{E6F3FA66-E0D3-4D70-B1ED-54DB032D2723}" dt="2025-06-13T04:10:17.698" v="143" actId="931"/>
          <ac:picMkLst>
            <pc:docMk/>
            <pc:sldMk cId="3623502978" sldId="283"/>
            <ac:picMk id="6" creationId="{7A24A0B8-0397-3C0F-EB90-72102653EA24}"/>
          </ac:picMkLst>
        </pc:picChg>
      </pc:sldChg>
      <pc:sldChg chg="addSp delSp modSp mod">
        <pc:chgData name="Sowmya Boreda" userId="87a6187d020d558a" providerId="LiveId" clId="{E6F3FA66-E0D3-4D70-B1ED-54DB032D2723}" dt="2025-06-13T04:17:13.129" v="144" actId="931"/>
        <pc:sldMkLst>
          <pc:docMk/>
          <pc:sldMk cId="893540156" sldId="284"/>
        </pc:sldMkLst>
        <pc:picChg chg="del">
          <ac:chgData name="Sowmya Boreda" userId="87a6187d020d558a" providerId="LiveId" clId="{E6F3FA66-E0D3-4D70-B1ED-54DB032D2723}" dt="2025-06-13T04:09:45.765" v="140" actId="21"/>
          <ac:picMkLst>
            <pc:docMk/>
            <pc:sldMk cId="893540156" sldId="284"/>
            <ac:picMk id="3" creationId="{F0EC22A7-C999-187E-E3BC-E42673942888}"/>
          </ac:picMkLst>
        </pc:picChg>
        <pc:picChg chg="add mod">
          <ac:chgData name="Sowmya Boreda" userId="87a6187d020d558a" providerId="LiveId" clId="{E6F3FA66-E0D3-4D70-B1ED-54DB032D2723}" dt="2025-06-13T04:17:13.129" v="144" actId="931"/>
          <ac:picMkLst>
            <pc:docMk/>
            <pc:sldMk cId="893540156" sldId="284"/>
            <ac:picMk id="4" creationId="{61A6660A-D110-8344-CC08-AC3E638CF023}"/>
          </ac:picMkLst>
        </pc:picChg>
      </pc:sldChg>
      <pc:sldChg chg="del">
        <pc:chgData name="Sowmya Boreda" userId="87a6187d020d558a" providerId="LiveId" clId="{E6F3FA66-E0D3-4D70-B1ED-54DB032D2723}" dt="2025-06-13T08:32:09.260" v="179" actId="2696"/>
        <pc:sldMkLst>
          <pc:docMk/>
          <pc:sldMk cId="2603399417" sldId="285"/>
        </pc:sldMkLst>
      </pc:sldChg>
      <pc:sldChg chg="del">
        <pc:chgData name="Sowmya Boreda" userId="87a6187d020d558a" providerId="LiveId" clId="{E6F3FA66-E0D3-4D70-B1ED-54DB032D2723}" dt="2025-06-13T08:32:04.719" v="178" actId="2696"/>
        <pc:sldMkLst>
          <pc:docMk/>
          <pc:sldMk cId="2360021302" sldId="286"/>
        </pc:sldMkLst>
      </pc:sldChg>
      <pc:sldChg chg="del">
        <pc:chgData name="Sowmya Boreda" userId="87a6187d020d558a" providerId="LiveId" clId="{E6F3FA66-E0D3-4D70-B1ED-54DB032D2723}" dt="2025-06-13T08:32:01.963" v="177" actId="2696"/>
        <pc:sldMkLst>
          <pc:docMk/>
          <pc:sldMk cId="251224120" sldId="287"/>
        </pc:sldMkLst>
      </pc:sldChg>
      <pc:sldChg chg="del ord">
        <pc:chgData name="Sowmya Boreda" userId="87a6187d020d558a" providerId="LiveId" clId="{E6F3FA66-E0D3-4D70-B1ED-54DB032D2723}" dt="2025-06-13T08:31:52.899" v="174" actId="2696"/>
        <pc:sldMkLst>
          <pc:docMk/>
          <pc:sldMk cId="4100837061" sldId="288"/>
        </pc:sldMkLst>
      </pc:sldChg>
      <pc:sldChg chg="del">
        <pc:chgData name="Sowmya Boreda" userId="87a6187d020d558a" providerId="LiveId" clId="{E6F3FA66-E0D3-4D70-B1ED-54DB032D2723}" dt="2025-06-13T08:31:56.994" v="176" actId="2696"/>
        <pc:sldMkLst>
          <pc:docMk/>
          <pc:sldMk cId="3846466372" sldId="289"/>
        </pc:sldMkLst>
      </pc:sldChg>
      <pc:sldChg chg="del">
        <pc:chgData name="Sowmya Boreda" userId="87a6187d020d558a" providerId="LiveId" clId="{E6F3FA66-E0D3-4D70-B1ED-54DB032D2723}" dt="2025-06-13T08:31:55.009" v="175" actId="2696"/>
        <pc:sldMkLst>
          <pc:docMk/>
          <pc:sldMk cId="1673472892" sldId="290"/>
        </pc:sldMkLst>
      </pc:sldChg>
      <pc:sldChg chg="del">
        <pc:chgData name="Sowmya Boreda" userId="87a6187d020d558a" providerId="LiveId" clId="{E6F3FA66-E0D3-4D70-B1ED-54DB032D2723}" dt="2025-06-13T08:31:50.366" v="173" actId="2696"/>
        <pc:sldMkLst>
          <pc:docMk/>
          <pc:sldMk cId="1240203705" sldId="29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1:24:02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8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42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304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232923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846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428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14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236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8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4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0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2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366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9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2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7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05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tmp"/><Relationship Id="rId5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0CA3-6D5F-2E1A-9C27-64B73E21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79757"/>
            <a:ext cx="7729728" cy="1188720"/>
          </a:xfrm>
        </p:spPr>
        <p:txBody>
          <a:bodyPr/>
          <a:lstStyle/>
          <a:p>
            <a:r>
              <a:rPr lang="en-IN" dirty="0"/>
              <a:t>REAL WORLD SQL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AEE83-E330-DE6C-A38D-2899C46B7976}"/>
              </a:ext>
            </a:extLst>
          </p:cNvPr>
          <p:cNvSpPr txBox="1"/>
          <p:nvPr/>
        </p:nvSpPr>
        <p:spPr>
          <a:xfrm>
            <a:off x="1759974" y="4041058"/>
            <a:ext cx="867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DATABASE: HOSPITAL  DIFFICULTY :HARD   STATUS :COMPLETED</a:t>
            </a:r>
          </a:p>
        </p:txBody>
      </p:sp>
    </p:spTree>
    <p:extLst>
      <p:ext uri="{BB962C8B-B14F-4D97-AF65-F5344CB8AC3E}">
        <p14:creationId xmlns:p14="http://schemas.microsoft.com/office/powerpoint/2010/main" val="23919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302E-8C22-A65C-BEF5-FCF32A8C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380"/>
            <a:ext cx="12192000" cy="575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6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917A3F-3EE4-046D-B00D-C17CC1E2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710"/>
            <a:ext cx="12192000" cy="578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D976D3-304A-E9D3-A1AD-ACE288FB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424"/>
            <a:ext cx="12192000" cy="5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3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738621-144A-6C33-61F3-DD62B4794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189" y="3425189"/>
            <a:ext cx="7621" cy="76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8E1DB0-B600-8F6F-131E-02FE17769FBE}"/>
              </a:ext>
            </a:extLst>
          </p:cNvPr>
          <p:cNvSpPr/>
          <p:nvPr/>
        </p:nvSpPr>
        <p:spPr>
          <a:xfrm>
            <a:off x="104040" y="1116000"/>
            <a:ext cx="2340000" cy="2340000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32EFB-98AA-ED1C-FCFA-59B637EE8F07}"/>
              </a:ext>
            </a:extLst>
          </p:cNvPr>
          <p:cNvSpPr/>
          <p:nvPr/>
        </p:nvSpPr>
        <p:spPr>
          <a:xfrm>
            <a:off x="9825480" y="3040920"/>
            <a:ext cx="2700000" cy="1080000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8BD8CC-D1B1-3A6F-3341-9FBCDBD52EBE}"/>
                  </a:ext>
                </a:extLst>
              </p14:cNvPr>
              <p14:cNvContentPartPr/>
              <p14:nvPr/>
            </p14:nvContentPartPr>
            <p14:xfrm>
              <a:off x="12545617" y="413914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8BD8CC-D1B1-3A6F-3341-9FBCDBD52E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39497" y="413302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C09637-A8DC-73B4-41C0-9511ABEEA6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50951"/>
            <a:ext cx="12192000" cy="57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8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2AE868-F33A-3923-F746-59A2E7FE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424"/>
            <a:ext cx="12192000" cy="5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2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1CF75-AA3D-7DDA-3631-5DE03EB9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304"/>
            <a:ext cx="12192000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6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1C894-5500-296D-F3C7-3B1B68BD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128"/>
            <a:ext cx="12192000" cy="575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6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052866-1B69-C92E-4B47-6C47AA3C4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891"/>
            <a:ext cx="12192000" cy="57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959CC-2C81-B295-D71D-DE599CFDF3FE}"/>
              </a:ext>
            </a:extLst>
          </p:cNvPr>
          <p:cNvSpPr txBox="1"/>
          <p:nvPr/>
        </p:nvSpPr>
        <p:spPr>
          <a:xfrm>
            <a:off x="3323303" y="2498577"/>
            <a:ext cx="7914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97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8B4E2-0085-EE4F-C2F0-6A5F2A9A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30" y="7323"/>
            <a:ext cx="8756139" cy="68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8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4ED78-B985-23EB-F93E-D5A8502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" y="159736"/>
            <a:ext cx="11446232" cy="65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1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E834A-484B-72DA-CBC2-9EFD1598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41" y="266426"/>
            <a:ext cx="10813717" cy="63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0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B277C-1F58-DD83-05CA-72E4F925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503"/>
            <a:ext cx="12192000" cy="62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C3B43A-A14E-C811-5120-7DC88AFD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472184"/>
            <a:ext cx="10798476" cy="5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84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24A0B8-0397-3C0F-EB90-72102653E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800"/>
            <a:ext cx="12192000" cy="57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0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6660A-D110-8344-CC08-AC3E638C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286"/>
            <a:ext cx="12192000" cy="58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4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01C646-F327-F532-F8CD-F0FCD588198F}"/>
              </a:ext>
            </a:extLst>
          </p:cNvPr>
          <p:cNvSpPr/>
          <p:nvPr/>
        </p:nvSpPr>
        <p:spPr>
          <a:xfrm>
            <a:off x="9411840" y="1879200"/>
            <a:ext cx="2340000" cy="23400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2AF11-EB7C-0F54-A76A-5B65272A1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488"/>
            <a:ext cx="12192000" cy="57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82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371</TotalTime>
  <Words>15</Words>
  <Application>Microsoft Office PowerPoint</Application>
  <PresentationFormat>Widescreen</PresentationFormat>
  <Paragraphs>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REAL WORLD SQL CHALLENGES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WORLD SQL CHALLENGES</dc:title>
  <dc:creator>Sowmya Boreda</dc:creator>
  <cp:lastModifiedBy>Sowmya Boreda</cp:lastModifiedBy>
  <cp:revision>2</cp:revision>
  <dcterms:created xsi:type="dcterms:W3CDTF">2025-06-09T07:14:02Z</dcterms:created>
  <dcterms:modified xsi:type="dcterms:W3CDTF">2025-06-13T08:32:54Z</dcterms:modified>
</cp:coreProperties>
</file>