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88AB678-96F6-430D-B773-3F624578AB6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pizza sales-1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BC5D0C-7EFC-4CEA-95F1-1294C391AF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7/2/2024 1:33:03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BE67969-66D5-4BAD-A3AF-E1E84ECF39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2024-07-02T05:33:04Z</dcterms:created>
  <dcterms:modified xsi:type="dcterms:W3CDTF">2024-07-02T05:33:04Z</dcterms:modified>
</cp:coreProperties>
</file>