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609B-B48E-491C-8742-3E76BD644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E0F9E-62A9-4423-B345-CACA55EA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2001-E459-4CCF-8D74-7730CB5A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9B6D-897C-4D82-972B-B92F4C3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F418-F99D-44D8-92C1-9430FC9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7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5D7C-3FC0-48C1-9092-1A321C9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2B1A-5939-4CD6-A2AD-62B0976B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F4F0-6E70-407E-9962-EBF27AE6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83B5-F667-45B8-BF15-EB47E57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CE36-2872-4DF2-973C-711B8E70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54F80-8A56-4916-B254-CD2978E14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45F19-8D4D-4C50-B5B9-E14A1703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5720-C8DB-4707-B741-D50C0C0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8C0D-9FED-4AAC-968E-EEBA1A8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5B88-DC91-49BD-8136-4CD62B1C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9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29B0-6CB0-4FC9-87C1-030D5AD1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477A-5416-4BE3-96CB-C47841C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0855-784E-42A8-BC92-EB34ED2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6B94-6AC8-45F9-B59B-E826A8D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FBB-6D40-4977-ABDB-81F591A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7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ADD-C894-485D-84A2-991A3BFC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B9F2-A5CC-4EDF-8559-41C87865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4B94-DCAA-4CCA-A0E5-CCCB40DD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1A-7801-41D3-9D74-A46E1335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CB25-18EC-4602-933B-078DBE62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1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612-BCE2-4B04-BEDF-3B6F182F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0840-6D19-4EBF-A85C-9FCECF83E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CFDA-807B-4163-A693-E1A2B18C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D618-8456-44AA-90A7-661D49F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3F21-D6BB-4123-BAB6-E780CD8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25F3-021F-44BB-BE35-146C956A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8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5BDF-1F8F-412D-81DA-8FCF52CF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B506-36F2-4498-B102-8B1D3EA1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9114-CA26-4F8D-B0F6-2C8F5283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CF963-155E-4CEC-ADAE-C22D5B2B2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60BCF-303A-497C-AED6-D25D9B84B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1F040-3A14-48B0-B99B-737832C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B2C00-CF58-4C92-B519-52351F1B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A2B7B-5A5F-4B2E-8573-70E2FA8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8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6F4D-8B90-4536-93CA-AB238BA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F06A5-D7AD-492B-A29A-E11AFE85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D524E-EE0E-44A1-ABD0-CCF19243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4138-9BAF-460D-9404-20E4067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51EC9-B657-4D3A-A683-443735D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5A5F3-AE8B-476D-9C0F-D8DA5923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0909-3FCB-4E4D-A9B2-7AE8C074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40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420-879D-419B-A8D7-CC4EF073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5016-57B9-495B-B4FB-F047F3DD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7B2E-BF67-429E-BE43-84223CEA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959C-BB94-420F-A7A4-B02C78E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2EE9-F7A2-402B-BE01-7C606F7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4EA2-585C-4F3C-9606-2FD930D4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3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EC9-908A-4642-9514-C8C83382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14DBC-7A7D-40C1-A91F-5F33E754B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A89E-3713-4F96-A995-E07C7FD3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D47D-F496-4231-8A6F-42C84B3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A5B9-737F-4B8C-8006-09A2AFA6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28EC-B7B0-431F-B332-0E9B36E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4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7487F-F4D3-43C2-B6BB-43FD8FD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2DBE-CA06-4B6E-BE1F-D9D8C218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6BA6-4131-4804-90E2-2CB52FED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A413-2899-4515-983C-9A970C8AAE6C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B98E-03A0-460E-A9FC-469FCD7E7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2E1B-9DCF-40DA-9243-14FC9AE8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5812-FE44-4567-9CE7-17F9D7154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4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1F85-A5F9-4DBC-9994-62BCB61AC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A5FC-FABB-47E7-A834-1F4FCDC4F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58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D41AAC-63E2-493E-8DAE-4F1C9767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5" t="2128" r="32022" b="39858"/>
          <a:stretch/>
        </p:blipFill>
        <p:spPr>
          <a:xfrm>
            <a:off x="661480" y="1971492"/>
            <a:ext cx="481945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B94C9-45B0-47B0-B205-C55631A6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the last row of values?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2F2D-186D-4E76-A14E-4116F25A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948" y="1825625"/>
            <a:ext cx="5779851" cy="4351338"/>
          </a:xfrm>
        </p:spPr>
        <p:txBody>
          <a:bodyPr/>
          <a:lstStyle/>
          <a:p>
            <a:r>
              <a:rPr lang="en-US" dirty="0"/>
              <a:t>Rows represent a single point in time, columns represent different heights.</a:t>
            </a:r>
          </a:p>
          <a:p>
            <a:r>
              <a:rPr lang="en-US" dirty="0"/>
              <a:t>Values become constant past a certain time</a:t>
            </a:r>
          </a:p>
          <a:p>
            <a:r>
              <a:rPr lang="en-US" dirty="0"/>
              <a:t>This time happens well within the end time of the original simulation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F35D6-0548-4BC9-95F1-9D73EEBCB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5" t="2128" r="31941" b="39858"/>
          <a:stretch/>
        </p:blipFill>
        <p:spPr>
          <a:xfrm>
            <a:off x="693328" y="1971492"/>
            <a:ext cx="4807345" cy="43404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AF17D80-10D4-4AA5-A374-44C0FF9E4EFE}"/>
              </a:ext>
            </a:extLst>
          </p:cNvPr>
          <p:cNvGrpSpPr/>
          <p:nvPr/>
        </p:nvGrpSpPr>
        <p:grpSpPr>
          <a:xfrm>
            <a:off x="559413" y="1982423"/>
            <a:ext cx="5075174" cy="4340407"/>
            <a:chOff x="6095999" y="1971491"/>
            <a:chExt cx="4786009" cy="40191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214BBC-9175-4472-BCA6-131FF23E8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93" t="21418" r="55319" b="38440"/>
            <a:stretch/>
          </p:blipFill>
          <p:spPr>
            <a:xfrm>
              <a:off x="6096000" y="1971491"/>
              <a:ext cx="4786008" cy="401911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69806F-7DB0-443D-95EC-BEA5F61463A0}"/>
                </a:ext>
              </a:extLst>
            </p:cNvPr>
            <p:cNvSpPr/>
            <p:nvPr/>
          </p:nvSpPr>
          <p:spPr>
            <a:xfrm>
              <a:off x="6096000" y="3180946"/>
              <a:ext cx="3125821" cy="4200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72B369-FE98-4385-8309-62CB5918E985}"/>
                </a:ext>
              </a:extLst>
            </p:cNvPr>
            <p:cNvSpPr/>
            <p:nvPr/>
          </p:nvSpPr>
          <p:spPr>
            <a:xfrm>
              <a:off x="6095999" y="3601039"/>
              <a:ext cx="3125821" cy="12094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D18D518-EDEB-4979-A26D-7753C7C7C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29" t="20481" r="26701" b="9930"/>
          <a:stretch/>
        </p:blipFill>
        <p:spPr>
          <a:xfrm>
            <a:off x="12301777" y="1819581"/>
            <a:ext cx="6787300" cy="47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51C4-61AC-4D26-924D-305D8C9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</a:t>
            </a:r>
            <a:r>
              <a:rPr lang="en-US" dirty="0" err="1"/>
              <a:t>N_particles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ECCD-4F58-44D5-86A1-155F85E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A5A7-E1EE-4869-AE49-8C89E9CE8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t="2128" r="31861" b="39575"/>
          <a:stretch/>
        </p:blipFill>
        <p:spPr>
          <a:xfrm>
            <a:off x="1429965" y="2002259"/>
            <a:ext cx="4435813" cy="3998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735F4-D99B-4FA2-BAE0-5B9A91EBF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56" t="1986" r="31861" b="39716"/>
          <a:stretch/>
        </p:blipFill>
        <p:spPr>
          <a:xfrm>
            <a:off x="6326222" y="2002259"/>
            <a:ext cx="4435813" cy="39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205-D3C2-4FF1-821F-FB17D0DA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A316-E747-49E1-93D9-791B4CAA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33B5D-5D03-4CDD-9C3F-BA8619E02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6" t="2269" r="32021" b="40143"/>
          <a:stretch/>
        </p:blipFill>
        <p:spPr>
          <a:xfrm>
            <a:off x="972766" y="1874162"/>
            <a:ext cx="4426085" cy="39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Why take the last row of values?</vt:lpstr>
      <vt:lpstr>Determination of N_particles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 JIAHE#</dc:creator>
  <cp:lastModifiedBy>#YI JIAHE#</cp:lastModifiedBy>
  <cp:revision>5</cp:revision>
  <dcterms:created xsi:type="dcterms:W3CDTF">2021-10-10T02:33:22Z</dcterms:created>
  <dcterms:modified xsi:type="dcterms:W3CDTF">2021-10-10T08:21:12Z</dcterms:modified>
</cp:coreProperties>
</file>