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4AAEDE-7860-45C9-B260-9F3A38B718A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8E618B7-A7FB-4583-BDAF-519E8BAA8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674AAEDE-7860-45C9-B260-9F3A38B718A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4AAEDE-7860-45C9-B260-9F3A38B718A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E618B7-A7FB-4583-BDAF-519E8BAA8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74AAEDE-7860-45C9-B260-9F3A38B718A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8E618B7-A7FB-4583-BDAF-519E8BAA8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B702-7D2E-1FB4-8E75-58B71442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sz="4800" dirty="0"/>
              <a:t> </a:t>
            </a:r>
            <a:br>
              <a:rPr lang="en-US" sz="4800" dirty="0"/>
            </a:br>
            <a:r>
              <a:rPr lang="en-US" sz="4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BREAST CANCER CLASSIFICATION </a:t>
            </a:r>
            <a:br>
              <a:rPr lang="en-US" sz="4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NEURAL NETWORKS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53303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05B9-F3C5-D22F-B6D5-41D259B5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1548"/>
            <a:ext cx="10972800" cy="4525963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Data Collection and Processing: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Load the Breast Cancer dataset into a Pandas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Handle missing values by dropping columns with all missing values.</a:t>
            </a:r>
          </a:p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Data Preprocessing: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Encode the target variable 'diagnosis' to numerical labels using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LabelEncoder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Scale the features using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MinMaxScaler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to bring them into a similar range.</a:t>
            </a:r>
          </a:p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Neural Network Model Setup: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Design a Multi-Layer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(MLP) model architecture using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Configure the model with input, hidden, and output layers, including L2 regularization and dropout layers.</a:t>
            </a:r>
          </a:p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Model Training: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Split the dataset into training and testing sets using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train_test_split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Train the model on the training data, specifying epochs, batch size, and validation data.</a:t>
            </a:r>
          </a:p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Model Evaluation: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Predict test set results and evaluate model performance using confusion matrix visualization.</a:t>
            </a: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Implement a function to make predictions for new patient details and determine the predicted diagnosis.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E2D21-EEA1-9849-C40A-121C67F3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Solution:</a:t>
            </a:r>
          </a:p>
        </p:txBody>
      </p:sp>
    </p:spTree>
    <p:extLst>
      <p:ext uri="{BB962C8B-B14F-4D97-AF65-F5344CB8AC3E}">
        <p14:creationId xmlns:p14="http://schemas.microsoft.com/office/powerpoint/2010/main" val="101657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57436-C5F8-C901-A3CC-33F12FDA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demonstrates the successful application of neural networks for breast cancer classification, showcasing the potential of advanced machine learning techniques.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framework, encompassing data preprocessing, model training, and the implementation of a predictive system, yields promising results in breast cancer classification.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contributes to ongoing efforts to improve breast cancer diagnosis by leveraging advanced machine learning, addressing the need for more sophisticated and accurate classification methods.</a:t>
            </a:r>
          </a:p>
          <a:p>
            <a:pPr marL="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DAF4C-9ECA-3EFE-0A74-8C5AB695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Results/Simulations:</a:t>
            </a:r>
          </a:p>
        </p:txBody>
      </p:sp>
    </p:spTree>
    <p:extLst>
      <p:ext uri="{BB962C8B-B14F-4D97-AF65-F5344CB8AC3E}">
        <p14:creationId xmlns:p14="http://schemas.microsoft.com/office/powerpoint/2010/main" val="303551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6p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318" y="4399471"/>
            <a:ext cx="7270110" cy="1742536"/>
          </a:xfrm>
          <a:prstGeom prst="rect">
            <a:avLst/>
          </a:prstGeom>
        </p:spPr>
      </p:pic>
      <p:pic>
        <p:nvPicPr>
          <p:cNvPr id="3" name="Picture 2" descr="A graph of training and validation loss&#10;&#10;Description automatically generated">
            <a:extLst>
              <a:ext uri="{FF2B5EF4-FFF2-40B4-BE49-F238E27FC236}">
                <a16:creationId xmlns:a16="http://schemas.microsoft.com/office/drawing/2014/main" id="{0F782C7B-EEFD-59BF-70F9-B2CCF268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36" y="318555"/>
            <a:ext cx="5395740" cy="3817552"/>
          </a:xfrm>
          <a:prstGeom prst="rect">
            <a:avLst/>
          </a:prstGeom>
        </p:spPr>
      </p:pic>
      <p:pic>
        <p:nvPicPr>
          <p:cNvPr id="8" name="Picture 7" descr="A graph of a training and validation accuracy&#10;&#10;Description automatically generated">
            <a:extLst>
              <a:ext uri="{FF2B5EF4-FFF2-40B4-BE49-F238E27FC236}">
                <a16:creationId xmlns:a16="http://schemas.microsoft.com/office/drawing/2014/main" id="{8A36FA72-F957-D9DC-6921-D6CE1B311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83" y="429657"/>
            <a:ext cx="6294665" cy="37064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BAC9-F5F3-6978-E7AD-68B5C4312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spcBef>
                <a:spcPts val="0"/>
              </a:spcBef>
              <a:buFont typeface="Wingdings" pitchFamily="2" charset="2"/>
              <a:buChar char="q"/>
            </a:pP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Ponraj.N,Jenifer.E,Poongodi,P,Manoharan.S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(2012). "Morphological operations for the mammogram image to increase the contrast for the efficient detection of breast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cancer",European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Journal of Scientific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Reasrch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(ISSN) 1450-216X (68) NO.4(2012).PP.494-505.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9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q"/>
            </a:pP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Mohd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Anisur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Rahman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Forazy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“Incidence of breast cancer in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Bangladesh”,Health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Care: Current Reviews, 2015. 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q"/>
            </a:pPr>
            <a:endParaRPr lang="en-US" sz="29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q"/>
            </a:pP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Tüba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KIYAN and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Tülay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Yildirim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“Breast Cancer Diagnosis Using Statistical Neural Networks,” Journal Of Electrical &amp; Electronics Engineering., vol. 4, 2004, pp. 1149-1153. 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q"/>
            </a:pPr>
            <a:endParaRPr lang="en-US" sz="29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q"/>
            </a:pP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R. El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hamdi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Njah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M.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Chtourou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“Breast Cancer Diagnosis Using a Hybrid Evolutionary Neural Network Classifier,” (IEEE)., Vol. 3, No. 7, 2014.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q"/>
            </a:pPr>
            <a:endParaRPr lang="en-US" sz="29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q"/>
            </a:pP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Moi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Hoon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Yap, Member, Gerard Pons, Joan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Mart´ı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Sergi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Ganau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Melcior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Sent´ıs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Reyer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Zwiggelaar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Adrian K. Davison., “Automated Breast Ultrasound Lesions Detection using </a:t>
            </a:r>
            <a:r>
              <a:rPr lang="en-US" sz="29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</a:t>
            </a:r>
            <a:r>
              <a:rPr lang="en-US" sz="29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Neural Networks.,”, JOURNAL OF L ATEX CLASS FILES, VOL. XX, NO. X, XXXX 2016. </a:t>
            </a:r>
          </a:p>
          <a:p>
            <a:pPr>
              <a:buFont typeface="Wingdings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8F757-E431-600A-9570-DB21935B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140649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2CD6-7354-1C5A-EE63-A6D8642D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Font typeface="Wingdings" pitchFamily="2" charset="2"/>
              <a:buChar char="q"/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Seral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Sahana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Kemal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Polata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Halife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Kodazb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Salih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Güne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“A new hybrid method based on fuzzy-artificial immune system and KNN algorithm for breast cancer diagnosis,” Computers in Biology and Medicine., Vol. 37, 2007. 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q"/>
            </a:pPr>
            <a:endParaRPr lang="en-US" sz="1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q"/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 R. R.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Janghel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Anupam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Shukla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Ritu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Tiwari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Rahul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Kala, “Breast Cancer Diagnosis using Artificial Neural Network Models,” 3rd International Conference on Information Sciences and Interaction Sciences (ICIS), Chengdu, China, pp. 89-94, 23-25 Jun. 2010. 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q"/>
            </a:pPr>
            <a:endParaRPr lang="en-US" sz="1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q"/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[8]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Punam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S.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Pawar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Dharmaraj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R.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Patil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“Breast Cancer Detection Using Neural Network Models.”,2013 International Conference on Communication Systems and Network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Technologiesvol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978-0-7695-4958-3/13, 2013. 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q"/>
            </a:pPr>
            <a:endParaRPr lang="en-US" sz="1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q"/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[9]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Haowen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You and George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Rumbe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“Comparative Study of Classification Techniques on Breast Cancer FNA Biopsy Data,” International Journal of Artificial Intelligence and Interactive Multimedia., vol. 1, No. 3, 2004. 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q"/>
            </a:pPr>
            <a:endParaRPr lang="en-US" sz="1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q"/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[10] A. A.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Kalteh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Payam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Zarbakhsh1,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Meysam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Jirabadi2,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Jalil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Addeh3, “A research about breast cancer detection using different neural networks and K-MICA algorithm,” Journal of Cancer Research and Therapeutics., vol. 9, issue. 3, 2013.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q"/>
            </a:pPr>
            <a:endParaRPr lang="en-US" sz="1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135C9-703F-AB54-7954-94478DF8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7176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E92349-A3F7-4079-93E1-908FAE9B4B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36414" y="2283322"/>
            <a:ext cx="10363200" cy="1828800"/>
          </a:xfrm>
        </p:spPr>
        <p:txBody>
          <a:bodyPr>
            <a:normAutofit fontScale="90000"/>
          </a:bodyPr>
          <a:lstStyle/>
          <a:p>
            <a:br>
              <a:rPr lang="en-US" sz="7200" dirty="0"/>
            </a:br>
            <a:r>
              <a:rPr lang="en-US" sz="7200" dirty="0"/>
              <a:t>THANK YOU</a:t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4794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5F68B6-CDBC-44C3-ABF1-F2099265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Aishwarya Pasumarthy           -  700759282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Sowmya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Doneti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   -  700754085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Pavan Kumar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Kandukuri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-  700740975</a:t>
            </a:r>
          </a:p>
          <a:p>
            <a:r>
              <a:rPr lang="fi-FI" sz="2800" dirty="0">
                <a:latin typeface="Times New Roman" pitchFamily="18" charset="0"/>
                <a:cs typeface="Times New Roman" pitchFamily="18" charset="0"/>
              </a:rPr>
              <a:t>LithinChowdary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Vemulapalli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i-FI" sz="2800" dirty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700741290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E8CDE-0919-24DA-B0B8-9FB3957E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 Information:</a:t>
            </a:r>
          </a:p>
        </p:txBody>
      </p:sp>
    </p:spTree>
    <p:extLst>
      <p:ext uri="{BB962C8B-B14F-4D97-AF65-F5344CB8AC3E}">
        <p14:creationId xmlns:p14="http://schemas.microsoft.com/office/powerpoint/2010/main" val="35307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3B71F5-4F71-1C75-D74C-1CA001DF6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903325"/>
              </p:ext>
            </p:extLst>
          </p:nvPr>
        </p:nvGraphicFramePr>
        <p:xfrm>
          <a:off x="609600" y="1481138"/>
          <a:ext cx="10972802" cy="420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486401">
                  <a:extLst>
                    <a:ext uri="{9D8B030D-6E8A-4147-A177-3AD203B41FA5}">
                      <a16:colId xmlns:a16="http://schemas.microsoft.com/office/drawing/2014/main" val="1513828114"/>
                    </a:ext>
                  </a:extLst>
                </a:gridCol>
                <a:gridCol w="5486401">
                  <a:extLst>
                    <a:ext uri="{9D8B030D-6E8A-4147-A177-3AD203B41FA5}">
                      <a16:colId xmlns:a16="http://schemas.microsoft.com/office/drawing/2014/main" val="3555333777"/>
                    </a:ext>
                  </a:extLst>
                </a:gridCol>
              </a:tblGrid>
              <a:tr h="7765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Aishwarya Pasumarthy </a:t>
                      </a:r>
                    </a:p>
                  </a:txBody>
                  <a:tcPr marL="104503" marR="1045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Collecting data from various source and formatted it to suite machine learning models, worked in developing MLP model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 also worked for final IEEE paper.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503" marR="1045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680944"/>
                  </a:ext>
                </a:extLst>
              </a:tr>
              <a:tr h="776555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Sowmya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Doneti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503" marR="1045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Designed and developed the Multilayer </a:t>
                      </a:r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Perceptron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(MLP) model using </a:t>
                      </a:r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TensorFlow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and </a:t>
                      </a:r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Keras</a:t>
                      </a:r>
                      <a:r>
                        <a:rPr kumimoji="0" lang="en-US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and c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onfigured the layers, activation functions, and regularization techniques.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503" marR="1045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806456"/>
                  </a:ext>
                </a:extLst>
              </a:tr>
              <a:tr h="7765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</a:t>
                      </a:r>
                    </a:p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Pavan Kumar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Kandukuri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104503" marR="1045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Trained the MLP model on the dataset,</a:t>
                      </a:r>
                      <a:r>
                        <a:rPr kumimoji="0" lang="en-US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ptimized the model parameters to improve performance metrics</a:t>
                      </a:r>
                      <a:r>
                        <a:rPr kumimoji="0" lang="en-US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 worked on final PPT presentation.</a:t>
                      </a:r>
                    </a:p>
                  </a:txBody>
                  <a:tcPr marL="104503" marR="1045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987234"/>
                  </a:ext>
                </a:extLst>
              </a:tr>
              <a:tr h="7765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</a:t>
                      </a:r>
                    </a:p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fi-FI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Lithin Chowdary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Vemulapalli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104503" marR="1045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Evaluated the trained MLP model using validation techniques</a:t>
                      </a:r>
                      <a:r>
                        <a:rPr kumimoji="0" lang="en-US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a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nalyzed the model's performance and interpreted the results for insights</a:t>
                      </a:r>
                      <a:r>
                        <a:rPr kumimoji="0" lang="en-US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 worked on final PPT presentation .</a:t>
                      </a:r>
                    </a:p>
                  </a:txBody>
                  <a:tcPr marL="104503" marR="1045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35872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921F9DF-63C3-4AED-F991-38D247E1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Role/Responsibilities and Contribution in project:</a:t>
            </a:r>
          </a:p>
        </p:txBody>
      </p:sp>
    </p:spTree>
    <p:extLst>
      <p:ext uri="{BB962C8B-B14F-4D97-AF65-F5344CB8AC3E}">
        <p14:creationId xmlns:p14="http://schemas.microsoft.com/office/powerpoint/2010/main" val="118516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0EF0-4D53-2BD1-5019-46624DA6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is motivated by the potential of machine learning, particularly neural networks, to achieve accurate and efficient classification of breast cancer tumors.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is crucial for improving survival rates among individuals with breast cancer.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advanced technologies, such as machine learning, holds promise in enhancing the accuracy and efficiency of breast cancer detection.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overarching goal is to contribute to early detection efforts, recognizing that timely intervention is a critical factor in improving outcomes for individuals diagnosed with breast cancer.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7E1B8-E153-5586-5FB7-57BA08ED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</a:t>
            </a:r>
          </a:p>
        </p:txBody>
      </p:sp>
    </p:spTree>
    <p:extLst>
      <p:ext uri="{BB962C8B-B14F-4D97-AF65-F5344CB8AC3E}">
        <p14:creationId xmlns:p14="http://schemas.microsoft.com/office/powerpoint/2010/main" val="234593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4592-738F-5981-B0A8-7F0B5B3A3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Utilization of neural networks for breast cancer classification: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Implementing a Multi-Layer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(MLP) neural network for classifying breast tumors based on various features.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 of a predictive system for real-time tumor classification: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 a predictive system capable of classifying breast tumors as malignant or benign in real-time, providing timely and accurate diagnoses.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Assessment of model performance using accuracy and loss metrics: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Evaluate the performance of the neural network model using standard metrics such as accuracy and loss, providing insights into its effectiveness in classifying tumors.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818E3-D66D-2518-0CD2-20340892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341627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215" y="851600"/>
            <a:ext cx="10972800" cy="4525963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Exploration of the impact of data standardization on model training: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Investigate the effect of data standardization techniques, such as normalization or scaling, on the training process and performance of the neural network model.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Evaluation of the proposed framework in comparison to existing methodologies: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Compare the performance and efficacy of the proposed neural network-based framework with existing methodologies for breast cancer classification, assessing its superiority in terms of accuracy, reliability, and efficiency.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0D41-9A0E-FBA4-F884-D4EC1F1CE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9975"/>
            <a:ext cx="109728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Previous research in breast cancer classification has explored various traditional and machine learning-based methods.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Statistical approaches, such as logistic regression and decision trees, have been utilized for tumor classification with moderate success.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methods rely on manual feature selection and often struggle with high-dimensional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data.More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recent studies have focused on machine learning techniques, including support vector machines (SVMs), random forests, and k-nearest neighbors (k-NN).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methods offer improvements over traditional approaches but may still face challenges in accurately distinguishing between benign and malignant tumors.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Neural networks, particularly deep learning models(MLP), have demonstrated promise in breast cancer classification.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B8416-BED4-0583-1AC6-31F5D3BE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0099"/>
          </a:xfrm>
        </p:spPr>
        <p:txBody>
          <a:bodyPr/>
          <a:lstStyle/>
          <a:p>
            <a:r>
              <a:rPr lang="en-US" dirty="0"/>
              <a:t>Related work :</a:t>
            </a:r>
          </a:p>
        </p:txBody>
      </p:sp>
    </p:spTree>
    <p:extLst>
      <p:ext uri="{BB962C8B-B14F-4D97-AF65-F5344CB8AC3E}">
        <p14:creationId xmlns:p14="http://schemas.microsoft.com/office/powerpoint/2010/main" val="60190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621C-2BAD-C2F6-2A43-FA1E41FA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2755"/>
            <a:ext cx="109728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Breast cancer, a global health challenge, demands early detection for effective treatment. Current classification methods lack precision, especially in recognizing subtle tumor variations.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overcome this, the challenge is to create a robust neural network-based system.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Neural networks offer nuanced pattern recognition, vital for distinguishing between benign and malignant tumors based on various features.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Minimize misdiagnosis and improve accuracy in tumor classification.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48812-62E1-3E15-5239-4A2226E9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:</a:t>
            </a:r>
          </a:p>
        </p:txBody>
      </p:sp>
    </p:spTree>
    <p:extLst>
      <p:ext uri="{BB962C8B-B14F-4D97-AF65-F5344CB8AC3E}">
        <p14:creationId xmlns:p14="http://schemas.microsoft.com/office/powerpoint/2010/main" val="318674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64B3-BC3C-9737-377B-524AF8122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30" y="1166019"/>
            <a:ext cx="10972800" cy="362631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Algorithm Used: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Multi-Layer Perceptron (MLP)</a:t>
            </a:r>
            <a:endParaRPr lang="en-US" sz="2400" b="1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Multi-Layer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(MLP) neural network architecture consists of multiple layers of interconnected neurons, including an input layer, one or more hidden layers, and an output layer.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MLPs excel at pattern recognition tasks, making them well-suited for complex classification problems like breast cancer diagnosis.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Through forward propagation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algorithms, MLPs learn to identify intricate patterns in the input data, enabling accurate classification of tumors as benign or malignant.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CFB4E-FBAF-A949-F592-5C706B48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Solution:</a:t>
            </a:r>
          </a:p>
        </p:txBody>
      </p:sp>
      <p:pic>
        <p:nvPicPr>
          <p:cNvPr id="4" name="image3.png" descr="A diagram of a neural network&#10;&#10;Description automatically generated">
            <a:extLst>
              <a:ext uri="{FF2B5EF4-FFF2-40B4-BE49-F238E27FC236}">
                <a16:creationId xmlns:a16="http://schemas.microsoft.com/office/drawing/2014/main" id="{81E1A1A1-12AC-5507-2872-6DACF962C2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3012" y="4564213"/>
            <a:ext cx="6525658" cy="223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02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424</TotalTime>
  <Words>1414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    BREAST CANCER CLASSIFICATION  USING NEURAL NETWORKS </vt:lpstr>
      <vt:lpstr>Group Member Information:</vt:lpstr>
      <vt:lpstr>Role/Responsibilities and Contribution in project:</vt:lpstr>
      <vt:lpstr>Motivation:</vt:lpstr>
      <vt:lpstr>Objectives:</vt:lpstr>
      <vt:lpstr>PowerPoint Presentation</vt:lpstr>
      <vt:lpstr>Related work :</vt:lpstr>
      <vt:lpstr>Problem Statement :</vt:lpstr>
      <vt:lpstr>Proposed Solution:</vt:lpstr>
      <vt:lpstr>Proposed Solution:</vt:lpstr>
      <vt:lpstr>Results/Simulations:</vt:lpstr>
      <vt:lpstr>PowerPoint Presentation</vt:lpstr>
      <vt:lpstr>References:</vt:lpstr>
      <vt:lpstr>References</vt:lpstr>
      <vt:lpstr>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HASHTAG PREDICTION AND ANALYSIS WITH TWITTER DATASET WITH MACHINE LEARNING</dc:title>
  <dc:creator>Navya Sri Bonthu</dc:creator>
  <cp:lastModifiedBy>Aishwarya Pasumarthy</cp:lastModifiedBy>
  <cp:revision>31</cp:revision>
  <dcterms:created xsi:type="dcterms:W3CDTF">2023-04-27T22:57:41Z</dcterms:created>
  <dcterms:modified xsi:type="dcterms:W3CDTF">2024-04-18T00:18:01Z</dcterms:modified>
</cp:coreProperties>
</file>