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08/04/2022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08/04/2022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bins.raj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www.linkedin.com/in/sowmya-jakkampudi-8148bb2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Shopping cart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Shopping cart along with </a:t>
            </a:r>
            <a:r>
              <a:rPr lang="en-IN" altLang="en-US" sz="1200" dirty="0" err="1"/>
              <a:t>Postgre</a:t>
            </a:r>
            <a:r>
              <a:rPr lang="en-IN" altLang="en-US" sz="1200" dirty="0"/>
              <a:t> SQL , Stream API , Postman and Spring Security for Authentication.</a:t>
            </a:r>
            <a:r>
              <a:rPr lang="en-US" altLang="en-US" sz="1200" dirty="0"/>
              <a:t> Html, CSS and React Bootstrap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46796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45644" y="1579168"/>
            <a:ext cx="3165475" cy="225425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Jakkampudi.sowmya@capgemini.com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8989" y="182562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+91 9550546757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ReactJS and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/>
              <a:t>Also Implemented Nodejs in case study and upskilling day by day.</a:t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B.Tech</a:t>
            </a:r>
            <a:r>
              <a:rPr lang="en-US" altLang="nl-NL" sz="1000" dirty="0"/>
              <a:t> in Computer Science and Engineering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Technology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Postgre</a:t>
            </a:r>
            <a:r>
              <a:rPr lang="en-US" altLang="nl-NL" sz="1000" dirty="0"/>
              <a:t>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Sowmya, </a:t>
            </a:r>
            <a:r>
              <a:rPr lang="en-IN" altLang="en-US" dirty="0" err="1"/>
              <a:t>Jakkampudi</a:t>
            </a:r>
            <a:endParaRPr lang="en-IN" altLang="en-US" dirty="0"/>
          </a:p>
        </p:txBody>
      </p:sp>
      <p:pic>
        <p:nvPicPr>
          <p:cNvPr id="7182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10" y="5157192"/>
            <a:ext cx="1286570" cy="128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2334" y="194786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1" name="Picture Placeholder 10" descr="A picture containing clothing&#10;&#10;Description automatically generated">
            <a:extLst>
              <a:ext uri="{FF2B5EF4-FFF2-40B4-BE49-F238E27FC236}">
                <a16:creationId xmlns:a16="http://schemas.microsoft.com/office/drawing/2014/main" id="{A1E94ECC-DA33-4D12-9177-0FECC6803DE9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3" b="14153"/>
          <a:stretch>
            <a:fillRect/>
          </a:stretch>
        </p:blipFill>
        <p:spPr>
          <a:xfrm>
            <a:off x="398533" y="290513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fd33c62d-2c11-46e7-88a2-e90fa986d9d0"/>
    <ds:schemaRef ds:uri="http://schemas.microsoft.com/office/2006/documentManagement/types"/>
    <ds:schemaRef ds:uri="http://schemas.microsoft.com/office/2006/metadata/properties"/>
    <ds:schemaRef ds:uri="http://purl.org/dc/elements/1.1/"/>
    <ds:schemaRef ds:uri="47da6acf-edf2-43bc-9595-f721a214a14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40707</TotalTime>
  <Words>196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Prasad, Kashish</cp:lastModifiedBy>
  <cp:revision>105</cp:revision>
  <dcterms:created xsi:type="dcterms:W3CDTF">2017-12-08T05:27:40Z</dcterms:created>
  <dcterms:modified xsi:type="dcterms:W3CDTF">2022-04-08T04:09:01Z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