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3" r:id="rId3"/>
    <p:sldId id="27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8" r:id="rId12"/>
    <p:sldId id="289" r:id="rId13"/>
    <p:sldId id="291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54955" y="723901"/>
            <a:ext cx="8825658" cy="31432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Project 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Docker &amp; Selenium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54955" y="4248150"/>
            <a:ext cx="8825658" cy="1371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Sowmya </a:t>
            </a:r>
            <a:r>
              <a:rPr lang="en-US" dirty="0" err="1">
                <a:solidFill>
                  <a:schemeClr val="tx1"/>
                </a:solidFill>
              </a:rPr>
              <a:t>kadari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D9B2-533D-2816-6F58-2AFE8D3B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(OUTPUT)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416969-0C92-561D-22B6-DD38FABD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1615266"/>
            <a:ext cx="9255760" cy="49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81DF08-CE84-A9B0-AFAD-FA008910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1321379"/>
            <a:ext cx="7995920" cy="4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D9383C-F98B-3F9E-8BA1-86364743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202733"/>
            <a:ext cx="9326880" cy="49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0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A84C4E-D868-3613-4163-011E8E8BC518}"/>
              </a:ext>
            </a:extLst>
          </p:cNvPr>
          <p:cNvSpPr txBox="1"/>
          <p:nvPr/>
        </p:nvSpPr>
        <p:spPr>
          <a:xfrm>
            <a:off x="3762375" y="327290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61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5130" y="1143000"/>
            <a:ext cx="9404723" cy="510539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1 (Docker):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and Importing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Code.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&amp; Run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2(Selenium)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Code.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17ED1-5268-CC2C-9201-D4907BED978A}"/>
              </a:ext>
            </a:extLst>
          </p:cNvPr>
          <p:cNvSpPr txBox="1"/>
          <p:nvPr/>
        </p:nvSpPr>
        <p:spPr>
          <a:xfrm>
            <a:off x="666750" y="1234261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600" dirty="0">
                <a:ln w="28575">
                  <a:noFill/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F2F34-784D-219D-668B-7246D5DD5340}"/>
              </a:ext>
            </a:extLst>
          </p:cNvPr>
          <p:cNvSpPr txBox="1"/>
          <p:nvPr/>
        </p:nvSpPr>
        <p:spPr>
          <a:xfrm>
            <a:off x="552450" y="2680811"/>
            <a:ext cx="8591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Docker.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a spring boot project and uploading its image on Docker.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EE625-54E2-0595-91ED-0A3EBF04D8D0}"/>
              </a:ext>
            </a:extLst>
          </p:cNvPr>
          <p:cNvSpPr txBox="1"/>
          <p:nvPr/>
        </p:nvSpPr>
        <p:spPr>
          <a:xfrm>
            <a:off x="552450" y="3429000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Project 2: Selenium.</a:t>
            </a:r>
          </a:p>
          <a:p>
            <a:pPr marL="0" indent="0">
              <a:buNone/>
            </a:pPr>
            <a:r>
              <a:rPr lang="en-US" sz="2000" dirty="0"/>
              <a:t>Automating a website using Selenium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2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04CE-E3FD-57D1-87EC-42EAF42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1(Creating &amp; Importing)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4F0EE9D-308F-8CB0-65DA-A707326D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6" y="1610225"/>
            <a:ext cx="9268514" cy="45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5189-3332-FCF4-4566-7CDF9F6B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(Source Code)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50551E-C795-1ECD-51E9-96366768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16" y="1685712"/>
            <a:ext cx="9404724" cy="41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6AC6-E722-79D1-DDA2-06F20855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3892"/>
            <a:ext cx="9404723" cy="1400530"/>
          </a:xfrm>
        </p:spPr>
        <p:txBody>
          <a:bodyPr/>
          <a:lstStyle/>
          <a:p>
            <a:r>
              <a:rPr lang="en-US" dirty="0"/>
              <a:t>BUILD IMAGE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011543-3F65-DEA8-A437-18F7651E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398742"/>
            <a:ext cx="8971280" cy="43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F7C3-E7D3-3D15-27B2-338BDC3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IMAGE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172CDC-0D9C-B6FE-5F8E-652AB24B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56" y="1633686"/>
            <a:ext cx="8947150" cy="4180225"/>
          </a:xfrm>
        </p:spPr>
      </p:pic>
    </p:spTree>
    <p:extLst>
      <p:ext uri="{BB962C8B-B14F-4D97-AF65-F5344CB8AC3E}">
        <p14:creationId xmlns:p14="http://schemas.microsoft.com/office/powerpoint/2010/main" val="24853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78F0-0704-7D46-1D94-B689DDE4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OUTPUT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019405-EE0D-DEAA-334E-8730E476E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74028"/>
            <a:ext cx="8947150" cy="3752982"/>
          </a:xfrm>
        </p:spPr>
      </p:pic>
    </p:spTree>
    <p:extLst>
      <p:ext uri="{BB962C8B-B14F-4D97-AF65-F5344CB8AC3E}">
        <p14:creationId xmlns:p14="http://schemas.microsoft.com/office/powerpoint/2010/main" val="1151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13B9-5B68-D8D5-CFDD-4BCD0EDA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2(Source Code)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5CE16C8-419B-AA70-B6CB-A35DDA07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2052638"/>
            <a:ext cx="8423275" cy="4195762"/>
          </a:xfrm>
        </p:spPr>
      </p:pic>
    </p:spTree>
    <p:extLst>
      <p:ext uri="{BB962C8B-B14F-4D97-AF65-F5344CB8AC3E}">
        <p14:creationId xmlns:p14="http://schemas.microsoft.com/office/powerpoint/2010/main" val="392755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122</TotalTime>
  <Words>100</Words>
  <Application>Microsoft Office PowerPoint</Application>
  <PresentationFormat>Widescreen</PresentationFormat>
  <Paragraphs>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Segoe UI Light</vt:lpstr>
      <vt:lpstr>Times New Roman</vt:lpstr>
      <vt:lpstr>Wingdings 3</vt:lpstr>
      <vt:lpstr>Business Strategy</vt:lpstr>
      <vt:lpstr>         Project on:   Docker &amp; Selenium</vt:lpstr>
      <vt:lpstr>CONTENTS</vt:lpstr>
      <vt:lpstr>PowerPoint Presentation</vt:lpstr>
      <vt:lpstr>Project 1(Creating &amp; Importing)</vt:lpstr>
      <vt:lpstr>(Source Code)</vt:lpstr>
      <vt:lpstr>BUILD IMAGE</vt:lpstr>
      <vt:lpstr>RUN IMAGE </vt:lpstr>
      <vt:lpstr>                      OUTPUT</vt:lpstr>
      <vt:lpstr>Project 2(Source Code)</vt:lpstr>
      <vt:lpstr>(OUTPUT)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Project on:   Docker &amp; Selenium</dc:title>
  <dc:creator>Bhukya Sindhu</dc:creator>
  <cp:lastModifiedBy>Sowmya Kadari</cp:lastModifiedBy>
  <cp:revision>7</cp:revision>
  <cp:lastPrinted>2012-08-15T21:38:02Z</cp:lastPrinted>
  <dcterms:created xsi:type="dcterms:W3CDTF">2023-10-04T16:23:16Z</dcterms:created>
  <dcterms:modified xsi:type="dcterms:W3CDTF">2023-10-04T18:50:49Z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