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DATEWITHDATA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Architecture</a:t>
            </a:r>
            <a:endParaRPr lang="en-US"/>
          </a:p>
        </p:txBody>
      </p:sp>
      <p:pic>
        <p:nvPicPr>
          <p:cNvPr id="4" name="Content Placeholder 3" descr="Project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1792605"/>
            <a:ext cx="11819890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Apache Kafka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Super-efficient messenger that helps different parts of a big system communicate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Kafka is really good at handling lots of messages really quickly and making sure they get where they need to go.</a:t>
            </a:r>
            <a:endParaRPr lang="en-US"/>
          </a:p>
          <a:p>
            <a:endParaRPr lang="en-US"/>
          </a:p>
          <a:p>
            <a:r>
              <a:rPr lang="en-US"/>
              <a:t>Kafka helps businesses manage and process huge amounts of data in real-time, making sure everything runs smoothly and efficiently.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Kafka Setup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AWS Cloud Environment Setup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SERIES</dc:title>
  <dc:creator>gauravkandel</dc:creator>
  <cp:lastModifiedBy>gauravkandel</cp:lastModifiedBy>
  <cp:revision>1</cp:revision>
  <dcterms:created xsi:type="dcterms:W3CDTF">2024-03-16T08:04:17Z</dcterms:created>
  <dcterms:modified xsi:type="dcterms:W3CDTF">2024-03-16T08:04:17Z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